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F4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0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5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19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40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8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9C8-012C-489B-9606-846A86473620}" type="datetimeFigureOut">
              <a:rPr lang="es-ES" smtClean="0"/>
              <a:t>10/02/2017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8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/>
          <p:cNvSpPr/>
          <p:nvPr/>
        </p:nvSpPr>
        <p:spPr>
          <a:xfrm>
            <a:off x="2541296" y="1066800"/>
            <a:ext cx="2680061" cy="2398644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504411" y="821635"/>
            <a:ext cx="1378226" cy="137822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719756" y="1036982"/>
            <a:ext cx="947531" cy="947531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/>
          <p:cNvSpPr/>
          <p:nvPr/>
        </p:nvSpPr>
        <p:spPr>
          <a:xfrm>
            <a:off x="898661" y="2199860"/>
            <a:ext cx="589723" cy="127221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5321">
            <a:off x="3296373" y="1151925"/>
            <a:ext cx="1169906" cy="2228394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78" y="940225"/>
            <a:ext cx="423921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/>
          <p:cNvSpPr/>
          <p:nvPr/>
        </p:nvSpPr>
        <p:spPr>
          <a:xfrm>
            <a:off x="2541296" y="1066800"/>
            <a:ext cx="2680061" cy="2398644"/>
          </a:xfrm>
          <a:prstGeom prst="roundRect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504411" y="821635"/>
            <a:ext cx="1378226" cy="137822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719756" y="1036982"/>
            <a:ext cx="947531" cy="9475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/>
          <p:cNvSpPr/>
          <p:nvPr/>
        </p:nvSpPr>
        <p:spPr>
          <a:xfrm>
            <a:off x="898661" y="2199860"/>
            <a:ext cx="589723" cy="1272210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42" y="688434"/>
            <a:ext cx="4230393" cy="3791479"/>
          </a:xfrm>
          <a:prstGeom prst="rect">
            <a:avLst/>
          </a:prstGeom>
        </p:spPr>
      </p:pic>
      <p:sp>
        <p:nvSpPr>
          <p:cNvPr id="8" name="Rectángulo: esquinas redondeadas 7"/>
          <p:cNvSpPr/>
          <p:nvPr/>
        </p:nvSpPr>
        <p:spPr>
          <a:xfrm>
            <a:off x="2639030" y="1154272"/>
            <a:ext cx="2484592" cy="22237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5321">
            <a:off x="3296373" y="1151926"/>
            <a:ext cx="1169906" cy="22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Jorge Zamora</cp:lastModifiedBy>
  <cp:revision>7</cp:revision>
  <dcterms:created xsi:type="dcterms:W3CDTF">2017-02-02T16:12:45Z</dcterms:created>
  <dcterms:modified xsi:type="dcterms:W3CDTF">2017-02-11T01:08:57Z</dcterms:modified>
</cp:coreProperties>
</file>