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0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56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2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19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0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040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2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36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96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87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9C8-012C-489B-9606-846A86473620}" type="datetimeFigureOut">
              <a:rPr lang="es-ES" smtClean="0"/>
              <a:t>13/02/2017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5B21-702C-45F4-AE03-9C6ECC4861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8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3498573" y="2630556"/>
            <a:ext cx="2862470" cy="81500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Seleccionar</a:t>
            </a: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3498573" y="1384852"/>
            <a:ext cx="2862470" cy="81500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Seleccionar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" t="5052" r="3813" b="20372"/>
          <a:stretch/>
        </p:blipFill>
        <p:spPr>
          <a:xfrm>
            <a:off x="768626" y="4439478"/>
            <a:ext cx="4505739" cy="137822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" t="4994" r="2801" b="20813"/>
          <a:stretch/>
        </p:blipFill>
        <p:spPr>
          <a:xfrm>
            <a:off x="5486400" y="4439478"/>
            <a:ext cx="4558748" cy="13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/>
          <p:cNvSpPr/>
          <p:nvPr/>
        </p:nvSpPr>
        <p:spPr>
          <a:xfrm>
            <a:off x="3498573" y="2796208"/>
            <a:ext cx="2080592" cy="81500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21" name="Rectángulo: esquinas redondeadas 20"/>
          <p:cNvSpPr/>
          <p:nvPr/>
        </p:nvSpPr>
        <p:spPr>
          <a:xfrm>
            <a:off x="3498573" y="1384852"/>
            <a:ext cx="2080592" cy="815009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>
                <a:solidFill>
                  <a:schemeClr val="tx1"/>
                </a:solidFill>
              </a:rPr>
              <a:t>Editar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4286" r="1831" b="18987"/>
          <a:stretch/>
        </p:blipFill>
        <p:spPr>
          <a:xfrm>
            <a:off x="1417983" y="4664765"/>
            <a:ext cx="3326296" cy="14179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t="3211" r="1736" b="20455"/>
          <a:stretch/>
        </p:blipFill>
        <p:spPr>
          <a:xfrm>
            <a:off x="5433392" y="4664765"/>
            <a:ext cx="3326295" cy="14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5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Jorge Zamora</cp:lastModifiedBy>
  <cp:revision>10</cp:revision>
  <dcterms:created xsi:type="dcterms:W3CDTF">2017-02-02T16:12:45Z</dcterms:created>
  <dcterms:modified xsi:type="dcterms:W3CDTF">2017-02-14T00:50:10Z</dcterms:modified>
</cp:coreProperties>
</file>