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  <a:srgbClr val="828282"/>
    <a:srgbClr val="C83325"/>
    <a:srgbClr val="808080"/>
    <a:srgbClr val="CB2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84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2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8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74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24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55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85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99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7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8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FC00-58A7-4897-818E-4375D6EB73D7}" type="datetimeFigureOut">
              <a:rPr lang="es-ES" smtClean="0"/>
              <a:t>25/03/2020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7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/>
          <p:cNvSpPr/>
          <p:nvPr/>
        </p:nvSpPr>
        <p:spPr>
          <a:xfrm>
            <a:off x="8908280" y="91669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236473" y="266813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Empleados</a:t>
            </a:r>
          </a:p>
        </p:txBody>
      </p:sp>
      <p:sp>
        <p:nvSpPr>
          <p:cNvPr id="38" name="Rectángulo: esquinas redondeadas 37"/>
          <p:cNvSpPr/>
          <p:nvPr/>
        </p:nvSpPr>
        <p:spPr>
          <a:xfrm>
            <a:off x="11542755" y="91669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11797637" y="2668138"/>
            <a:ext cx="179651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Ausentismos</a:t>
            </a:r>
          </a:p>
        </p:txBody>
      </p:sp>
      <p:sp>
        <p:nvSpPr>
          <p:cNvPr id="50" name="Rectángulo: esquinas redondeadas 49"/>
          <p:cNvSpPr/>
          <p:nvPr/>
        </p:nvSpPr>
        <p:spPr>
          <a:xfrm>
            <a:off x="8908280" y="341590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9150307" y="5192433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Suspensiones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9363670" y="3738026"/>
            <a:ext cx="1388672" cy="127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9363670" y="3743847"/>
            <a:ext cx="1388672" cy="245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Símbolo &quot;No permitido&quot; 55"/>
          <p:cNvSpPr/>
          <p:nvPr/>
        </p:nvSpPr>
        <p:spPr>
          <a:xfrm>
            <a:off x="9496308" y="4036573"/>
            <a:ext cx="1135379" cy="895435"/>
          </a:xfrm>
          <a:prstGeom prst="noSmoking">
            <a:avLst>
              <a:gd name="adj" fmla="val 59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7" name="Rectángulo: esquinas redondeadas 56"/>
          <p:cNvSpPr/>
          <p:nvPr/>
        </p:nvSpPr>
        <p:spPr>
          <a:xfrm>
            <a:off x="11542755" y="341590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1784782" y="5192433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Salarios</a:t>
            </a:r>
          </a:p>
        </p:txBody>
      </p:sp>
      <p:sp>
        <p:nvSpPr>
          <p:cNvPr id="65" name="Elipse 64"/>
          <p:cNvSpPr/>
          <p:nvPr/>
        </p:nvSpPr>
        <p:spPr>
          <a:xfrm>
            <a:off x="12389131" y="4051041"/>
            <a:ext cx="648115" cy="677153"/>
          </a:xfrm>
          <a:prstGeom prst="ellipse">
            <a:avLst/>
          </a:prstGeom>
          <a:solidFill>
            <a:srgbClr val="CB2F20"/>
          </a:solidFill>
          <a:ln>
            <a:solidFill>
              <a:srgbClr val="CB2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: esquinas redondeadas 65"/>
          <p:cNvSpPr/>
          <p:nvPr/>
        </p:nvSpPr>
        <p:spPr>
          <a:xfrm>
            <a:off x="6340395" y="91669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6456576" y="2668137"/>
            <a:ext cx="206425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Departamentos</a:t>
            </a:r>
          </a:p>
        </p:txBody>
      </p:sp>
      <p:sp>
        <p:nvSpPr>
          <p:cNvPr id="78" name="Círculo parcial 77"/>
          <p:cNvSpPr/>
          <p:nvPr/>
        </p:nvSpPr>
        <p:spPr>
          <a:xfrm rot="16200000">
            <a:off x="6791350" y="1098520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9" name="Círculo parcial 78"/>
          <p:cNvSpPr/>
          <p:nvPr/>
        </p:nvSpPr>
        <p:spPr>
          <a:xfrm rot="10800000">
            <a:off x="6791349" y="1091102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0" name="Círculo parcial 79"/>
          <p:cNvSpPr/>
          <p:nvPr/>
        </p:nvSpPr>
        <p:spPr>
          <a:xfrm rot="5400000">
            <a:off x="6791349" y="1097733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Círculo parcial 80"/>
          <p:cNvSpPr/>
          <p:nvPr/>
        </p:nvSpPr>
        <p:spPr>
          <a:xfrm>
            <a:off x="6791349" y="1098516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2" name="Rectángulo: esquinas redondeadas 81"/>
          <p:cNvSpPr/>
          <p:nvPr/>
        </p:nvSpPr>
        <p:spPr>
          <a:xfrm>
            <a:off x="6340395" y="341590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CuadroTexto 82"/>
          <p:cNvSpPr txBox="1"/>
          <p:nvPr/>
        </p:nvSpPr>
        <p:spPr>
          <a:xfrm>
            <a:off x="6456576" y="5167352"/>
            <a:ext cx="206425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Puestos</a:t>
            </a:r>
          </a:p>
        </p:txBody>
      </p:sp>
      <p:sp>
        <p:nvSpPr>
          <p:cNvPr id="89" name="Rectángulo: esquinas redondeadas 88"/>
          <p:cNvSpPr/>
          <p:nvPr/>
        </p:nvSpPr>
        <p:spPr>
          <a:xfrm>
            <a:off x="7102027" y="3620411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: esquinas redondeadas 89"/>
          <p:cNvSpPr/>
          <p:nvPr/>
        </p:nvSpPr>
        <p:spPr>
          <a:xfrm>
            <a:off x="6558682" y="4103499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: esquinas redondeadas 90"/>
          <p:cNvSpPr/>
          <p:nvPr/>
        </p:nvSpPr>
        <p:spPr>
          <a:xfrm>
            <a:off x="7651073" y="4103498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: esquinas redondeadas 91"/>
          <p:cNvSpPr/>
          <p:nvPr/>
        </p:nvSpPr>
        <p:spPr>
          <a:xfrm>
            <a:off x="6485459" y="4596371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: esquinas redondeadas 93"/>
          <p:cNvSpPr/>
          <p:nvPr/>
        </p:nvSpPr>
        <p:spPr>
          <a:xfrm>
            <a:off x="6965168" y="4596371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: esquinas redondeadas 94"/>
          <p:cNvSpPr/>
          <p:nvPr/>
        </p:nvSpPr>
        <p:spPr>
          <a:xfrm>
            <a:off x="7608089" y="4596370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: esquinas redondeadas 95"/>
          <p:cNvSpPr/>
          <p:nvPr/>
        </p:nvSpPr>
        <p:spPr>
          <a:xfrm>
            <a:off x="8087798" y="4596370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8" name="Conector: angular 97"/>
          <p:cNvCxnSpPr>
            <a:stCxn id="89" idx="2"/>
            <a:endCxn id="90" idx="0"/>
          </p:cNvCxnSpPr>
          <p:nvPr/>
        </p:nvCxnSpPr>
        <p:spPr>
          <a:xfrm rot="5400000">
            <a:off x="7107309" y="3722105"/>
            <a:ext cx="219443" cy="543345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r 98"/>
          <p:cNvCxnSpPr>
            <a:cxnSpLocks/>
            <a:stCxn id="89" idx="2"/>
            <a:endCxn id="91" idx="0"/>
          </p:cNvCxnSpPr>
          <p:nvPr/>
        </p:nvCxnSpPr>
        <p:spPr>
          <a:xfrm rot="16200000" flipH="1">
            <a:off x="7653504" y="3719254"/>
            <a:ext cx="219442" cy="5490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/>
          <p:cNvCxnSpPr>
            <a:cxnSpLocks/>
            <a:stCxn id="90" idx="2"/>
            <a:endCxn id="92" idx="0"/>
          </p:cNvCxnSpPr>
          <p:nvPr/>
        </p:nvCxnSpPr>
        <p:spPr>
          <a:xfrm rot="5400000">
            <a:off x="6703082" y="4354095"/>
            <a:ext cx="229227" cy="25532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/>
          <p:cNvCxnSpPr>
            <a:cxnSpLocks/>
            <a:stCxn id="90" idx="2"/>
            <a:endCxn id="94" idx="0"/>
          </p:cNvCxnSpPr>
          <p:nvPr/>
        </p:nvCxnSpPr>
        <p:spPr>
          <a:xfrm rot="16200000" flipH="1">
            <a:off x="6942936" y="4369564"/>
            <a:ext cx="229227" cy="2243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/>
          <p:cNvCxnSpPr>
            <a:cxnSpLocks/>
            <a:stCxn id="91" idx="2"/>
            <a:endCxn id="95" idx="0"/>
          </p:cNvCxnSpPr>
          <p:nvPr/>
        </p:nvCxnSpPr>
        <p:spPr>
          <a:xfrm rot="5400000">
            <a:off x="7810593" y="4369214"/>
            <a:ext cx="229227" cy="2250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r 112"/>
          <p:cNvCxnSpPr>
            <a:cxnSpLocks/>
            <a:stCxn id="91" idx="2"/>
            <a:endCxn id="96" idx="0"/>
          </p:cNvCxnSpPr>
          <p:nvPr/>
        </p:nvCxnSpPr>
        <p:spPr>
          <a:xfrm rot="16200000" flipH="1">
            <a:off x="8050447" y="4354444"/>
            <a:ext cx="229227" cy="25462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: esquinas redondeadas 115"/>
          <p:cNvSpPr/>
          <p:nvPr/>
        </p:nvSpPr>
        <p:spPr>
          <a:xfrm>
            <a:off x="3775834" y="340587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4030716" y="5157323"/>
            <a:ext cx="179651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Vacaciones</a:t>
            </a:r>
          </a:p>
        </p:txBody>
      </p:sp>
      <p:sp>
        <p:nvSpPr>
          <p:cNvPr id="121" name="Rectángulo: esquinas redondeadas 120"/>
          <p:cNvSpPr/>
          <p:nvPr/>
        </p:nvSpPr>
        <p:spPr>
          <a:xfrm>
            <a:off x="3777475" y="88631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CuadroTexto 121"/>
          <p:cNvSpPr txBox="1"/>
          <p:nvPr/>
        </p:nvSpPr>
        <p:spPr>
          <a:xfrm>
            <a:off x="4105668" y="263776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Permisos</a:t>
            </a:r>
          </a:p>
        </p:txBody>
      </p:sp>
      <p:sp>
        <p:nvSpPr>
          <p:cNvPr id="174" name="Rectángulo: esquinas redondeadas 173"/>
          <p:cNvSpPr/>
          <p:nvPr/>
        </p:nvSpPr>
        <p:spPr>
          <a:xfrm>
            <a:off x="1203336" y="3423578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1531529" y="5175026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Prestamos</a:t>
            </a:r>
          </a:p>
        </p:txBody>
      </p:sp>
      <p:sp>
        <p:nvSpPr>
          <p:cNvPr id="186" name="Rectángulo: esquinas redondeadas 185"/>
          <p:cNvSpPr/>
          <p:nvPr/>
        </p:nvSpPr>
        <p:spPr>
          <a:xfrm rot="21306252">
            <a:off x="1392967" y="3840976"/>
            <a:ext cx="1955368" cy="104029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CuadroTexto 186"/>
          <p:cNvSpPr txBox="1"/>
          <p:nvPr/>
        </p:nvSpPr>
        <p:spPr>
          <a:xfrm rot="21306252">
            <a:off x="1337856" y="4068735"/>
            <a:ext cx="205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+mj-lt"/>
              </a:rPr>
              <a:t>APROBADO</a:t>
            </a:r>
          </a:p>
        </p:txBody>
      </p:sp>
      <p:sp>
        <p:nvSpPr>
          <p:cNvPr id="191" name="Rectángulo: esquinas redondeadas 190"/>
          <p:cNvSpPr/>
          <p:nvPr/>
        </p:nvSpPr>
        <p:spPr>
          <a:xfrm>
            <a:off x="1203336" y="90508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2" name="CuadroTexto 191"/>
          <p:cNvSpPr txBox="1"/>
          <p:nvPr/>
        </p:nvSpPr>
        <p:spPr>
          <a:xfrm>
            <a:off x="1531529" y="265653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189" name="Rectángulo 188"/>
          <p:cNvSpPr/>
          <p:nvPr/>
        </p:nvSpPr>
        <p:spPr>
          <a:xfrm>
            <a:off x="2230525" y="1141073"/>
            <a:ext cx="944736" cy="134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3" name="Rectángulo 202"/>
          <p:cNvSpPr/>
          <p:nvPr/>
        </p:nvSpPr>
        <p:spPr>
          <a:xfrm>
            <a:off x="1647530" y="1535394"/>
            <a:ext cx="573334" cy="954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Rectángulo 189"/>
          <p:cNvSpPr/>
          <p:nvPr/>
        </p:nvSpPr>
        <p:spPr>
          <a:xfrm>
            <a:off x="2335506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5" name="Rectángulo 204"/>
          <p:cNvSpPr/>
          <p:nvPr/>
        </p:nvSpPr>
        <p:spPr>
          <a:xfrm>
            <a:off x="2533638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Rectángulo 205"/>
          <p:cNvSpPr/>
          <p:nvPr/>
        </p:nvSpPr>
        <p:spPr>
          <a:xfrm>
            <a:off x="2738378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Rectángulo 206"/>
          <p:cNvSpPr/>
          <p:nvPr/>
        </p:nvSpPr>
        <p:spPr>
          <a:xfrm>
            <a:off x="2938318" y="128203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8" name="Rectángulo 207"/>
          <p:cNvSpPr/>
          <p:nvPr/>
        </p:nvSpPr>
        <p:spPr>
          <a:xfrm>
            <a:off x="2336233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9" name="Rectángulo 208"/>
          <p:cNvSpPr/>
          <p:nvPr/>
        </p:nvSpPr>
        <p:spPr>
          <a:xfrm>
            <a:off x="2534365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0" name="Rectángulo 209"/>
          <p:cNvSpPr/>
          <p:nvPr/>
        </p:nvSpPr>
        <p:spPr>
          <a:xfrm>
            <a:off x="2739105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1" name="Rectángulo 210"/>
          <p:cNvSpPr/>
          <p:nvPr/>
        </p:nvSpPr>
        <p:spPr>
          <a:xfrm>
            <a:off x="2939045" y="146476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2" name="Rectángulo 211"/>
          <p:cNvSpPr/>
          <p:nvPr/>
        </p:nvSpPr>
        <p:spPr>
          <a:xfrm>
            <a:off x="2335506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3" name="Rectángulo 212"/>
          <p:cNvSpPr/>
          <p:nvPr/>
        </p:nvSpPr>
        <p:spPr>
          <a:xfrm>
            <a:off x="2533638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Rectángulo 213"/>
          <p:cNvSpPr/>
          <p:nvPr/>
        </p:nvSpPr>
        <p:spPr>
          <a:xfrm>
            <a:off x="2738378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" name="Rectángulo 214"/>
          <p:cNvSpPr/>
          <p:nvPr/>
        </p:nvSpPr>
        <p:spPr>
          <a:xfrm>
            <a:off x="2938318" y="164750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6" name="Rectángulo 215"/>
          <p:cNvSpPr/>
          <p:nvPr/>
        </p:nvSpPr>
        <p:spPr>
          <a:xfrm>
            <a:off x="2336233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7" name="Rectángulo 216"/>
          <p:cNvSpPr/>
          <p:nvPr/>
        </p:nvSpPr>
        <p:spPr>
          <a:xfrm>
            <a:off x="2534365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Rectángulo 217"/>
          <p:cNvSpPr/>
          <p:nvPr/>
        </p:nvSpPr>
        <p:spPr>
          <a:xfrm>
            <a:off x="2739105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Rectángulo 218"/>
          <p:cNvSpPr/>
          <p:nvPr/>
        </p:nvSpPr>
        <p:spPr>
          <a:xfrm>
            <a:off x="2939045" y="183023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Rectángulo 219"/>
          <p:cNvSpPr/>
          <p:nvPr/>
        </p:nvSpPr>
        <p:spPr>
          <a:xfrm>
            <a:off x="2508471" y="2202100"/>
            <a:ext cx="326694" cy="2731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Rectángulo 220"/>
          <p:cNvSpPr/>
          <p:nvPr/>
        </p:nvSpPr>
        <p:spPr>
          <a:xfrm>
            <a:off x="1764761" y="165029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Rectángulo 221"/>
          <p:cNvSpPr/>
          <p:nvPr/>
        </p:nvSpPr>
        <p:spPr>
          <a:xfrm>
            <a:off x="1964701" y="165124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3" name="Rectángulo 222"/>
          <p:cNvSpPr/>
          <p:nvPr/>
        </p:nvSpPr>
        <p:spPr>
          <a:xfrm>
            <a:off x="1765488" y="183303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4" name="Rectángulo 223"/>
          <p:cNvSpPr/>
          <p:nvPr/>
        </p:nvSpPr>
        <p:spPr>
          <a:xfrm>
            <a:off x="1965428" y="18339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Rectángulo 224"/>
          <p:cNvSpPr/>
          <p:nvPr/>
        </p:nvSpPr>
        <p:spPr>
          <a:xfrm>
            <a:off x="1764761" y="201577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6" name="Rectángulo 225"/>
          <p:cNvSpPr/>
          <p:nvPr/>
        </p:nvSpPr>
        <p:spPr>
          <a:xfrm>
            <a:off x="1964701" y="20167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7" name="Rectángulo 226"/>
          <p:cNvSpPr/>
          <p:nvPr/>
        </p:nvSpPr>
        <p:spPr>
          <a:xfrm>
            <a:off x="1765488" y="219850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8" name="Rectángulo 227"/>
          <p:cNvSpPr/>
          <p:nvPr/>
        </p:nvSpPr>
        <p:spPr>
          <a:xfrm>
            <a:off x="1965428" y="21994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0" name="Rectángulo: esquinas redondeadas 229"/>
          <p:cNvSpPr/>
          <p:nvPr/>
        </p:nvSpPr>
        <p:spPr>
          <a:xfrm>
            <a:off x="-1370803" y="90508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1" name="CuadroTexto 230"/>
          <p:cNvSpPr txBox="1"/>
          <p:nvPr/>
        </p:nvSpPr>
        <p:spPr>
          <a:xfrm>
            <a:off x="-1042610" y="265653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Incapacidad</a:t>
            </a:r>
          </a:p>
        </p:txBody>
      </p:sp>
      <p:sp>
        <p:nvSpPr>
          <p:cNvPr id="260" name="Rectángulo: esquinas redondeadas 259"/>
          <p:cNvSpPr/>
          <p:nvPr/>
        </p:nvSpPr>
        <p:spPr>
          <a:xfrm>
            <a:off x="-1363859" y="341590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1" name="CuadroTexto 260"/>
          <p:cNvSpPr txBox="1"/>
          <p:nvPr/>
        </p:nvSpPr>
        <p:spPr>
          <a:xfrm>
            <a:off x="-1211856" y="5157322"/>
            <a:ext cx="199697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Caja de ahorro</a:t>
            </a:r>
          </a:p>
        </p:txBody>
      </p:sp>
      <p:pic>
        <p:nvPicPr>
          <p:cNvPr id="263" name="Imagen 2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349" y="3586383"/>
            <a:ext cx="1417957" cy="1502792"/>
          </a:xfrm>
          <a:prstGeom prst="rect">
            <a:avLst/>
          </a:prstGeom>
        </p:spPr>
      </p:pic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A4DD3306-96CB-4530-BFE1-81CEE9CC7807}"/>
              </a:ext>
            </a:extLst>
          </p:cNvPr>
          <p:cNvSpPr/>
          <p:nvPr/>
        </p:nvSpPr>
        <p:spPr>
          <a:xfrm>
            <a:off x="6382548" y="598139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945D03A-3E88-4267-81E0-A18C5FB77566}"/>
              </a:ext>
            </a:extLst>
          </p:cNvPr>
          <p:cNvSpPr txBox="1"/>
          <p:nvPr/>
        </p:nvSpPr>
        <p:spPr>
          <a:xfrm>
            <a:off x="6607396" y="775898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Retardos</a:t>
            </a:r>
          </a:p>
        </p:txBody>
      </p:sp>
      <p:pic>
        <p:nvPicPr>
          <p:cNvPr id="97" name="Picture 2" descr="Reloj by AATC">
            <a:extLst>
              <a:ext uri="{FF2B5EF4-FFF2-40B4-BE49-F238E27FC236}">
                <a16:creationId xmlns:a16="http://schemas.microsoft.com/office/drawing/2014/main" id="{0B43CE1E-72A2-48C3-881E-4433BE9C4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b="14849"/>
          <a:stretch/>
        </p:blipFill>
        <p:spPr bwMode="auto">
          <a:xfrm>
            <a:off x="6846216" y="6255130"/>
            <a:ext cx="1344587" cy="134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3ED171BB-17BA-4D1C-8AC2-A36EED0E1BA8}"/>
              </a:ext>
            </a:extLst>
          </p:cNvPr>
          <p:cNvSpPr/>
          <p:nvPr/>
        </p:nvSpPr>
        <p:spPr>
          <a:xfrm>
            <a:off x="8928169" y="598280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D4F2E10E-3A71-48EA-918D-A0D3EDD5D2B9}"/>
              </a:ext>
            </a:extLst>
          </p:cNvPr>
          <p:cNvSpPr txBox="1"/>
          <p:nvPr/>
        </p:nvSpPr>
        <p:spPr>
          <a:xfrm>
            <a:off x="9153017" y="776039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Horas extra</a:t>
            </a:r>
          </a:p>
        </p:txBody>
      </p:sp>
      <p:pic>
        <p:nvPicPr>
          <p:cNvPr id="103" name="Imagen 102">
            <a:extLst>
              <a:ext uri="{FF2B5EF4-FFF2-40B4-BE49-F238E27FC236}">
                <a16:creationId xmlns:a16="http://schemas.microsoft.com/office/drawing/2014/main" id="{95245F26-32E6-4518-9053-AFE0519F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77" y="6185671"/>
            <a:ext cx="1342065" cy="1342065"/>
          </a:xfrm>
          <a:prstGeom prst="rect">
            <a:avLst/>
          </a:prstGeom>
          <a:effectLst>
            <a:glow rad="25400">
              <a:schemeClr val="tx1">
                <a:alpha val="60000"/>
              </a:schemeClr>
            </a:glow>
          </a:effectLst>
        </p:spPr>
      </p:pic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A3A8ECC8-F85E-4697-9F27-211533003DDD}"/>
              </a:ext>
            </a:extLst>
          </p:cNvPr>
          <p:cNvSpPr/>
          <p:nvPr/>
        </p:nvSpPr>
        <p:spPr>
          <a:xfrm>
            <a:off x="11624121" y="598139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3190C4E-AE12-4515-B2B6-5235488AA551}"/>
              </a:ext>
            </a:extLst>
          </p:cNvPr>
          <p:cNvSpPr txBox="1"/>
          <p:nvPr/>
        </p:nvSpPr>
        <p:spPr>
          <a:xfrm>
            <a:off x="11848969" y="775898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Incidencias</a:t>
            </a:r>
          </a:p>
        </p:txBody>
      </p:sp>
      <p:pic>
        <p:nvPicPr>
          <p:cNvPr id="106" name="Imagen 105">
            <a:extLst>
              <a:ext uri="{FF2B5EF4-FFF2-40B4-BE49-F238E27FC236}">
                <a16:creationId xmlns:a16="http://schemas.microsoft.com/office/drawing/2014/main" id="{5CBAA300-9BCB-48A8-AAD5-EDF4108C3F8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646" y="6215376"/>
            <a:ext cx="1347231" cy="1347231"/>
          </a:xfrm>
          <a:prstGeom prst="rect">
            <a:avLst/>
          </a:prstGeom>
        </p:spPr>
      </p:pic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EC6E5AA8-BE20-4D57-88C5-2F47A17326DC}"/>
              </a:ext>
            </a:extLst>
          </p:cNvPr>
          <p:cNvSpPr/>
          <p:nvPr/>
        </p:nvSpPr>
        <p:spPr>
          <a:xfrm>
            <a:off x="-1370803" y="598771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6609E6A7-97F4-4616-870A-C94498752BFA}"/>
              </a:ext>
            </a:extLst>
          </p:cNvPr>
          <p:cNvSpPr txBox="1"/>
          <p:nvPr/>
        </p:nvSpPr>
        <p:spPr>
          <a:xfrm>
            <a:off x="-1042610" y="773915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Cartas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2BA1236-44AD-4E13-AA6B-83DF4EDC8D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38" y="6370567"/>
            <a:ext cx="1251227" cy="1251227"/>
          </a:xfrm>
          <a:prstGeom prst="rect">
            <a:avLst/>
          </a:prstGeom>
        </p:spPr>
      </p:pic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B539C436-2FF5-4F06-BBEE-58A61B8B4EB7}"/>
              </a:ext>
            </a:extLst>
          </p:cNvPr>
          <p:cNvSpPr/>
          <p:nvPr/>
        </p:nvSpPr>
        <p:spPr>
          <a:xfrm>
            <a:off x="1203336" y="598139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F67BD2ED-9012-415E-8ED7-E0F226AE03F9}"/>
              </a:ext>
            </a:extLst>
          </p:cNvPr>
          <p:cNvSpPr txBox="1"/>
          <p:nvPr/>
        </p:nvSpPr>
        <p:spPr>
          <a:xfrm>
            <a:off x="1531529" y="7732841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Entradas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F3ABBE-6EBB-4C9E-9E5A-E2E1393E0C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13" y="6337311"/>
            <a:ext cx="1259884" cy="1259884"/>
          </a:xfrm>
          <a:prstGeom prst="rect">
            <a:avLst/>
          </a:prstGeom>
        </p:spPr>
      </p:pic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B0F63D4C-0D7F-4E1C-B957-781625B2AB50}"/>
              </a:ext>
            </a:extLst>
          </p:cNvPr>
          <p:cNvSpPr/>
          <p:nvPr/>
        </p:nvSpPr>
        <p:spPr>
          <a:xfrm>
            <a:off x="3792942" y="596110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F8862A61-C59F-4E80-9B63-C4485D960C61}"/>
              </a:ext>
            </a:extLst>
          </p:cNvPr>
          <p:cNvSpPr txBox="1"/>
          <p:nvPr/>
        </p:nvSpPr>
        <p:spPr>
          <a:xfrm>
            <a:off x="4123281" y="7756937"/>
            <a:ext cx="1645604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solidFill>
                  <a:schemeClr val="bg1"/>
                </a:solidFill>
                <a:latin typeface="+mj-lt"/>
              </a:rPr>
              <a:t>Horarios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60EE56DE-3CD5-4483-A72D-7D731D3FC6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18" y="6314289"/>
            <a:ext cx="1363784" cy="13637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79A2B3C-E1DC-45AD-82B4-DB3EE4212A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970" y="3759434"/>
            <a:ext cx="1513907" cy="15139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45DBCD3-F188-4AF4-968A-A0CC220A4D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396" y="1243359"/>
            <a:ext cx="1346946" cy="13469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BAEDFD2-85EC-4295-90E0-EAB7F24F4B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1" y="1153603"/>
            <a:ext cx="1418531" cy="141853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52F95B7-07A5-4D8C-A47D-8B2D4F259F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932" y="1248412"/>
            <a:ext cx="1426540" cy="142654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12449EB-1F44-4B11-B91B-47F33E97DDA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473" y="1260634"/>
            <a:ext cx="1311500" cy="1311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E10D2F-A9EB-4193-8B2A-56C90610FD9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67" y="3766905"/>
            <a:ext cx="1390417" cy="13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/>
          <p:cNvSpPr/>
          <p:nvPr/>
        </p:nvSpPr>
        <p:spPr>
          <a:xfrm>
            <a:off x="8908280" y="916690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236473" y="266813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Empleados</a:t>
            </a:r>
          </a:p>
        </p:txBody>
      </p:sp>
      <p:sp>
        <p:nvSpPr>
          <p:cNvPr id="38" name="Rectángulo: esquinas redondeadas 37"/>
          <p:cNvSpPr/>
          <p:nvPr/>
        </p:nvSpPr>
        <p:spPr>
          <a:xfrm>
            <a:off x="11542755" y="916690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11797637" y="2668138"/>
            <a:ext cx="179651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Ausentismos</a:t>
            </a:r>
          </a:p>
        </p:txBody>
      </p:sp>
      <p:sp>
        <p:nvSpPr>
          <p:cNvPr id="50" name="Rectángulo: esquinas redondeadas 49"/>
          <p:cNvSpPr/>
          <p:nvPr/>
        </p:nvSpPr>
        <p:spPr>
          <a:xfrm>
            <a:off x="8908280" y="341590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9150307" y="5192433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Suspensiones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9363670" y="3738026"/>
            <a:ext cx="1388672" cy="127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9363670" y="3743847"/>
            <a:ext cx="1388672" cy="245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Símbolo &quot;No permitido&quot; 55"/>
          <p:cNvSpPr/>
          <p:nvPr/>
        </p:nvSpPr>
        <p:spPr>
          <a:xfrm>
            <a:off x="9496308" y="4036573"/>
            <a:ext cx="1135379" cy="895435"/>
          </a:xfrm>
          <a:prstGeom prst="noSmoking">
            <a:avLst>
              <a:gd name="adj" fmla="val 59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7" name="Rectángulo: esquinas redondeadas 56"/>
          <p:cNvSpPr/>
          <p:nvPr/>
        </p:nvSpPr>
        <p:spPr>
          <a:xfrm>
            <a:off x="11542755" y="341590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1784782" y="5192433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Salarios</a:t>
            </a:r>
          </a:p>
        </p:txBody>
      </p:sp>
      <p:sp>
        <p:nvSpPr>
          <p:cNvPr id="65" name="Elipse 64"/>
          <p:cNvSpPr/>
          <p:nvPr/>
        </p:nvSpPr>
        <p:spPr>
          <a:xfrm>
            <a:off x="12389131" y="4051041"/>
            <a:ext cx="648115" cy="67715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Rectángulo: esquinas redondeadas 65"/>
          <p:cNvSpPr/>
          <p:nvPr/>
        </p:nvSpPr>
        <p:spPr>
          <a:xfrm>
            <a:off x="6340395" y="916690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6456576" y="2668137"/>
            <a:ext cx="206425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Departamentos</a:t>
            </a:r>
          </a:p>
        </p:txBody>
      </p:sp>
      <p:sp>
        <p:nvSpPr>
          <p:cNvPr id="78" name="Círculo parcial 77"/>
          <p:cNvSpPr/>
          <p:nvPr/>
        </p:nvSpPr>
        <p:spPr>
          <a:xfrm rot="16200000">
            <a:off x="6791350" y="1098520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9" name="Círculo parcial 78"/>
          <p:cNvSpPr/>
          <p:nvPr/>
        </p:nvSpPr>
        <p:spPr>
          <a:xfrm rot="10800000">
            <a:off x="6791349" y="1091102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0" name="Círculo parcial 79"/>
          <p:cNvSpPr/>
          <p:nvPr/>
        </p:nvSpPr>
        <p:spPr>
          <a:xfrm rot="5400000">
            <a:off x="6791349" y="1097733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Círculo parcial 80"/>
          <p:cNvSpPr/>
          <p:nvPr/>
        </p:nvSpPr>
        <p:spPr>
          <a:xfrm>
            <a:off x="6791349" y="1098516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2" name="Rectángulo: esquinas redondeadas 81"/>
          <p:cNvSpPr/>
          <p:nvPr/>
        </p:nvSpPr>
        <p:spPr>
          <a:xfrm>
            <a:off x="6340395" y="341590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CuadroTexto 82"/>
          <p:cNvSpPr txBox="1"/>
          <p:nvPr/>
        </p:nvSpPr>
        <p:spPr>
          <a:xfrm>
            <a:off x="6456576" y="5167352"/>
            <a:ext cx="206425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Puestos</a:t>
            </a:r>
          </a:p>
        </p:txBody>
      </p:sp>
      <p:sp>
        <p:nvSpPr>
          <p:cNvPr id="89" name="Rectángulo: esquinas redondeadas 88"/>
          <p:cNvSpPr/>
          <p:nvPr/>
        </p:nvSpPr>
        <p:spPr>
          <a:xfrm>
            <a:off x="7102027" y="3620411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: esquinas redondeadas 89"/>
          <p:cNvSpPr/>
          <p:nvPr/>
        </p:nvSpPr>
        <p:spPr>
          <a:xfrm>
            <a:off x="6558682" y="4103499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: esquinas redondeadas 90"/>
          <p:cNvSpPr/>
          <p:nvPr/>
        </p:nvSpPr>
        <p:spPr>
          <a:xfrm>
            <a:off x="7651073" y="4103498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: esquinas redondeadas 91"/>
          <p:cNvSpPr/>
          <p:nvPr/>
        </p:nvSpPr>
        <p:spPr>
          <a:xfrm>
            <a:off x="6485459" y="4596371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: esquinas redondeadas 93"/>
          <p:cNvSpPr/>
          <p:nvPr/>
        </p:nvSpPr>
        <p:spPr>
          <a:xfrm>
            <a:off x="6965168" y="4596371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: esquinas redondeadas 94"/>
          <p:cNvSpPr/>
          <p:nvPr/>
        </p:nvSpPr>
        <p:spPr>
          <a:xfrm>
            <a:off x="7608089" y="4596370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: esquinas redondeadas 95"/>
          <p:cNvSpPr/>
          <p:nvPr/>
        </p:nvSpPr>
        <p:spPr>
          <a:xfrm>
            <a:off x="8087798" y="4596370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8" name="Conector: angular 97"/>
          <p:cNvCxnSpPr>
            <a:stCxn id="89" idx="2"/>
            <a:endCxn id="90" idx="0"/>
          </p:cNvCxnSpPr>
          <p:nvPr/>
        </p:nvCxnSpPr>
        <p:spPr>
          <a:xfrm rot="5400000">
            <a:off x="7107309" y="3722105"/>
            <a:ext cx="219443" cy="543345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r 98"/>
          <p:cNvCxnSpPr>
            <a:cxnSpLocks/>
            <a:stCxn id="89" idx="2"/>
            <a:endCxn id="91" idx="0"/>
          </p:cNvCxnSpPr>
          <p:nvPr/>
        </p:nvCxnSpPr>
        <p:spPr>
          <a:xfrm rot="16200000" flipH="1">
            <a:off x="7653504" y="3719254"/>
            <a:ext cx="219442" cy="5490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/>
          <p:cNvCxnSpPr>
            <a:cxnSpLocks/>
            <a:stCxn id="90" idx="2"/>
            <a:endCxn id="92" idx="0"/>
          </p:cNvCxnSpPr>
          <p:nvPr/>
        </p:nvCxnSpPr>
        <p:spPr>
          <a:xfrm rot="5400000">
            <a:off x="6703082" y="4354095"/>
            <a:ext cx="229227" cy="25532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/>
          <p:cNvCxnSpPr>
            <a:cxnSpLocks/>
            <a:stCxn id="90" idx="2"/>
            <a:endCxn id="94" idx="0"/>
          </p:cNvCxnSpPr>
          <p:nvPr/>
        </p:nvCxnSpPr>
        <p:spPr>
          <a:xfrm rot="16200000" flipH="1">
            <a:off x="6942936" y="4369564"/>
            <a:ext cx="229227" cy="2243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/>
          <p:cNvCxnSpPr>
            <a:cxnSpLocks/>
            <a:stCxn id="91" idx="2"/>
            <a:endCxn id="95" idx="0"/>
          </p:cNvCxnSpPr>
          <p:nvPr/>
        </p:nvCxnSpPr>
        <p:spPr>
          <a:xfrm rot="5400000">
            <a:off x="7810593" y="4369214"/>
            <a:ext cx="229227" cy="2250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r 112"/>
          <p:cNvCxnSpPr>
            <a:cxnSpLocks/>
            <a:stCxn id="91" idx="2"/>
            <a:endCxn id="96" idx="0"/>
          </p:cNvCxnSpPr>
          <p:nvPr/>
        </p:nvCxnSpPr>
        <p:spPr>
          <a:xfrm rot="16200000" flipH="1">
            <a:off x="8050447" y="4354444"/>
            <a:ext cx="229227" cy="25462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: esquinas redondeadas 115"/>
          <p:cNvSpPr/>
          <p:nvPr/>
        </p:nvSpPr>
        <p:spPr>
          <a:xfrm>
            <a:off x="3775834" y="340587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4030716" y="5157323"/>
            <a:ext cx="179651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Vacaciones</a:t>
            </a:r>
          </a:p>
        </p:txBody>
      </p:sp>
      <p:sp>
        <p:nvSpPr>
          <p:cNvPr id="121" name="Rectángulo: esquinas redondeadas 120"/>
          <p:cNvSpPr/>
          <p:nvPr/>
        </p:nvSpPr>
        <p:spPr>
          <a:xfrm>
            <a:off x="3777475" y="88631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CuadroTexto 121"/>
          <p:cNvSpPr txBox="1"/>
          <p:nvPr/>
        </p:nvSpPr>
        <p:spPr>
          <a:xfrm>
            <a:off x="4105668" y="263776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Permisos</a:t>
            </a:r>
          </a:p>
        </p:txBody>
      </p:sp>
      <p:sp>
        <p:nvSpPr>
          <p:cNvPr id="174" name="Rectángulo: esquinas redondeadas 173"/>
          <p:cNvSpPr/>
          <p:nvPr/>
        </p:nvSpPr>
        <p:spPr>
          <a:xfrm>
            <a:off x="1203336" y="3423578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1531529" y="5175026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Prestamos</a:t>
            </a:r>
          </a:p>
        </p:txBody>
      </p:sp>
      <p:sp>
        <p:nvSpPr>
          <p:cNvPr id="186" name="Rectángulo: esquinas redondeadas 185"/>
          <p:cNvSpPr/>
          <p:nvPr/>
        </p:nvSpPr>
        <p:spPr>
          <a:xfrm rot="21306252">
            <a:off x="1392967" y="3840976"/>
            <a:ext cx="1955368" cy="104029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CuadroTexto 186"/>
          <p:cNvSpPr txBox="1"/>
          <p:nvPr/>
        </p:nvSpPr>
        <p:spPr>
          <a:xfrm rot="21306252">
            <a:off x="1337856" y="4068735"/>
            <a:ext cx="205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+mj-lt"/>
              </a:rPr>
              <a:t>APROBADO</a:t>
            </a:r>
          </a:p>
        </p:txBody>
      </p:sp>
      <p:sp>
        <p:nvSpPr>
          <p:cNvPr id="191" name="Rectángulo: esquinas redondeadas 190"/>
          <p:cNvSpPr/>
          <p:nvPr/>
        </p:nvSpPr>
        <p:spPr>
          <a:xfrm>
            <a:off x="1203336" y="90508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2" name="CuadroTexto 191"/>
          <p:cNvSpPr txBox="1"/>
          <p:nvPr/>
        </p:nvSpPr>
        <p:spPr>
          <a:xfrm>
            <a:off x="1531529" y="265653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189" name="Rectángulo 188"/>
          <p:cNvSpPr/>
          <p:nvPr/>
        </p:nvSpPr>
        <p:spPr>
          <a:xfrm>
            <a:off x="2230525" y="1141073"/>
            <a:ext cx="944736" cy="134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3" name="Rectángulo 202"/>
          <p:cNvSpPr/>
          <p:nvPr/>
        </p:nvSpPr>
        <p:spPr>
          <a:xfrm>
            <a:off x="1647530" y="1535394"/>
            <a:ext cx="573334" cy="954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Rectángulo 189"/>
          <p:cNvSpPr/>
          <p:nvPr/>
        </p:nvSpPr>
        <p:spPr>
          <a:xfrm>
            <a:off x="2335506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5" name="Rectángulo 204"/>
          <p:cNvSpPr/>
          <p:nvPr/>
        </p:nvSpPr>
        <p:spPr>
          <a:xfrm>
            <a:off x="2533638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Rectángulo 205"/>
          <p:cNvSpPr/>
          <p:nvPr/>
        </p:nvSpPr>
        <p:spPr>
          <a:xfrm>
            <a:off x="2738378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Rectángulo 206"/>
          <p:cNvSpPr/>
          <p:nvPr/>
        </p:nvSpPr>
        <p:spPr>
          <a:xfrm>
            <a:off x="2938318" y="128203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8" name="Rectángulo 207"/>
          <p:cNvSpPr/>
          <p:nvPr/>
        </p:nvSpPr>
        <p:spPr>
          <a:xfrm>
            <a:off x="2336233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9" name="Rectángulo 208"/>
          <p:cNvSpPr/>
          <p:nvPr/>
        </p:nvSpPr>
        <p:spPr>
          <a:xfrm>
            <a:off x="2534365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0" name="Rectángulo 209"/>
          <p:cNvSpPr/>
          <p:nvPr/>
        </p:nvSpPr>
        <p:spPr>
          <a:xfrm>
            <a:off x="2739105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1" name="Rectángulo 210"/>
          <p:cNvSpPr/>
          <p:nvPr/>
        </p:nvSpPr>
        <p:spPr>
          <a:xfrm>
            <a:off x="2939045" y="146476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2" name="Rectángulo 211"/>
          <p:cNvSpPr/>
          <p:nvPr/>
        </p:nvSpPr>
        <p:spPr>
          <a:xfrm>
            <a:off x="2335506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3" name="Rectángulo 212"/>
          <p:cNvSpPr/>
          <p:nvPr/>
        </p:nvSpPr>
        <p:spPr>
          <a:xfrm>
            <a:off x="2533638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Rectángulo 213"/>
          <p:cNvSpPr/>
          <p:nvPr/>
        </p:nvSpPr>
        <p:spPr>
          <a:xfrm>
            <a:off x="2738378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" name="Rectángulo 214"/>
          <p:cNvSpPr/>
          <p:nvPr/>
        </p:nvSpPr>
        <p:spPr>
          <a:xfrm>
            <a:off x="2938318" y="164750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6" name="Rectángulo 215"/>
          <p:cNvSpPr/>
          <p:nvPr/>
        </p:nvSpPr>
        <p:spPr>
          <a:xfrm>
            <a:off x="2336233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7" name="Rectángulo 216"/>
          <p:cNvSpPr/>
          <p:nvPr/>
        </p:nvSpPr>
        <p:spPr>
          <a:xfrm>
            <a:off x="2534365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Rectángulo 217"/>
          <p:cNvSpPr/>
          <p:nvPr/>
        </p:nvSpPr>
        <p:spPr>
          <a:xfrm>
            <a:off x="2739105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Rectángulo 218"/>
          <p:cNvSpPr/>
          <p:nvPr/>
        </p:nvSpPr>
        <p:spPr>
          <a:xfrm>
            <a:off x="2939045" y="183023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Rectángulo 219"/>
          <p:cNvSpPr/>
          <p:nvPr/>
        </p:nvSpPr>
        <p:spPr>
          <a:xfrm>
            <a:off x="2508471" y="2202100"/>
            <a:ext cx="326694" cy="2731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Rectángulo 220"/>
          <p:cNvSpPr/>
          <p:nvPr/>
        </p:nvSpPr>
        <p:spPr>
          <a:xfrm>
            <a:off x="1764761" y="165029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Rectángulo 221"/>
          <p:cNvSpPr/>
          <p:nvPr/>
        </p:nvSpPr>
        <p:spPr>
          <a:xfrm>
            <a:off x="1964701" y="165124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3" name="Rectángulo 222"/>
          <p:cNvSpPr/>
          <p:nvPr/>
        </p:nvSpPr>
        <p:spPr>
          <a:xfrm>
            <a:off x="1765488" y="183303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4" name="Rectángulo 223"/>
          <p:cNvSpPr/>
          <p:nvPr/>
        </p:nvSpPr>
        <p:spPr>
          <a:xfrm>
            <a:off x="1965428" y="18339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Rectángulo 224"/>
          <p:cNvSpPr/>
          <p:nvPr/>
        </p:nvSpPr>
        <p:spPr>
          <a:xfrm>
            <a:off x="1764761" y="201577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6" name="Rectángulo 225"/>
          <p:cNvSpPr/>
          <p:nvPr/>
        </p:nvSpPr>
        <p:spPr>
          <a:xfrm>
            <a:off x="1964701" y="20167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7" name="Rectángulo 226"/>
          <p:cNvSpPr/>
          <p:nvPr/>
        </p:nvSpPr>
        <p:spPr>
          <a:xfrm>
            <a:off x="1765488" y="219850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8" name="Rectángulo 227"/>
          <p:cNvSpPr/>
          <p:nvPr/>
        </p:nvSpPr>
        <p:spPr>
          <a:xfrm>
            <a:off x="1965428" y="21994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0" name="Rectángulo: esquinas redondeadas 229"/>
          <p:cNvSpPr/>
          <p:nvPr/>
        </p:nvSpPr>
        <p:spPr>
          <a:xfrm>
            <a:off x="-1370803" y="90508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1" name="CuadroTexto 230"/>
          <p:cNvSpPr txBox="1"/>
          <p:nvPr/>
        </p:nvSpPr>
        <p:spPr>
          <a:xfrm>
            <a:off x="-1042610" y="265653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Incapacidad</a:t>
            </a:r>
          </a:p>
        </p:txBody>
      </p:sp>
      <p:sp>
        <p:nvSpPr>
          <p:cNvPr id="260" name="Rectángulo: esquinas redondeadas 259"/>
          <p:cNvSpPr/>
          <p:nvPr/>
        </p:nvSpPr>
        <p:spPr>
          <a:xfrm>
            <a:off x="-1363859" y="341590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1" name="CuadroTexto 260"/>
          <p:cNvSpPr txBox="1"/>
          <p:nvPr/>
        </p:nvSpPr>
        <p:spPr>
          <a:xfrm>
            <a:off x="-1211856" y="5157322"/>
            <a:ext cx="199697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Caja de ahorro</a:t>
            </a:r>
          </a:p>
        </p:txBody>
      </p:sp>
      <p:pic>
        <p:nvPicPr>
          <p:cNvPr id="263" name="Imagen 2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349" y="3586383"/>
            <a:ext cx="1417957" cy="1502792"/>
          </a:xfrm>
          <a:prstGeom prst="rect">
            <a:avLst/>
          </a:prstGeom>
        </p:spPr>
      </p:pic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D1BD8B06-08AE-45DA-BC63-368F2BD0458B}"/>
              </a:ext>
            </a:extLst>
          </p:cNvPr>
          <p:cNvSpPr/>
          <p:nvPr/>
        </p:nvSpPr>
        <p:spPr>
          <a:xfrm>
            <a:off x="6374031" y="5981393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86AD4E5-85C3-42F5-865F-0F43DD611E30}"/>
              </a:ext>
            </a:extLst>
          </p:cNvPr>
          <p:cNvSpPr txBox="1"/>
          <p:nvPr/>
        </p:nvSpPr>
        <p:spPr>
          <a:xfrm>
            <a:off x="6598879" y="775898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Retardos</a:t>
            </a:r>
          </a:p>
        </p:txBody>
      </p:sp>
      <p:pic>
        <p:nvPicPr>
          <p:cNvPr id="88" name="Picture 2" descr="Reloj by AATC">
            <a:extLst>
              <a:ext uri="{FF2B5EF4-FFF2-40B4-BE49-F238E27FC236}">
                <a16:creationId xmlns:a16="http://schemas.microsoft.com/office/drawing/2014/main" id="{CE6B88C5-FFB9-4E03-B806-C7822B011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b="14849"/>
          <a:stretch/>
        </p:blipFill>
        <p:spPr bwMode="auto">
          <a:xfrm>
            <a:off x="6837699" y="6255130"/>
            <a:ext cx="1344587" cy="134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F742322A-CAAC-44C4-B313-6FB6C606FC98}"/>
              </a:ext>
            </a:extLst>
          </p:cNvPr>
          <p:cNvSpPr/>
          <p:nvPr/>
        </p:nvSpPr>
        <p:spPr>
          <a:xfrm>
            <a:off x="6374031" y="5981393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805EED33-0240-44AD-A623-B3C9DEBA3959}"/>
              </a:ext>
            </a:extLst>
          </p:cNvPr>
          <p:cNvSpPr txBox="1"/>
          <p:nvPr/>
        </p:nvSpPr>
        <p:spPr>
          <a:xfrm>
            <a:off x="6598879" y="775898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Retardos</a:t>
            </a:r>
          </a:p>
        </p:txBody>
      </p:sp>
      <p:pic>
        <p:nvPicPr>
          <p:cNvPr id="100" name="Picture 2" descr="Reloj by AATC">
            <a:extLst>
              <a:ext uri="{FF2B5EF4-FFF2-40B4-BE49-F238E27FC236}">
                <a16:creationId xmlns:a16="http://schemas.microsoft.com/office/drawing/2014/main" id="{F9377E24-A230-45AA-980F-4CF5C77CF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b="14849"/>
          <a:stretch/>
        </p:blipFill>
        <p:spPr bwMode="auto">
          <a:xfrm>
            <a:off x="6837699" y="6255130"/>
            <a:ext cx="1344587" cy="134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12B816F3-44F6-4C4E-A1CA-4065DFA4DDB7}"/>
              </a:ext>
            </a:extLst>
          </p:cNvPr>
          <p:cNvSpPr/>
          <p:nvPr/>
        </p:nvSpPr>
        <p:spPr>
          <a:xfrm>
            <a:off x="8916618" y="5943074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C2B87BE-B15C-44FB-9210-C4D743749669}"/>
              </a:ext>
            </a:extLst>
          </p:cNvPr>
          <p:cNvSpPr txBox="1"/>
          <p:nvPr/>
        </p:nvSpPr>
        <p:spPr>
          <a:xfrm>
            <a:off x="9141466" y="7720668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Horas extra</a:t>
            </a:r>
          </a:p>
        </p:txBody>
      </p:sp>
      <p:pic>
        <p:nvPicPr>
          <p:cNvPr id="104" name="Imagen 103">
            <a:extLst>
              <a:ext uri="{FF2B5EF4-FFF2-40B4-BE49-F238E27FC236}">
                <a16:creationId xmlns:a16="http://schemas.microsoft.com/office/drawing/2014/main" id="{6DAF8F0C-D1D9-4C87-B50B-4B863D7426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26" y="6145942"/>
            <a:ext cx="1342065" cy="1342065"/>
          </a:xfrm>
          <a:prstGeom prst="rect">
            <a:avLst/>
          </a:prstGeom>
          <a:effectLst>
            <a:glow rad="25400">
              <a:schemeClr val="tx1">
                <a:alpha val="60000"/>
              </a:schemeClr>
            </a:glow>
          </a:effectLst>
        </p:spPr>
      </p:pic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03769544-FB6D-4E62-B11F-9B1CE3C3FE70}"/>
              </a:ext>
            </a:extLst>
          </p:cNvPr>
          <p:cNvSpPr/>
          <p:nvPr/>
        </p:nvSpPr>
        <p:spPr>
          <a:xfrm>
            <a:off x="11522564" y="5950401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28B5D84E-55B8-4665-8CEE-AF7061CD0453}"/>
              </a:ext>
            </a:extLst>
          </p:cNvPr>
          <p:cNvSpPr txBox="1"/>
          <p:nvPr/>
        </p:nvSpPr>
        <p:spPr>
          <a:xfrm>
            <a:off x="11747412" y="7727995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Incidencias</a:t>
            </a:r>
          </a:p>
        </p:txBody>
      </p:sp>
      <p:pic>
        <p:nvPicPr>
          <p:cNvPr id="108" name="Imagen 107">
            <a:extLst>
              <a:ext uri="{FF2B5EF4-FFF2-40B4-BE49-F238E27FC236}">
                <a16:creationId xmlns:a16="http://schemas.microsoft.com/office/drawing/2014/main" id="{D36E7F76-F2B5-402A-A620-913771551E2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089" y="6184384"/>
            <a:ext cx="1347231" cy="1347231"/>
          </a:xfrm>
          <a:prstGeom prst="rect">
            <a:avLst/>
          </a:prstGeom>
        </p:spPr>
      </p:pic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92CC99F9-190A-4799-961D-2381D553838D}"/>
              </a:ext>
            </a:extLst>
          </p:cNvPr>
          <p:cNvSpPr/>
          <p:nvPr/>
        </p:nvSpPr>
        <p:spPr>
          <a:xfrm>
            <a:off x="-1370803" y="5987710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D52E42E-7E0D-4F9F-989C-418C8FD3337E}"/>
              </a:ext>
            </a:extLst>
          </p:cNvPr>
          <p:cNvSpPr txBox="1"/>
          <p:nvPr/>
        </p:nvSpPr>
        <p:spPr>
          <a:xfrm>
            <a:off x="-1042610" y="773915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Cartas</a:t>
            </a:r>
          </a:p>
        </p:txBody>
      </p:sp>
      <p:pic>
        <p:nvPicPr>
          <p:cNvPr id="112" name="Imagen 111">
            <a:extLst>
              <a:ext uri="{FF2B5EF4-FFF2-40B4-BE49-F238E27FC236}">
                <a16:creationId xmlns:a16="http://schemas.microsoft.com/office/drawing/2014/main" id="{7DA181A1-F87C-4DB9-B182-E14DCF598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38" y="6370567"/>
            <a:ext cx="1251227" cy="1251227"/>
          </a:xfrm>
          <a:prstGeom prst="rect">
            <a:avLst/>
          </a:prstGeom>
        </p:spPr>
      </p:pic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11B73749-C259-4060-AD95-F57537575CCC}"/>
              </a:ext>
            </a:extLst>
          </p:cNvPr>
          <p:cNvSpPr/>
          <p:nvPr/>
        </p:nvSpPr>
        <p:spPr>
          <a:xfrm>
            <a:off x="1203336" y="5981393"/>
            <a:ext cx="2306282" cy="2306282"/>
          </a:xfrm>
          <a:prstGeom prst="roundRect">
            <a:avLst/>
          </a:prstGeom>
          <a:solidFill>
            <a:srgbClr val="828282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5623371-6FC7-472E-9028-6D7325CDE0FC}"/>
              </a:ext>
            </a:extLst>
          </p:cNvPr>
          <p:cNvSpPr txBox="1"/>
          <p:nvPr/>
        </p:nvSpPr>
        <p:spPr>
          <a:xfrm>
            <a:off x="1531529" y="7732841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Entradas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9D219DEC-04FF-4764-BE15-033189BA0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13" y="6337311"/>
            <a:ext cx="1259884" cy="1259884"/>
          </a:xfrm>
          <a:prstGeom prst="rect">
            <a:avLst/>
          </a:prstGeom>
        </p:spPr>
      </p:pic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8FADD374-609E-4C1B-9C4A-C9C8737081ED}"/>
              </a:ext>
            </a:extLst>
          </p:cNvPr>
          <p:cNvSpPr/>
          <p:nvPr/>
        </p:nvSpPr>
        <p:spPr>
          <a:xfrm>
            <a:off x="3791583" y="5950401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D8A97995-B6D0-46CE-97F0-7B95D20D26AB}"/>
              </a:ext>
            </a:extLst>
          </p:cNvPr>
          <p:cNvSpPr txBox="1"/>
          <p:nvPr/>
        </p:nvSpPr>
        <p:spPr>
          <a:xfrm>
            <a:off x="4121922" y="7746229"/>
            <a:ext cx="1645604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solidFill>
                  <a:schemeClr val="bg1"/>
                </a:solidFill>
                <a:latin typeface="+mj-lt"/>
              </a:rPr>
              <a:t>Horarios</a:t>
            </a:r>
          </a:p>
        </p:txBody>
      </p:sp>
      <p:pic>
        <p:nvPicPr>
          <p:cNvPr id="125" name="Imagen 124">
            <a:extLst>
              <a:ext uri="{FF2B5EF4-FFF2-40B4-BE49-F238E27FC236}">
                <a16:creationId xmlns:a16="http://schemas.microsoft.com/office/drawing/2014/main" id="{432C27E1-C649-4BA0-964D-9291BE2FD9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59" y="6303581"/>
            <a:ext cx="1363784" cy="1363784"/>
          </a:xfrm>
          <a:prstGeom prst="rect">
            <a:avLst/>
          </a:prstGeom>
        </p:spPr>
      </p:pic>
      <p:pic>
        <p:nvPicPr>
          <p:cNvPr id="126" name="Imagen 125">
            <a:extLst>
              <a:ext uri="{FF2B5EF4-FFF2-40B4-BE49-F238E27FC236}">
                <a16:creationId xmlns:a16="http://schemas.microsoft.com/office/drawing/2014/main" id="{8A785C4C-982C-4517-9B66-46F76D5FE1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59" y="3761754"/>
            <a:ext cx="1474057" cy="1474057"/>
          </a:xfrm>
          <a:prstGeom prst="rect">
            <a:avLst/>
          </a:prstGeom>
        </p:spPr>
      </p:pic>
      <p:pic>
        <p:nvPicPr>
          <p:cNvPr id="127" name="Imagen 126">
            <a:extLst>
              <a:ext uri="{FF2B5EF4-FFF2-40B4-BE49-F238E27FC236}">
                <a16:creationId xmlns:a16="http://schemas.microsoft.com/office/drawing/2014/main" id="{41B93AF0-C7F9-403E-A38E-BEDEA70E9F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396" y="1243359"/>
            <a:ext cx="1346946" cy="1346944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5B0A9D9F-447B-4D3E-8AA3-424188E489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51" y="1153603"/>
            <a:ext cx="1418531" cy="1418531"/>
          </a:xfrm>
          <a:prstGeom prst="rect">
            <a:avLst/>
          </a:prstGeom>
        </p:spPr>
      </p:pic>
      <p:pic>
        <p:nvPicPr>
          <p:cNvPr id="129" name="Imagen 128">
            <a:extLst>
              <a:ext uri="{FF2B5EF4-FFF2-40B4-BE49-F238E27FC236}">
                <a16:creationId xmlns:a16="http://schemas.microsoft.com/office/drawing/2014/main" id="{34AD96DB-4C32-42F1-BF06-3FAFE15F64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0932" y="1248412"/>
            <a:ext cx="1426540" cy="1426540"/>
          </a:xfrm>
          <a:prstGeom prst="rect">
            <a:avLst/>
          </a:prstGeom>
        </p:spPr>
      </p:pic>
      <p:pic>
        <p:nvPicPr>
          <p:cNvPr id="130" name="Imagen 129">
            <a:extLst>
              <a:ext uri="{FF2B5EF4-FFF2-40B4-BE49-F238E27FC236}">
                <a16:creationId xmlns:a16="http://schemas.microsoft.com/office/drawing/2014/main" id="{A885FA47-9F8E-4DF9-80BA-D76A46BD7B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473" y="1260634"/>
            <a:ext cx="1311500" cy="1311500"/>
          </a:xfrm>
          <a:prstGeom prst="rect">
            <a:avLst/>
          </a:prstGeom>
        </p:spPr>
      </p:pic>
      <p:pic>
        <p:nvPicPr>
          <p:cNvPr id="131" name="Imagen 130">
            <a:extLst>
              <a:ext uri="{FF2B5EF4-FFF2-40B4-BE49-F238E27FC236}">
                <a16:creationId xmlns:a16="http://schemas.microsoft.com/office/drawing/2014/main" id="{15AFE7DE-1C86-4C1E-A156-68856A67F9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67" y="3766905"/>
            <a:ext cx="1390417" cy="13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1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/>
          <p:cNvSpPr/>
          <p:nvPr/>
        </p:nvSpPr>
        <p:spPr>
          <a:xfrm>
            <a:off x="7501529" y="1875896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7829722" y="3627344"/>
            <a:ext cx="171648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Ausentismos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675484" y="2294039"/>
            <a:ext cx="1870724" cy="1289816"/>
            <a:chOff x="800847" y="750026"/>
            <a:chExt cx="2475779" cy="1706998"/>
          </a:xfrm>
        </p:grpSpPr>
        <p:sp>
          <p:nvSpPr>
            <p:cNvPr id="7" name="Elipse 6"/>
            <p:cNvSpPr/>
            <p:nvPr/>
          </p:nvSpPr>
          <p:spPr>
            <a:xfrm>
              <a:off x="1191979" y="1306231"/>
              <a:ext cx="611821" cy="3325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398453" y="818725"/>
              <a:ext cx="1403451" cy="1376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800847" y="1247036"/>
              <a:ext cx="543236" cy="4509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0" name="Elipse 9"/>
            <p:cNvSpPr/>
            <p:nvPr/>
          </p:nvSpPr>
          <p:spPr>
            <a:xfrm>
              <a:off x="1792844" y="1900819"/>
              <a:ext cx="614669" cy="556205"/>
            </a:xfrm>
            <a:prstGeom prst="ellipse">
              <a:avLst/>
            </a:prstGeom>
            <a:solidFill>
              <a:srgbClr val="CB2F20"/>
            </a:solidFill>
            <a:ln w="19050">
              <a:solidFill>
                <a:srgbClr val="CB2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" name="Elipse 10"/>
            <p:cNvSpPr/>
            <p:nvPr/>
          </p:nvSpPr>
          <p:spPr>
            <a:xfrm>
              <a:off x="1791126" y="750026"/>
              <a:ext cx="619059" cy="423770"/>
            </a:xfrm>
            <a:prstGeom prst="ellipse">
              <a:avLst/>
            </a:prstGeom>
            <a:solidFill>
              <a:srgbClr val="CB2F20"/>
            </a:solidFill>
            <a:ln w="19050">
              <a:solidFill>
                <a:srgbClr val="CB2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2" name="Elipse 11"/>
            <p:cNvSpPr/>
            <p:nvPr/>
          </p:nvSpPr>
          <p:spPr>
            <a:xfrm>
              <a:off x="2722703" y="1170011"/>
              <a:ext cx="553923" cy="6737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3" name="Elipse 12"/>
            <p:cNvSpPr/>
            <p:nvPr/>
          </p:nvSpPr>
          <p:spPr>
            <a:xfrm>
              <a:off x="1305046" y="1278564"/>
              <a:ext cx="87423" cy="71806"/>
            </a:xfrm>
            <a:prstGeom prst="ellipse">
              <a:avLst/>
            </a:prstGeom>
            <a:solidFill>
              <a:srgbClr val="CB2F20"/>
            </a:solidFill>
            <a:ln w="19050">
              <a:solidFill>
                <a:srgbClr val="CB2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4" name="Elipse 13"/>
            <p:cNvSpPr/>
            <p:nvPr/>
          </p:nvSpPr>
          <p:spPr>
            <a:xfrm>
              <a:off x="1305053" y="1592559"/>
              <a:ext cx="87423" cy="71806"/>
            </a:xfrm>
            <a:prstGeom prst="ellipse">
              <a:avLst/>
            </a:prstGeom>
            <a:solidFill>
              <a:srgbClr val="CB2F20"/>
            </a:solidFill>
            <a:ln w="19050">
              <a:solidFill>
                <a:srgbClr val="CB2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5" name="Rectángulo: esquinas redondeadas 14"/>
          <p:cNvSpPr/>
          <p:nvPr/>
        </p:nvSpPr>
        <p:spPr>
          <a:xfrm>
            <a:off x="4912464" y="188713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5240657" y="363857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17" name="Elipse 16"/>
          <p:cNvSpPr/>
          <p:nvPr/>
        </p:nvSpPr>
        <p:spPr>
          <a:xfrm>
            <a:off x="5371802" y="2098551"/>
            <a:ext cx="1384320" cy="13843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5572317" y="2296686"/>
            <a:ext cx="983289" cy="98328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5516141" y="2503516"/>
            <a:ext cx="109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+mj-lt"/>
              </a:rPr>
              <a:t>TNCH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ángulo: esquinas redondeadas 19"/>
          <p:cNvSpPr/>
          <p:nvPr/>
        </p:nvSpPr>
        <p:spPr>
          <a:xfrm>
            <a:off x="2310520" y="193515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2638713" y="368659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22" name="Elipse 21"/>
          <p:cNvSpPr/>
          <p:nvPr/>
        </p:nvSpPr>
        <p:spPr>
          <a:xfrm>
            <a:off x="2769858" y="2146571"/>
            <a:ext cx="1384320" cy="13843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970373" y="2344706"/>
            <a:ext cx="983289" cy="983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2914197" y="2551536"/>
            <a:ext cx="109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TNCH</a:t>
            </a:r>
            <a:endParaRPr lang="es-E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ángulo: esquinas redondeadas 24"/>
          <p:cNvSpPr/>
          <p:nvPr/>
        </p:nvSpPr>
        <p:spPr>
          <a:xfrm>
            <a:off x="10064142" y="186477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10392335" y="3616223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0357734" y="2354347"/>
            <a:ext cx="1719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  <a:latin typeface="+mj-lt"/>
              </a:rPr>
              <a:t>TNCH</a:t>
            </a:r>
            <a:endParaRPr lang="es-E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ángulo: esquinas redondeadas 27"/>
          <p:cNvSpPr/>
          <p:nvPr/>
        </p:nvSpPr>
        <p:spPr>
          <a:xfrm>
            <a:off x="-266037" y="1889316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62156" y="3640764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30" name="Rectángulo: esquinas redondeadas 29"/>
          <p:cNvSpPr/>
          <p:nvPr/>
        </p:nvSpPr>
        <p:spPr>
          <a:xfrm>
            <a:off x="290561" y="2839869"/>
            <a:ext cx="664717" cy="5055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777983" y="2278690"/>
            <a:ext cx="493892" cy="558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: esquinas redondeadas 31"/>
          <p:cNvSpPr/>
          <p:nvPr/>
        </p:nvSpPr>
        <p:spPr>
          <a:xfrm>
            <a:off x="679472" y="2503006"/>
            <a:ext cx="843543" cy="844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: esquinas redondeadas 32"/>
          <p:cNvSpPr/>
          <p:nvPr/>
        </p:nvSpPr>
        <p:spPr>
          <a:xfrm>
            <a:off x="948615" y="2278690"/>
            <a:ext cx="504425" cy="224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redondeadas 33"/>
          <p:cNvSpPr/>
          <p:nvPr/>
        </p:nvSpPr>
        <p:spPr>
          <a:xfrm>
            <a:off x="926890" y="2310825"/>
            <a:ext cx="63030" cy="180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226267" y="2837793"/>
            <a:ext cx="300576" cy="4983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/>
          <p:cNvSpPr/>
          <p:nvPr/>
        </p:nvSpPr>
        <p:spPr>
          <a:xfrm>
            <a:off x="309883" y="2850463"/>
            <a:ext cx="755426" cy="485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457920" y="3154884"/>
            <a:ext cx="432381" cy="37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/>
          <p:cNvSpPr/>
          <p:nvPr/>
        </p:nvSpPr>
        <p:spPr>
          <a:xfrm>
            <a:off x="971180" y="3246442"/>
            <a:ext cx="439481" cy="1756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04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/>
          <p:cNvSpPr/>
          <p:nvPr/>
        </p:nvSpPr>
        <p:spPr>
          <a:xfrm>
            <a:off x="945501" y="86209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2029683" y="1034278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" name="Rectángulo: esquinas redondeadas 5"/>
          <p:cNvSpPr/>
          <p:nvPr/>
        </p:nvSpPr>
        <p:spPr>
          <a:xfrm>
            <a:off x="1850638" y="1798538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CuadroTexto 6"/>
          <p:cNvSpPr txBox="1"/>
          <p:nvPr/>
        </p:nvSpPr>
        <p:spPr>
          <a:xfrm>
            <a:off x="946801" y="2596632"/>
            <a:ext cx="23186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Nuevo empleado</a:t>
            </a:r>
          </a:p>
        </p:txBody>
      </p:sp>
      <p:sp>
        <p:nvSpPr>
          <p:cNvPr id="8" name="Cruz 7"/>
          <p:cNvSpPr/>
          <p:nvPr/>
        </p:nvSpPr>
        <p:spPr>
          <a:xfrm>
            <a:off x="1183440" y="1083420"/>
            <a:ext cx="667198" cy="576773"/>
          </a:xfrm>
          <a:prstGeom prst="plus">
            <a:avLst>
              <a:gd name="adj" fmla="val 32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/>
          <p:cNvSpPr/>
          <p:nvPr/>
        </p:nvSpPr>
        <p:spPr>
          <a:xfrm>
            <a:off x="9261299" y="86209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0345481" y="1034278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1" name="Rectángulo: esquinas redondeadas 10"/>
          <p:cNvSpPr/>
          <p:nvPr/>
        </p:nvSpPr>
        <p:spPr>
          <a:xfrm>
            <a:off x="10166436" y="1798538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2" name="CuadroTexto 11"/>
          <p:cNvSpPr txBox="1"/>
          <p:nvPr/>
        </p:nvSpPr>
        <p:spPr>
          <a:xfrm>
            <a:off x="9330363" y="2596632"/>
            <a:ext cx="21681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Editar empleado</a:t>
            </a:r>
          </a:p>
        </p:txBody>
      </p:sp>
      <p:sp>
        <p:nvSpPr>
          <p:cNvPr id="2" name="Rectángulo: esquinas redondeadas 1"/>
          <p:cNvSpPr/>
          <p:nvPr/>
        </p:nvSpPr>
        <p:spPr>
          <a:xfrm>
            <a:off x="9469791" y="1132563"/>
            <a:ext cx="667198" cy="576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>
          <a:xfrm>
            <a:off x="9552012" y="1241700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552011" y="1366504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552011" y="1476166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9552011" y="1599368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/>
          <p:cNvSpPr/>
          <p:nvPr/>
        </p:nvSpPr>
        <p:spPr>
          <a:xfrm>
            <a:off x="959149" y="354998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2043331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8" name="Rectángulo: esquinas redondeadas 37"/>
          <p:cNvSpPr/>
          <p:nvPr/>
        </p:nvSpPr>
        <p:spPr>
          <a:xfrm>
            <a:off x="1864286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CuadroTexto 38"/>
          <p:cNvSpPr txBox="1"/>
          <p:nvPr/>
        </p:nvSpPr>
        <p:spPr>
          <a:xfrm>
            <a:off x="960449" y="5284519"/>
            <a:ext cx="23186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Nuevo empleado</a:t>
            </a:r>
          </a:p>
        </p:txBody>
      </p:sp>
      <p:sp>
        <p:nvSpPr>
          <p:cNvPr id="40" name="Cruz 39"/>
          <p:cNvSpPr/>
          <p:nvPr/>
        </p:nvSpPr>
        <p:spPr>
          <a:xfrm>
            <a:off x="1197088" y="3771307"/>
            <a:ext cx="667198" cy="576773"/>
          </a:xfrm>
          <a:prstGeom prst="plus">
            <a:avLst>
              <a:gd name="adj" fmla="val 32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/>
          <p:cNvSpPr/>
          <p:nvPr/>
        </p:nvSpPr>
        <p:spPr>
          <a:xfrm>
            <a:off x="9274947" y="354998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10359129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3" name="Rectángulo: esquinas redondeadas 42"/>
          <p:cNvSpPr/>
          <p:nvPr/>
        </p:nvSpPr>
        <p:spPr>
          <a:xfrm>
            <a:off x="10180084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4" name="CuadroTexto 43"/>
          <p:cNvSpPr txBox="1"/>
          <p:nvPr/>
        </p:nvSpPr>
        <p:spPr>
          <a:xfrm>
            <a:off x="9344011" y="5284519"/>
            <a:ext cx="21681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Editar empleado</a:t>
            </a:r>
          </a:p>
        </p:txBody>
      </p:sp>
      <p:sp>
        <p:nvSpPr>
          <p:cNvPr id="45" name="Rectángulo: esquinas redondeadas 44"/>
          <p:cNvSpPr/>
          <p:nvPr/>
        </p:nvSpPr>
        <p:spPr>
          <a:xfrm>
            <a:off x="9483439" y="3820450"/>
            <a:ext cx="667198" cy="576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45"/>
          <p:cNvCxnSpPr/>
          <p:nvPr/>
        </p:nvCxnSpPr>
        <p:spPr>
          <a:xfrm>
            <a:off x="9565660" y="3929587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9565659" y="4054391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9565659" y="4164053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9565659" y="4287255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: esquinas redondeadas 62"/>
          <p:cNvSpPr/>
          <p:nvPr/>
        </p:nvSpPr>
        <p:spPr>
          <a:xfrm>
            <a:off x="3704787" y="86209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4788969" y="1034278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5" name="Rectángulo: esquinas redondeadas 64"/>
          <p:cNvSpPr/>
          <p:nvPr/>
        </p:nvSpPr>
        <p:spPr>
          <a:xfrm>
            <a:off x="4609924" y="1798538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6" name="CuadroTexto 65"/>
          <p:cNvSpPr txBox="1"/>
          <p:nvPr/>
        </p:nvSpPr>
        <p:spPr>
          <a:xfrm>
            <a:off x="3696603" y="2596632"/>
            <a:ext cx="23431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Baja de empleado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3913279" y="1249271"/>
            <a:ext cx="667199" cy="234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: esquinas redondeadas 67"/>
          <p:cNvSpPr/>
          <p:nvPr/>
        </p:nvSpPr>
        <p:spPr>
          <a:xfrm>
            <a:off x="3718435" y="354998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4802617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0" name="Rectángulo: esquinas redondeadas 69"/>
          <p:cNvSpPr/>
          <p:nvPr/>
        </p:nvSpPr>
        <p:spPr>
          <a:xfrm>
            <a:off x="4623572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/>
          <p:cNvSpPr txBox="1"/>
          <p:nvPr/>
        </p:nvSpPr>
        <p:spPr>
          <a:xfrm>
            <a:off x="3710251" y="5284519"/>
            <a:ext cx="23431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Baja de empleado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3926927" y="3937158"/>
            <a:ext cx="667199" cy="234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: esquinas redondeadas 72"/>
          <p:cNvSpPr/>
          <p:nvPr/>
        </p:nvSpPr>
        <p:spPr>
          <a:xfrm>
            <a:off x="6477784" y="86209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7561966" y="1034278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5" name="Rectángulo: esquinas redondeadas 74"/>
          <p:cNvSpPr/>
          <p:nvPr/>
        </p:nvSpPr>
        <p:spPr>
          <a:xfrm>
            <a:off x="7382921" y="1798538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6" name="CuadroTexto 75"/>
          <p:cNvSpPr txBox="1"/>
          <p:nvPr/>
        </p:nvSpPr>
        <p:spPr>
          <a:xfrm>
            <a:off x="6480618" y="2596632"/>
            <a:ext cx="231446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Buscar empleado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6930351" y="1370118"/>
            <a:ext cx="179045" cy="30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6807047" y="1083420"/>
            <a:ext cx="425656" cy="351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6854640" y="1122685"/>
            <a:ext cx="330468" cy="272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: esquinas redondeadas 79"/>
          <p:cNvSpPr/>
          <p:nvPr/>
        </p:nvSpPr>
        <p:spPr>
          <a:xfrm>
            <a:off x="6491432" y="354998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7575614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82" name="Rectángulo: esquinas redondeadas 81"/>
          <p:cNvSpPr/>
          <p:nvPr/>
        </p:nvSpPr>
        <p:spPr>
          <a:xfrm>
            <a:off x="7396569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83" name="CuadroTexto 82"/>
          <p:cNvSpPr txBox="1"/>
          <p:nvPr/>
        </p:nvSpPr>
        <p:spPr>
          <a:xfrm>
            <a:off x="6494266" y="5284519"/>
            <a:ext cx="231446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Buscar empleado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6943999" y="4058005"/>
            <a:ext cx="179045" cy="30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/>
          <p:cNvSpPr/>
          <p:nvPr/>
        </p:nvSpPr>
        <p:spPr>
          <a:xfrm>
            <a:off x="6820695" y="3771307"/>
            <a:ext cx="425656" cy="351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6868288" y="3810572"/>
            <a:ext cx="330468" cy="272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AFE65886-4E49-4FC3-A091-2AD3A88C0B68}"/>
              </a:ext>
            </a:extLst>
          </p:cNvPr>
          <p:cNvSpPr/>
          <p:nvPr/>
        </p:nvSpPr>
        <p:spPr>
          <a:xfrm>
            <a:off x="12036237" y="866544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8E2CB8-1C9A-4F12-B17E-A6F289CB8E12}"/>
              </a:ext>
            </a:extLst>
          </p:cNvPr>
          <p:cNvSpPr/>
          <p:nvPr/>
        </p:nvSpPr>
        <p:spPr>
          <a:xfrm>
            <a:off x="13270643" y="1017363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D683EF14-79C8-4183-92D4-C357EE489CE6}"/>
              </a:ext>
            </a:extLst>
          </p:cNvPr>
          <p:cNvSpPr/>
          <p:nvPr/>
        </p:nvSpPr>
        <p:spPr>
          <a:xfrm>
            <a:off x="13091598" y="1781623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3F30DAC-5377-45B1-AA9C-2C2A63CF894D}"/>
              </a:ext>
            </a:extLst>
          </p:cNvPr>
          <p:cNvSpPr txBox="1"/>
          <p:nvPr/>
        </p:nvSpPr>
        <p:spPr>
          <a:xfrm>
            <a:off x="12028820" y="2579717"/>
            <a:ext cx="23431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Foto empleado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7EE6212-E569-4485-B796-C4D29D02C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747" y="1061624"/>
            <a:ext cx="746031" cy="746031"/>
          </a:xfrm>
          <a:prstGeom prst="rect">
            <a:avLst/>
          </a:prstGeom>
        </p:spPr>
      </p:pic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D5B79260-8213-4DE4-98BE-DFCE4BB5021C}"/>
              </a:ext>
            </a:extLst>
          </p:cNvPr>
          <p:cNvSpPr/>
          <p:nvPr/>
        </p:nvSpPr>
        <p:spPr>
          <a:xfrm>
            <a:off x="12060384" y="357134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4F2D22B8-7746-4DD2-AD7D-7303E74563A5}"/>
              </a:ext>
            </a:extLst>
          </p:cNvPr>
          <p:cNvSpPr/>
          <p:nvPr/>
        </p:nvSpPr>
        <p:spPr>
          <a:xfrm>
            <a:off x="13294790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F3859F19-7847-452C-A082-442E33C4457D}"/>
              </a:ext>
            </a:extLst>
          </p:cNvPr>
          <p:cNvSpPr/>
          <p:nvPr/>
        </p:nvSpPr>
        <p:spPr>
          <a:xfrm>
            <a:off x="13115745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BCB57A12-0CCF-4312-8302-2F6470224145}"/>
              </a:ext>
            </a:extLst>
          </p:cNvPr>
          <p:cNvSpPr txBox="1"/>
          <p:nvPr/>
        </p:nvSpPr>
        <p:spPr>
          <a:xfrm>
            <a:off x="12052967" y="5284519"/>
            <a:ext cx="23431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Foto empleado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218FC4E2-DD16-4321-AB6F-34561ABF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94" y="3766426"/>
            <a:ext cx="746031" cy="7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6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6D1C8FC-9F70-41DC-AFAA-9B455DE216E4}"/>
              </a:ext>
            </a:extLst>
          </p:cNvPr>
          <p:cNvSpPr/>
          <p:nvPr/>
        </p:nvSpPr>
        <p:spPr>
          <a:xfrm>
            <a:off x="378388" y="256436"/>
            <a:ext cx="2691480" cy="2691480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2CB897-BDAD-48D6-80B2-20BF2413CB27}"/>
              </a:ext>
            </a:extLst>
          </p:cNvPr>
          <p:cNvSpPr txBox="1"/>
          <p:nvPr/>
        </p:nvSpPr>
        <p:spPr>
          <a:xfrm>
            <a:off x="831537" y="237704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Reportes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A9DEE567-BA54-40A8-A5D1-9EC0A75B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6" y="815705"/>
            <a:ext cx="1381860" cy="1381860"/>
          </a:xfrm>
          <a:prstGeom prst="rect">
            <a:avLst/>
          </a:prstGeom>
        </p:spPr>
      </p:pic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387804B-EFA4-4A91-BEE1-CC980B1025E6}"/>
              </a:ext>
            </a:extLst>
          </p:cNvPr>
          <p:cNvSpPr/>
          <p:nvPr/>
        </p:nvSpPr>
        <p:spPr>
          <a:xfrm>
            <a:off x="378388" y="3429000"/>
            <a:ext cx="2691480" cy="2691480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E57176F-D16C-412C-92B6-210FEFBD0474}"/>
              </a:ext>
            </a:extLst>
          </p:cNvPr>
          <p:cNvSpPr txBox="1"/>
          <p:nvPr/>
        </p:nvSpPr>
        <p:spPr>
          <a:xfrm>
            <a:off x="831537" y="5549604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Reportes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5084FDE7-B78E-471F-8A2B-58EA1D0C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6" y="3988269"/>
            <a:ext cx="1381860" cy="138186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316CC8F-E047-44D3-A06B-54C10CBC157E}"/>
              </a:ext>
            </a:extLst>
          </p:cNvPr>
          <p:cNvSpPr/>
          <p:nvPr/>
        </p:nvSpPr>
        <p:spPr>
          <a:xfrm>
            <a:off x="3206255" y="256436"/>
            <a:ext cx="2691480" cy="2691480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AEA1B3-B108-4D83-A11C-F48753BA6DF1}"/>
              </a:ext>
            </a:extLst>
          </p:cNvPr>
          <p:cNvSpPr txBox="1"/>
          <p:nvPr/>
        </p:nvSpPr>
        <p:spPr>
          <a:xfrm>
            <a:off x="3659404" y="237704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Antidoping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229C604-78C2-4F16-9293-04E4F6430DF4}"/>
              </a:ext>
            </a:extLst>
          </p:cNvPr>
          <p:cNvSpPr/>
          <p:nvPr/>
        </p:nvSpPr>
        <p:spPr>
          <a:xfrm>
            <a:off x="3206255" y="3429000"/>
            <a:ext cx="2691480" cy="2691480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023730-9DF8-4AB9-B9CE-CFA3D1EF8894}"/>
              </a:ext>
            </a:extLst>
          </p:cNvPr>
          <p:cNvSpPr txBox="1"/>
          <p:nvPr/>
        </p:nvSpPr>
        <p:spPr>
          <a:xfrm>
            <a:off x="3659404" y="5549604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Antidoping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CB5AB9-3412-404A-8245-6888C577A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10" y="4014334"/>
            <a:ext cx="1499413" cy="149941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2143E03-3EEE-4F3D-9096-9F67A3D69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10" y="698152"/>
            <a:ext cx="1499413" cy="14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16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79</Words>
  <Application>Microsoft Office PowerPoint</Application>
  <PresentationFormat>Panorámica</PresentationFormat>
  <Paragraphs>61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Zamora</dc:creator>
  <cp:lastModifiedBy>Alberto Hdz</cp:lastModifiedBy>
  <cp:revision>48</cp:revision>
  <dcterms:created xsi:type="dcterms:W3CDTF">2017-01-11T18:23:41Z</dcterms:created>
  <dcterms:modified xsi:type="dcterms:W3CDTF">2020-03-25T17:55:52Z</dcterms:modified>
</cp:coreProperties>
</file>