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9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430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556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91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699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87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752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517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316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942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247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12D5E-679C-4A64-B03F-0D5986DF263E}" type="datetimeFigureOut">
              <a:rPr lang="es-ES" smtClean="0"/>
              <a:t>27/01/2017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2920D-C2FD-4769-8151-077516B7CEE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18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134678" y="636104"/>
            <a:ext cx="51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/>
              <a:t>X</a:t>
            </a:r>
          </a:p>
        </p:txBody>
      </p:sp>
      <p:sp>
        <p:nvSpPr>
          <p:cNvPr id="7" name="Elipse 6"/>
          <p:cNvSpPr/>
          <p:nvPr/>
        </p:nvSpPr>
        <p:spPr>
          <a:xfrm>
            <a:off x="3713921" y="1722783"/>
            <a:ext cx="1258957" cy="1258957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11" t="24588" r="32611" b="36513"/>
          <a:stretch/>
        </p:blipFill>
        <p:spPr>
          <a:xfrm>
            <a:off x="3906077" y="1949104"/>
            <a:ext cx="874644" cy="806313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5652052" y="636103"/>
            <a:ext cx="5168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b="1" dirty="0">
                <a:solidFill>
                  <a:srgbClr val="C00000"/>
                </a:solidFill>
              </a:rPr>
              <a:t>X</a:t>
            </a:r>
          </a:p>
        </p:txBody>
      </p:sp>
      <p:sp>
        <p:nvSpPr>
          <p:cNvPr id="10" name="Elipse 9"/>
          <p:cNvSpPr/>
          <p:nvPr/>
        </p:nvSpPr>
        <p:spPr>
          <a:xfrm>
            <a:off x="5440017" y="1735000"/>
            <a:ext cx="1258957" cy="1258957"/>
          </a:xfrm>
          <a:prstGeom prst="ellipse">
            <a:avLst/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0" t="24616" r="35385" b="37804"/>
          <a:stretch/>
        </p:blipFill>
        <p:spPr>
          <a:xfrm>
            <a:off x="5695120" y="1973538"/>
            <a:ext cx="748750" cy="781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72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Zamora</dc:creator>
  <cp:lastModifiedBy>Jorge Zamora</cp:lastModifiedBy>
  <cp:revision>1</cp:revision>
  <dcterms:created xsi:type="dcterms:W3CDTF">2017-01-27T17:18:10Z</dcterms:created>
  <dcterms:modified xsi:type="dcterms:W3CDTF">2017-01-27T17:25:16Z</dcterms:modified>
</cp:coreProperties>
</file>