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8ABE7-BE07-41F4-ADE2-C8334E239684}" type="datetimeFigureOut">
              <a:rPr lang="es-ES" smtClean="0"/>
              <a:t>22/02/2017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A1DF6-0BEE-4ABF-95C5-7D7146FC26C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22779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8ABE7-BE07-41F4-ADE2-C8334E239684}" type="datetimeFigureOut">
              <a:rPr lang="es-ES" smtClean="0"/>
              <a:t>22/02/2017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A1DF6-0BEE-4ABF-95C5-7D7146FC26C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59205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8ABE7-BE07-41F4-ADE2-C8334E239684}" type="datetimeFigureOut">
              <a:rPr lang="es-ES" smtClean="0"/>
              <a:t>22/02/2017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A1DF6-0BEE-4ABF-95C5-7D7146FC26C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02733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8ABE7-BE07-41F4-ADE2-C8334E239684}" type="datetimeFigureOut">
              <a:rPr lang="es-ES" smtClean="0"/>
              <a:t>22/02/2017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A1DF6-0BEE-4ABF-95C5-7D7146FC26C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5346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8ABE7-BE07-41F4-ADE2-C8334E239684}" type="datetimeFigureOut">
              <a:rPr lang="es-ES" smtClean="0"/>
              <a:t>22/02/2017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A1DF6-0BEE-4ABF-95C5-7D7146FC26C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31911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8ABE7-BE07-41F4-ADE2-C8334E239684}" type="datetimeFigureOut">
              <a:rPr lang="es-ES" smtClean="0"/>
              <a:t>22/02/2017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A1DF6-0BEE-4ABF-95C5-7D7146FC26C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099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8ABE7-BE07-41F4-ADE2-C8334E239684}" type="datetimeFigureOut">
              <a:rPr lang="es-ES" smtClean="0"/>
              <a:t>22/02/2017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A1DF6-0BEE-4ABF-95C5-7D7146FC26C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73857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8ABE7-BE07-41F4-ADE2-C8334E239684}" type="datetimeFigureOut">
              <a:rPr lang="es-ES" smtClean="0"/>
              <a:t>22/02/2017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A1DF6-0BEE-4ABF-95C5-7D7146FC26C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24924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8ABE7-BE07-41F4-ADE2-C8334E239684}" type="datetimeFigureOut">
              <a:rPr lang="es-ES" smtClean="0"/>
              <a:t>22/02/2017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A1DF6-0BEE-4ABF-95C5-7D7146FC26C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67991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8ABE7-BE07-41F4-ADE2-C8334E239684}" type="datetimeFigureOut">
              <a:rPr lang="es-ES" smtClean="0"/>
              <a:t>22/02/2017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A1DF6-0BEE-4ABF-95C5-7D7146FC26C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17137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8ABE7-BE07-41F4-ADE2-C8334E239684}" type="datetimeFigureOut">
              <a:rPr lang="es-ES" smtClean="0"/>
              <a:t>22/02/2017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A1DF6-0BEE-4ABF-95C5-7D7146FC26C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39037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48ABE7-BE07-41F4-ADE2-C8334E239684}" type="datetimeFigureOut">
              <a:rPr lang="es-ES" smtClean="0"/>
              <a:t>22/02/2017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CA1DF6-0BEE-4ABF-95C5-7D7146FC26C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12929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ipse 4"/>
          <p:cNvSpPr/>
          <p:nvPr/>
        </p:nvSpPr>
        <p:spPr>
          <a:xfrm>
            <a:off x="2160105" y="1134092"/>
            <a:ext cx="1166192" cy="1166192"/>
          </a:xfrm>
          <a:prstGeom prst="ellipse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CuadroTexto 3"/>
          <p:cNvSpPr txBox="1"/>
          <p:nvPr/>
        </p:nvSpPr>
        <p:spPr>
          <a:xfrm>
            <a:off x="2345636" y="993913"/>
            <a:ext cx="795130" cy="14465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ES" sz="8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endParaRPr lang="es-E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63" t="16574" r="18462" b="30810"/>
          <a:stretch/>
        </p:blipFill>
        <p:spPr>
          <a:xfrm>
            <a:off x="5367132" y="1014823"/>
            <a:ext cx="1934817" cy="1934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04759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1</Words>
  <Application>Microsoft Office PowerPoint</Application>
  <PresentationFormat>Panorámica</PresentationFormat>
  <Paragraphs>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Jorge Zamora</dc:creator>
  <cp:lastModifiedBy>Jorge Zamora</cp:lastModifiedBy>
  <cp:revision>2</cp:revision>
  <dcterms:created xsi:type="dcterms:W3CDTF">2017-02-22T22:25:24Z</dcterms:created>
  <dcterms:modified xsi:type="dcterms:W3CDTF">2017-02-23T01:11:34Z</dcterms:modified>
</cp:coreProperties>
</file>