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416" r:id="rId2"/>
    <p:sldId id="593" r:id="rId3"/>
    <p:sldId id="604" r:id="rId4"/>
    <p:sldId id="574" r:id="rId5"/>
    <p:sldId id="598" r:id="rId6"/>
    <p:sldId id="589" r:id="rId7"/>
    <p:sldId id="603" r:id="rId8"/>
    <p:sldId id="590" r:id="rId9"/>
    <p:sldId id="592" r:id="rId10"/>
    <p:sldId id="606" r:id="rId11"/>
    <p:sldId id="594" r:id="rId12"/>
    <p:sldId id="596" r:id="rId13"/>
    <p:sldId id="607" r:id="rId14"/>
    <p:sldId id="583" r:id="rId15"/>
    <p:sldId id="587" r:id="rId16"/>
    <p:sldId id="605" r:id="rId17"/>
    <p:sldId id="586" r:id="rId18"/>
    <p:sldId id="546" r:id="rId19"/>
  </p:sldIdLst>
  <p:sldSz cx="12192000" cy="6858000"/>
  <p:notesSz cx="6797675" cy="9926638"/>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nzález Basaure, José Joaquín" initials="GBJJ" lastIdx="5" clrIdx="0">
    <p:extLst>
      <p:ext uri="{19B8F6BF-5375-455C-9EA6-DF929625EA0E}">
        <p15:presenceInfo xmlns:p15="http://schemas.microsoft.com/office/powerpoint/2012/main" userId="S-1-5-21-475038479-686149282-2012433476-2089" providerId="AD"/>
      </p:ext>
    </p:extLst>
  </p:cmAuthor>
  <p:cmAuthor id="2" name="Beas Lagos, Matias Sebastian" initials="BLMS" lastIdx="2" clrIdx="1">
    <p:extLst>
      <p:ext uri="{19B8F6BF-5375-455C-9EA6-DF929625EA0E}">
        <p15:presenceInfo xmlns:p15="http://schemas.microsoft.com/office/powerpoint/2012/main" userId="S::mbeas@junji.cl::f5d54c54-f9e0-46b6-956a-e244f503a22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159B8E"/>
    <a:srgbClr val="00B4B0"/>
    <a:srgbClr val="C6E0B4"/>
    <a:srgbClr val="FFCC00"/>
    <a:srgbClr val="00D7D2"/>
    <a:srgbClr val="800000"/>
    <a:srgbClr val="FF9900"/>
    <a:srgbClr val="FF66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ED0FEE-E5FD-4260-A743-F7785A3DBEED}" v="12" dt="2021-06-09T21:39:45.48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 d="100"/>
          <a:sy n="10" d="100"/>
        </p:scale>
        <p:origin x="0"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 Id="rId3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aga Méndez,Maritza" userId="a04bebed-096f-44eb-822c-8d95c1ad02db" providerId="ADAL" clId="{28ED0FEE-E5FD-4260-A743-F7785A3DBEED}"/>
    <pc:docChg chg="undo redo custSel addSld delSld modSld sldOrd">
      <pc:chgData name="Moraga Méndez,Maritza" userId="a04bebed-096f-44eb-822c-8d95c1ad02db" providerId="ADAL" clId="{28ED0FEE-E5FD-4260-A743-F7785A3DBEED}" dt="2021-06-10T17:31:17.557" v="7590" actId="14100"/>
      <pc:docMkLst>
        <pc:docMk/>
      </pc:docMkLst>
      <pc:sldChg chg="modSp mod">
        <pc:chgData name="Moraga Méndez,Maritza" userId="a04bebed-096f-44eb-822c-8d95c1ad02db" providerId="ADAL" clId="{28ED0FEE-E5FD-4260-A743-F7785A3DBEED}" dt="2021-06-09T18:25:11.542" v="33" actId="2711"/>
        <pc:sldMkLst>
          <pc:docMk/>
          <pc:sldMk cId="3038056476" sldId="416"/>
        </pc:sldMkLst>
        <pc:spChg chg="mod">
          <ac:chgData name="Moraga Méndez,Maritza" userId="a04bebed-096f-44eb-822c-8d95c1ad02db" providerId="ADAL" clId="{28ED0FEE-E5FD-4260-A743-F7785A3DBEED}" dt="2021-06-09T18:25:11.542" v="33" actId="2711"/>
          <ac:spMkLst>
            <pc:docMk/>
            <pc:sldMk cId="3038056476" sldId="416"/>
            <ac:spMk id="14338" creationId="{00000000-0000-0000-0000-000000000000}"/>
          </ac:spMkLst>
        </pc:spChg>
      </pc:sldChg>
      <pc:sldChg chg="modSp">
        <pc:chgData name="Moraga Méndez,Maritza" userId="a04bebed-096f-44eb-822c-8d95c1ad02db" providerId="ADAL" clId="{28ED0FEE-E5FD-4260-A743-F7785A3DBEED}" dt="2021-06-09T18:25:31.838" v="34" actId="2711"/>
        <pc:sldMkLst>
          <pc:docMk/>
          <pc:sldMk cId="1054272205" sldId="546"/>
        </pc:sldMkLst>
        <pc:spChg chg="mod">
          <ac:chgData name="Moraga Méndez,Maritza" userId="a04bebed-096f-44eb-822c-8d95c1ad02db" providerId="ADAL" clId="{28ED0FEE-E5FD-4260-A743-F7785A3DBEED}" dt="2021-06-09T18:25:31.838" v="34" actId="2711"/>
          <ac:spMkLst>
            <pc:docMk/>
            <pc:sldMk cId="1054272205" sldId="546"/>
            <ac:spMk id="14338" creationId="{00000000-0000-0000-0000-000000000000}"/>
          </ac:spMkLst>
        </pc:spChg>
      </pc:sldChg>
      <pc:sldChg chg="modNotesTx">
        <pc:chgData name="Moraga Méndez,Maritza" userId="a04bebed-096f-44eb-822c-8d95c1ad02db" providerId="ADAL" clId="{28ED0FEE-E5FD-4260-A743-F7785A3DBEED}" dt="2021-06-10T14:36:14.857" v="7130" actId="20577"/>
        <pc:sldMkLst>
          <pc:docMk/>
          <pc:sldMk cId="4152358484" sldId="574"/>
        </pc:sldMkLst>
      </pc:sldChg>
      <pc:sldChg chg="modSp mod modNotesTx">
        <pc:chgData name="Moraga Méndez,Maritza" userId="a04bebed-096f-44eb-822c-8d95c1ad02db" providerId="ADAL" clId="{28ED0FEE-E5FD-4260-A743-F7785A3DBEED}" dt="2021-06-10T00:01:07.051" v="5262" actId="113"/>
        <pc:sldMkLst>
          <pc:docMk/>
          <pc:sldMk cId="1720697913" sldId="583"/>
        </pc:sldMkLst>
        <pc:spChg chg="mod">
          <ac:chgData name="Moraga Méndez,Maritza" userId="a04bebed-096f-44eb-822c-8d95c1ad02db" providerId="ADAL" clId="{28ED0FEE-E5FD-4260-A743-F7785A3DBEED}" dt="2021-06-09T23:59:07.288" v="5249" actId="14100"/>
          <ac:spMkLst>
            <pc:docMk/>
            <pc:sldMk cId="1720697913" sldId="583"/>
            <ac:spMk id="29" creationId="{B794E0E0-B5F8-4662-83CE-7FA97684D54A}"/>
          </ac:spMkLst>
        </pc:spChg>
        <pc:spChg chg="mod">
          <ac:chgData name="Moraga Méndez,Maritza" userId="a04bebed-096f-44eb-822c-8d95c1ad02db" providerId="ADAL" clId="{28ED0FEE-E5FD-4260-A743-F7785A3DBEED}" dt="2021-06-09T23:59:18.467" v="5253" actId="404"/>
          <ac:spMkLst>
            <pc:docMk/>
            <pc:sldMk cId="1720697913" sldId="583"/>
            <ac:spMk id="33" creationId="{D00449EE-838D-4B25-96BE-2C61732CE653}"/>
          </ac:spMkLst>
        </pc:spChg>
        <pc:spChg chg="mod">
          <ac:chgData name="Moraga Méndez,Maritza" userId="a04bebed-096f-44eb-822c-8d95c1ad02db" providerId="ADAL" clId="{28ED0FEE-E5FD-4260-A743-F7785A3DBEED}" dt="2021-06-09T23:59:27.493" v="5256" actId="403"/>
          <ac:spMkLst>
            <pc:docMk/>
            <pc:sldMk cId="1720697913" sldId="583"/>
            <ac:spMk id="34" creationId="{D82463C4-C722-4ECA-9564-4924BDE1894D}"/>
          </ac:spMkLst>
        </pc:spChg>
        <pc:spChg chg="mod">
          <ac:chgData name="Moraga Méndez,Maritza" userId="a04bebed-096f-44eb-822c-8d95c1ad02db" providerId="ADAL" clId="{28ED0FEE-E5FD-4260-A743-F7785A3DBEED}" dt="2021-06-09T23:58:38.366" v="5241" actId="14100"/>
          <ac:spMkLst>
            <pc:docMk/>
            <pc:sldMk cId="1720697913" sldId="583"/>
            <ac:spMk id="36" creationId="{5856FC60-87A2-455B-AC1A-863B84F311BB}"/>
          </ac:spMkLst>
        </pc:spChg>
        <pc:spChg chg="mod">
          <ac:chgData name="Moraga Méndez,Maritza" userId="a04bebed-096f-44eb-822c-8d95c1ad02db" providerId="ADAL" clId="{28ED0FEE-E5FD-4260-A743-F7785A3DBEED}" dt="2021-06-09T23:59:23.868" v="5255" actId="207"/>
          <ac:spMkLst>
            <pc:docMk/>
            <pc:sldMk cId="1720697913" sldId="583"/>
            <ac:spMk id="38" creationId="{DF4584CD-1572-4A79-8206-348F4EB4BA47}"/>
          </ac:spMkLst>
        </pc:spChg>
        <pc:spChg chg="mod">
          <ac:chgData name="Moraga Méndez,Maritza" userId="a04bebed-096f-44eb-822c-8d95c1ad02db" providerId="ADAL" clId="{28ED0FEE-E5FD-4260-A743-F7785A3DBEED}" dt="2021-06-09T23:59:32.760" v="5257" actId="403"/>
          <ac:spMkLst>
            <pc:docMk/>
            <pc:sldMk cId="1720697913" sldId="583"/>
            <ac:spMk id="39" creationId="{9D4BC16C-1748-4DC0-BFEC-6F5114C7BFAD}"/>
          </ac:spMkLst>
        </pc:spChg>
        <pc:grpChg chg="mod">
          <ac:chgData name="Moraga Méndez,Maritza" userId="a04bebed-096f-44eb-822c-8d95c1ad02db" providerId="ADAL" clId="{28ED0FEE-E5FD-4260-A743-F7785A3DBEED}" dt="2021-06-09T23:59:07.288" v="5249" actId="14100"/>
          <ac:grpSpMkLst>
            <pc:docMk/>
            <pc:sldMk cId="1720697913" sldId="583"/>
            <ac:grpSpMk id="30" creationId="{E486E2DC-1F17-470B-B4D3-2E88FCB4FB21}"/>
          </ac:grpSpMkLst>
        </pc:grpChg>
        <pc:grpChg chg="mod">
          <ac:chgData name="Moraga Méndez,Maritza" userId="a04bebed-096f-44eb-822c-8d95c1ad02db" providerId="ADAL" clId="{28ED0FEE-E5FD-4260-A743-F7785A3DBEED}" dt="2021-06-09T23:59:11.472" v="5250" actId="1076"/>
          <ac:grpSpMkLst>
            <pc:docMk/>
            <pc:sldMk cId="1720697913" sldId="583"/>
            <ac:grpSpMk id="35" creationId="{668FE708-E22E-4E7C-8EA7-2E11443C1F97}"/>
          </ac:grpSpMkLst>
        </pc:grpChg>
        <pc:cxnChg chg="mod">
          <ac:chgData name="Moraga Méndez,Maritza" userId="a04bebed-096f-44eb-822c-8d95c1ad02db" providerId="ADAL" clId="{28ED0FEE-E5FD-4260-A743-F7785A3DBEED}" dt="2021-06-10T00:00:27.913" v="5261" actId="692"/>
          <ac:cxnSpMkLst>
            <pc:docMk/>
            <pc:sldMk cId="1720697913" sldId="583"/>
            <ac:cxnSpMk id="48" creationId="{AD32C143-BA1E-44E2-8FFA-393D2855BDFA}"/>
          </ac:cxnSpMkLst>
        </pc:cxnChg>
        <pc:cxnChg chg="mod">
          <ac:chgData name="Moraga Méndez,Maritza" userId="a04bebed-096f-44eb-822c-8d95c1ad02db" providerId="ADAL" clId="{28ED0FEE-E5FD-4260-A743-F7785A3DBEED}" dt="2021-06-10T00:00:18.644" v="5260" actId="692"/>
          <ac:cxnSpMkLst>
            <pc:docMk/>
            <pc:sldMk cId="1720697913" sldId="583"/>
            <ac:cxnSpMk id="49" creationId="{31283DC9-ED8E-4E2D-9C20-C87314707139}"/>
          </ac:cxnSpMkLst>
        </pc:cxnChg>
      </pc:sldChg>
      <pc:sldChg chg="delSp modSp mod modNotesTx">
        <pc:chgData name="Moraga Méndez,Maritza" userId="a04bebed-096f-44eb-822c-8d95c1ad02db" providerId="ADAL" clId="{28ED0FEE-E5FD-4260-A743-F7785A3DBEED}" dt="2021-06-10T00:06:39.870" v="5331" actId="255"/>
        <pc:sldMkLst>
          <pc:docMk/>
          <pc:sldMk cId="3534971427" sldId="586"/>
        </pc:sldMkLst>
        <pc:spChg chg="del mod">
          <ac:chgData name="Moraga Méndez,Maritza" userId="a04bebed-096f-44eb-822c-8d95c1ad02db" providerId="ADAL" clId="{28ED0FEE-E5FD-4260-A743-F7785A3DBEED}" dt="2021-06-09T22:59:53.478" v="3662" actId="478"/>
          <ac:spMkLst>
            <pc:docMk/>
            <pc:sldMk cId="3534971427" sldId="586"/>
            <ac:spMk id="11" creationId="{F86DF5EE-4721-46A6-B654-CB2865107838}"/>
          </ac:spMkLst>
        </pc:spChg>
        <pc:spChg chg="mod">
          <ac:chgData name="Moraga Méndez,Maritza" userId="a04bebed-096f-44eb-822c-8d95c1ad02db" providerId="ADAL" clId="{28ED0FEE-E5FD-4260-A743-F7785A3DBEED}" dt="2021-06-10T00:05:37.146" v="5320" actId="1076"/>
          <ac:spMkLst>
            <pc:docMk/>
            <pc:sldMk cId="3534971427" sldId="586"/>
            <ac:spMk id="46" creationId="{648E232A-4EA9-4EB0-85D5-E64775F0ECF1}"/>
          </ac:spMkLst>
        </pc:spChg>
        <pc:spChg chg="mod">
          <ac:chgData name="Moraga Méndez,Maritza" userId="a04bebed-096f-44eb-822c-8d95c1ad02db" providerId="ADAL" clId="{28ED0FEE-E5FD-4260-A743-F7785A3DBEED}" dt="2021-06-10T00:05:13.247" v="5319" actId="14100"/>
          <ac:spMkLst>
            <pc:docMk/>
            <pc:sldMk cId="3534971427" sldId="586"/>
            <ac:spMk id="50" creationId="{89DD5CF7-665D-441A-8C7A-D9103916FD78}"/>
          </ac:spMkLst>
        </pc:spChg>
        <pc:spChg chg="mod">
          <ac:chgData name="Moraga Méndez,Maritza" userId="a04bebed-096f-44eb-822c-8d95c1ad02db" providerId="ADAL" clId="{28ED0FEE-E5FD-4260-A743-F7785A3DBEED}" dt="2021-06-10T00:05:08.048" v="5318" actId="14100"/>
          <ac:spMkLst>
            <pc:docMk/>
            <pc:sldMk cId="3534971427" sldId="586"/>
            <ac:spMk id="56" creationId="{84A6C221-DAB4-4F48-9332-689301E5C261}"/>
          </ac:spMkLst>
        </pc:spChg>
        <pc:spChg chg="mod">
          <ac:chgData name="Moraga Méndez,Maritza" userId="a04bebed-096f-44eb-822c-8d95c1ad02db" providerId="ADAL" clId="{28ED0FEE-E5FD-4260-A743-F7785A3DBEED}" dt="2021-06-10T00:04:39.796" v="5296" actId="207"/>
          <ac:spMkLst>
            <pc:docMk/>
            <pc:sldMk cId="3534971427" sldId="586"/>
            <ac:spMk id="62" creationId="{0C3C36F3-2CB1-4659-A123-98C8890E811D}"/>
          </ac:spMkLst>
        </pc:spChg>
        <pc:spChg chg="mod">
          <ac:chgData name="Moraga Méndez,Maritza" userId="a04bebed-096f-44eb-822c-8d95c1ad02db" providerId="ADAL" clId="{28ED0FEE-E5FD-4260-A743-F7785A3DBEED}" dt="2021-06-10T00:04:38.952" v="5295" actId="207"/>
          <ac:spMkLst>
            <pc:docMk/>
            <pc:sldMk cId="3534971427" sldId="586"/>
            <ac:spMk id="68" creationId="{AF16A4C0-A3F1-4B77-94FF-C85BA46F5E62}"/>
          </ac:spMkLst>
        </pc:spChg>
        <pc:spChg chg="mod">
          <ac:chgData name="Moraga Méndez,Maritza" userId="a04bebed-096f-44eb-822c-8d95c1ad02db" providerId="ADAL" clId="{28ED0FEE-E5FD-4260-A743-F7785A3DBEED}" dt="2021-06-09T22:59:39.370" v="3660" actId="403"/>
          <ac:spMkLst>
            <pc:docMk/>
            <pc:sldMk cId="3534971427" sldId="586"/>
            <ac:spMk id="157" creationId="{CF28AB57-821D-422E-B210-C7E83FC0FA91}"/>
          </ac:spMkLst>
        </pc:spChg>
        <pc:spChg chg="mod">
          <ac:chgData name="Moraga Méndez,Maritza" userId="a04bebed-096f-44eb-822c-8d95c1ad02db" providerId="ADAL" clId="{28ED0FEE-E5FD-4260-A743-F7785A3DBEED}" dt="2021-06-09T22:59:39.370" v="3660" actId="403"/>
          <ac:spMkLst>
            <pc:docMk/>
            <pc:sldMk cId="3534971427" sldId="586"/>
            <ac:spMk id="158" creationId="{69CAE5B2-C37F-4CD5-8E4E-F792DF6874DF}"/>
          </ac:spMkLst>
        </pc:spChg>
        <pc:spChg chg="mod">
          <ac:chgData name="Moraga Méndez,Maritza" userId="a04bebed-096f-44eb-822c-8d95c1ad02db" providerId="ADAL" clId="{28ED0FEE-E5FD-4260-A743-F7785A3DBEED}" dt="2021-06-10T00:06:22.740" v="5328" actId="403"/>
          <ac:spMkLst>
            <pc:docMk/>
            <pc:sldMk cId="3534971427" sldId="586"/>
            <ac:spMk id="159" creationId="{F7C1E53F-8591-407A-BE5E-97DD81594588}"/>
          </ac:spMkLst>
        </pc:spChg>
        <pc:spChg chg="mod">
          <ac:chgData name="Moraga Méndez,Maritza" userId="a04bebed-096f-44eb-822c-8d95c1ad02db" providerId="ADAL" clId="{28ED0FEE-E5FD-4260-A743-F7785A3DBEED}" dt="2021-06-09T23:00:40.102" v="3671" actId="14100"/>
          <ac:spMkLst>
            <pc:docMk/>
            <pc:sldMk cId="3534971427" sldId="586"/>
            <ac:spMk id="160" creationId="{32D8409E-8101-4797-B9E7-9A2F585183A2}"/>
          </ac:spMkLst>
        </pc:spChg>
        <pc:spChg chg="mod">
          <ac:chgData name="Moraga Méndez,Maritza" userId="a04bebed-096f-44eb-822c-8d95c1ad02db" providerId="ADAL" clId="{28ED0FEE-E5FD-4260-A743-F7785A3DBEED}" dt="2021-06-09T22:59:39.370" v="3660" actId="403"/>
          <ac:spMkLst>
            <pc:docMk/>
            <pc:sldMk cId="3534971427" sldId="586"/>
            <ac:spMk id="173" creationId="{77DB8271-DDD0-45CA-8D7B-75A0A2949F56}"/>
          </ac:spMkLst>
        </pc:spChg>
        <pc:spChg chg="mod">
          <ac:chgData name="Moraga Méndez,Maritza" userId="a04bebed-096f-44eb-822c-8d95c1ad02db" providerId="ADAL" clId="{28ED0FEE-E5FD-4260-A743-F7785A3DBEED}" dt="2021-06-09T22:59:39.370" v="3660" actId="403"/>
          <ac:spMkLst>
            <pc:docMk/>
            <pc:sldMk cId="3534971427" sldId="586"/>
            <ac:spMk id="174" creationId="{CF8DF221-0E39-450C-900C-83D75DC1733A}"/>
          </ac:spMkLst>
        </pc:spChg>
        <pc:spChg chg="mod">
          <ac:chgData name="Moraga Méndez,Maritza" userId="a04bebed-096f-44eb-822c-8d95c1ad02db" providerId="ADAL" clId="{28ED0FEE-E5FD-4260-A743-F7785A3DBEED}" dt="2021-06-10T00:06:16.020" v="5326" actId="403"/>
          <ac:spMkLst>
            <pc:docMk/>
            <pc:sldMk cId="3534971427" sldId="586"/>
            <ac:spMk id="175" creationId="{1AD983EA-1F5D-4C4A-BC63-C34D11A5B86D}"/>
          </ac:spMkLst>
        </pc:spChg>
        <pc:spChg chg="mod">
          <ac:chgData name="Moraga Méndez,Maritza" userId="a04bebed-096f-44eb-822c-8d95c1ad02db" providerId="ADAL" clId="{28ED0FEE-E5FD-4260-A743-F7785A3DBEED}" dt="2021-06-09T22:59:39.370" v="3660" actId="403"/>
          <ac:spMkLst>
            <pc:docMk/>
            <pc:sldMk cId="3534971427" sldId="586"/>
            <ac:spMk id="181" creationId="{CF4AFD96-C7E1-45AA-8BE7-4D2FD2FFCE6D}"/>
          </ac:spMkLst>
        </pc:spChg>
        <pc:spChg chg="mod">
          <ac:chgData name="Moraga Méndez,Maritza" userId="a04bebed-096f-44eb-822c-8d95c1ad02db" providerId="ADAL" clId="{28ED0FEE-E5FD-4260-A743-F7785A3DBEED}" dt="2021-06-09T22:59:39.370" v="3660" actId="403"/>
          <ac:spMkLst>
            <pc:docMk/>
            <pc:sldMk cId="3534971427" sldId="586"/>
            <ac:spMk id="182" creationId="{D2680053-437A-4604-9146-177080887992}"/>
          </ac:spMkLst>
        </pc:spChg>
        <pc:spChg chg="mod">
          <ac:chgData name="Moraga Méndez,Maritza" userId="a04bebed-096f-44eb-822c-8d95c1ad02db" providerId="ADAL" clId="{28ED0FEE-E5FD-4260-A743-F7785A3DBEED}" dt="2021-06-10T00:06:11.782" v="5325" actId="14100"/>
          <ac:spMkLst>
            <pc:docMk/>
            <pc:sldMk cId="3534971427" sldId="586"/>
            <ac:spMk id="183" creationId="{D705F854-B19F-486F-AF80-68C98E26AB15}"/>
          </ac:spMkLst>
        </pc:spChg>
        <pc:spChg chg="mod">
          <ac:chgData name="Moraga Méndez,Maritza" userId="a04bebed-096f-44eb-822c-8d95c1ad02db" providerId="ADAL" clId="{28ED0FEE-E5FD-4260-A743-F7785A3DBEED}" dt="2021-06-09T22:59:39.370" v="3660" actId="403"/>
          <ac:spMkLst>
            <pc:docMk/>
            <pc:sldMk cId="3534971427" sldId="586"/>
            <ac:spMk id="189" creationId="{D03D2320-DB2A-45C0-9E81-70423C548F72}"/>
          </ac:spMkLst>
        </pc:spChg>
        <pc:spChg chg="mod">
          <ac:chgData name="Moraga Méndez,Maritza" userId="a04bebed-096f-44eb-822c-8d95c1ad02db" providerId="ADAL" clId="{28ED0FEE-E5FD-4260-A743-F7785A3DBEED}" dt="2021-06-09T22:59:39.370" v="3660" actId="403"/>
          <ac:spMkLst>
            <pc:docMk/>
            <pc:sldMk cId="3534971427" sldId="586"/>
            <ac:spMk id="190" creationId="{ABACD5BC-4680-4FB4-AD7B-CD41922302D6}"/>
          </ac:spMkLst>
        </pc:spChg>
        <pc:spChg chg="mod">
          <ac:chgData name="Moraga Méndez,Maritza" userId="a04bebed-096f-44eb-822c-8d95c1ad02db" providerId="ADAL" clId="{28ED0FEE-E5FD-4260-A743-F7785A3DBEED}" dt="2021-06-10T00:06:26.692" v="5329" actId="403"/>
          <ac:spMkLst>
            <pc:docMk/>
            <pc:sldMk cId="3534971427" sldId="586"/>
            <ac:spMk id="191" creationId="{1E670961-5812-4806-B263-B282E4623BB3}"/>
          </ac:spMkLst>
        </pc:spChg>
        <pc:spChg chg="mod">
          <ac:chgData name="Moraga Méndez,Maritza" userId="a04bebed-096f-44eb-822c-8d95c1ad02db" providerId="ADAL" clId="{28ED0FEE-E5FD-4260-A743-F7785A3DBEED}" dt="2021-06-09T23:00:22.006" v="3666" actId="14100"/>
          <ac:spMkLst>
            <pc:docMk/>
            <pc:sldMk cId="3534971427" sldId="586"/>
            <ac:spMk id="192" creationId="{8DC47787-BED6-446A-8049-3E00A3828F45}"/>
          </ac:spMkLst>
        </pc:spChg>
        <pc:spChg chg="mod">
          <ac:chgData name="Moraga Méndez,Maritza" userId="a04bebed-096f-44eb-822c-8d95c1ad02db" providerId="ADAL" clId="{28ED0FEE-E5FD-4260-A743-F7785A3DBEED}" dt="2021-06-09T23:00:51.018" v="3675" actId="404"/>
          <ac:spMkLst>
            <pc:docMk/>
            <pc:sldMk cId="3534971427" sldId="586"/>
            <ac:spMk id="207" creationId="{ACE6E6EC-8A93-4F5F-93C6-DA5CBE2F83CB}"/>
          </ac:spMkLst>
        </pc:spChg>
        <pc:spChg chg="mod">
          <ac:chgData name="Moraga Méndez,Maritza" userId="a04bebed-096f-44eb-822c-8d95c1ad02db" providerId="ADAL" clId="{28ED0FEE-E5FD-4260-A743-F7785A3DBEED}" dt="2021-06-09T23:00:51.018" v="3675" actId="404"/>
          <ac:spMkLst>
            <pc:docMk/>
            <pc:sldMk cId="3534971427" sldId="586"/>
            <ac:spMk id="208" creationId="{629D878B-6A07-4E30-A58F-1331C8E606DE}"/>
          </ac:spMkLst>
        </pc:spChg>
        <pc:spChg chg="mod">
          <ac:chgData name="Moraga Méndez,Maritza" userId="a04bebed-096f-44eb-822c-8d95c1ad02db" providerId="ADAL" clId="{28ED0FEE-E5FD-4260-A743-F7785A3DBEED}" dt="2021-06-10T00:06:39.870" v="5331" actId="255"/>
          <ac:spMkLst>
            <pc:docMk/>
            <pc:sldMk cId="3534971427" sldId="586"/>
            <ac:spMk id="209" creationId="{622D25EB-9740-470A-8DD1-CB2FDFF061DF}"/>
          </ac:spMkLst>
        </pc:spChg>
        <pc:grpChg chg="mod">
          <ac:chgData name="Moraga Méndez,Maritza" userId="a04bebed-096f-44eb-822c-8d95c1ad02db" providerId="ADAL" clId="{28ED0FEE-E5FD-4260-A743-F7785A3DBEED}" dt="2021-06-10T00:05:37.146" v="5320" actId="1076"/>
          <ac:grpSpMkLst>
            <pc:docMk/>
            <pc:sldMk cId="3534971427" sldId="586"/>
            <ac:grpSpMk id="34" creationId="{E5A82FCE-8681-4042-82FF-1A5725EDFB2A}"/>
          </ac:grpSpMkLst>
        </pc:grpChg>
        <pc:grpChg chg="mod">
          <ac:chgData name="Moraga Méndez,Maritza" userId="a04bebed-096f-44eb-822c-8d95c1ad02db" providerId="ADAL" clId="{28ED0FEE-E5FD-4260-A743-F7785A3DBEED}" dt="2021-06-09T23:00:30.470" v="3668" actId="14100"/>
          <ac:grpSpMkLst>
            <pc:docMk/>
            <pc:sldMk cId="3534971427" sldId="586"/>
            <ac:grpSpMk id="153" creationId="{3041E81F-74E7-4E90-8790-BA20F27B2F51}"/>
          </ac:grpSpMkLst>
        </pc:grpChg>
        <pc:grpChg chg="mod">
          <ac:chgData name="Moraga Méndez,Maritza" userId="a04bebed-096f-44eb-822c-8d95c1ad02db" providerId="ADAL" clId="{28ED0FEE-E5FD-4260-A743-F7785A3DBEED}" dt="2021-06-10T00:06:08.821" v="5324" actId="14100"/>
          <ac:grpSpMkLst>
            <pc:docMk/>
            <pc:sldMk cId="3534971427" sldId="586"/>
            <ac:grpSpMk id="177" creationId="{D7EC8F77-FB20-4A0C-A74C-93EEE82665E2}"/>
          </ac:grpSpMkLst>
        </pc:grpChg>
        <pc:grpChg chg="mod">
          <ac:chgData name="Moraga Méndez,Maritza" userId="a04bebed-096f-44eb-822c-8d95c1ad02db" providerId="ADAL" clId="{28ED0FEE-E5FD-4260-A743-F7785A3DBEED}" dt="2021-06-09T23:00:56.054" v="3676" actId="14100"/>
          <ac:grpSpMkLst>
            <pc:docMk/>
            <pc:sldMk cId="3534971427" sldId="586"/>
            <ac:grpSpMk id="206" creationId="{3AD42104-61CF-4753-BF6A-F25F74ECC6ED}"/>
          </ac:grpSpMkLst>
        </pc:grpChg>
        <pc:picChg chg="mod">
          <ac:chgData name="Moraga Méndez,Maritza" userId="a04bebed-096f-44eb-822c-8d95c1ad02db" providerId="ADAL" clId="{28ED0FEE-E5FD-4260-A743-F7785A3DBEED}" dt="2021-06-10T00:05:37.146" v="5320" actId="1076"/>
          <ac:picMkLst>
            <pc:docMk/>
            <pc:sldMk cId="3534971427" sldId="586"/>
            <ac:picMk id="44" creationId="{B56E0D39-F360-41F1-A962-BF11B71A8A37}"/>
          </ac:picMkLst>
        </pc:picChg>
        <pc:picChg chg="mod">
          <ac:chgData name="Moraga Méndez,Maritza" userId="a04bebed-096f-44eb-822c-8d95c1ad02db" providerId="ADAL" clId="{28ED0FEE-E5FD-4260-A743-F7785A3DBEED}" dt="2021-06-09T23:00:06.238" v="3664" actId="732"/>
          <ac:picMkLst>
            <pc:docMk/>
            <pc:sldMk cId="3534971427" sldId="586"/>
            <ac:picMk id="4101" creationId="{19931269-6A88-4CAD-A7F7-90E60339B95B}"/>
          </ac:picMkLst>
        </pc:picChg>
        <pc:cxnChg chg="mod">
          <ac:chgData name="Moraga Méndez,Maritza" userId="a04bebed-096f-44eb-822c-8d95c1ad02db" providerId="ADAL" clId="{28ED0FEE-E5FD-4260-A743-F7785A3DBEED}" dt="2021-06-10T00:05:45.207" v="5321" actId="14100"/>
          <ac:cxnSpMkLst>
            <pc:docMk/>
            <pc:sldMk cId="3534971427" sldId="586"/>
            <ac:cxnSpMk id="51" creationId="{D3F0A003-6B54-4639-AEBE-B2140C8B1CF6}"/>
          </ac:cxnSpMkLst>
        </pc:cxnChg>
      </pc:sldChg>
      <pc:sldChg chg="modSp mod modNotesTx">
        <pc:chgData name="Moraga Méndez,Maritza" userId="a04bebed-096f-44eb-822c-8d95c1ad02db" providerId="ADAL" clId="{28ED0FEE-E5FD-4260-A743-F7785A3DBEED}" dt="2021-06-10T00:03:38.104" v="5289" actId="14100"/>
        <pc:sldMkLst>
          <pc:docMk/>
          <pc:sldMk cId="4056442619" sldId="587"/>
        </pc:sldMkLst>
        <pc:spChg chg="mod">
          <ac:chgData name="Moraga Méndez,Maritza" userId="a04bebed-096f-44eb-822c-8d95c1ad02db" providerId="ADAL" clId="{28ED0FEE-E5FD-4260-A743-F7785A3DBEED}" dt="2021-06-10T00:03:21.608" v="5286" actId="1076"/>
          <ac:spMkLst>
            <pc:docMk/>
            <pc:sldMk cId="4056442619" sldId="587"/>
            <ac:spMk id="29" creationId="{B794E0E0-B5F8-4662-83CE-7FA97684D54A}"/>
          </ac:spMkLst>
        </pc:spChg>
        <pc:spChg chg="mod">
          <ac:chgData name="Moraga Méndez,Maritza" userId="a04bebed-096f-44eb-822c-8d95c1ad02db" providerId="ADAL" clId="{28ED0FEE-E5FD-4260-A743-F7785A3DBEED}" dt="2021-06-10T00:03:02.845" v="5285" actId="207"/>
          <ac:spMkLst>
            <pc:docMk/>
            <pc:sldMk cId="4056442619" sldId="587"/>
            <ac:spMk id="33" creationId="{D00449EE-838D-4B25-96BE-2C61732CE653}"/>
          </ac:spMkLst>
        </pc:spChg>
        <pc:spChg chg="mod">
          <ac:chgData name="Moraga Méndez,Maritza" userId="a04bebed-096f-44eb-822c-8d95c1ad02db" providerId="ADAL" clId="{28ED0FEE-E5FD-4260-A743-F7785A3DBEED}" dt="2021-06-10T00:02:58.688" v="5284" actId="14100"/>
          <ac:spMkLst>
            <pc:docMk/>
            <pc:sldMk cId="4056442619" sldId="587"/>
            <ac:spMk id="34" creationId="{D82463C4-C722-4ECA-9564-4924BDE1894D}"/>
          </ac:spMkLst>
        </pc:spChg>
        <pc:grpChg chg="mod">
          <ac:chgData name="Moraga Méndez,Maritza" userId="a04bebed-096f-44eb-822c-8d95c1ad02db" providerId="ADAL" clId="{28ED0FEE-E5FD-4260-A743-F7785A3DBEED}" dt="2021-06-10T00:03:21.608" v="5286" actId="1076"/>
          <ac:grpSpMkLst>
            <pc:docMk/>
            <pc:sldMk cId="4056442619" sldId="587"/>
            <ac:grpSpMk id="30" creationId="{E486E2DC-1F17-470B-B4D3-2E88FCB4FB21}"/>
          </ac:grpSpMkLst>
        </pc:grpChg>
        <pc:picChg chg="mod">
          <ac:chgData name="Moraga Méndez,Maritza" userId="a04bebed-096f-44eb-822c-8d95c1ad02db" providerId="ADAL" clId="{28ED0FEE-E5FD-4260-A743-F7785A3DBEED}" dt="2021-06-10T00:03:28.209" v="5287" actId="1076"/>
          <ac:picMkLst>
            <pc:docMk/>
            <pc:sldMk cId="4056442619" sldId="587"/>
            <ac:picMk id="4" creationId="{F0094AA6-6B49-41A1-9125-E23E719EF265}"/>
          </ac:picMkLst>
        </pc:picChg>
        <pc:cxnChg chg="mod">
          <ac:chgData name="Moraga Méndez,Maritza" userId="a04bebed-096f-44eb-822c-8d95c1ad02db" providerId="ADAL" clId="{28ED0FEE-E5FD-4260-A743-F7785A3DBEED}" dt="2021-06-10T00:01:28.320" v="5268" actId="1076"/>
          <ac:cxnSpMkLst>
            <pc:docMk/>
            <pc:sldMk cId="4056442619" sldId="587"/>
            <ac:cxnSpMk id="24" creationId="{DE9AC66B-B14E-4D1A-9121-0A0AF5E203FE}"/>
          </ac:cxnSpMkLst>
        </pc:cxnChg>
        <pc:cxnChg chg="mod">
          <ac:chgData name="Moraga Méndez,Maritza" userId="a04bebed-096f-44eb-822c-8d95c1ad02db" providerId="ADAL" clId="{28ED0FEE-E5FD-4260-A743-F7785A3DBEED}" dt="2021-06-10T00:03:38.104" v="5289" actId="14100"/>
          <ac:cxnSpMkLst>
            <pc:docMk/>
            <pc:sldMk cId="4056442619" sldId="587"/>
            <ac:cxnSpMk id="40" creationId="{0FBC68A0-DDCC-47BB-825C-324259FB666A}"/>
          </ac:cxnSpMkLst>
        </pc:cxnChg>
      </pc:sldChg>
      <pc:sldChg chg="addSp modSp del mod modShow modNotesTx">
        <pc:chgData name="Moraga Méndez,Maritza" userId="a04bebed-096f-44eb-822c-8d95c1ad02db" providerId="ADAL" clId="{28ED0FEE-E5FD-4260-A743-F7785A3DBEED}" dt="2021-06-09T23:34:18.257" v="4596" actId="47"/>
        <pc:sldMkLst>
          <pc:docMk/>
          <pc:sldMk cId="2187849026" sldId="588"/>
        </pc:sldMkLst>
        <pc:spChg chg="add mod">
          <ac:chgData name="Moraga Méndez,Maritza" userId="a04bebed-096f-44eb-822c-8d95c1ad02db" providerId="ADAL" clId="{28ED0FEE-E5FD-4260-A743-F7785A3DBEED}" dt="2021-06-09T20:46:38.329" v="1022" actId="1076"/>
          <ac:spMkLst>
            <pc:docMk/>
            <pc:sldMk cId="2187849026" sldId="588"/>
            <ac:spMk id="80" creationId="{E068BFD2-4573-4883-9445-DB98F5C80A31}"/>
          </ac:spMkLst>
        </pc:spChg>
        <pc:spChg chg="mod">
          <ac:chgData name="Moraga Méndez,Maritza" userId="a04bebed-096f-44eb-822c-8d95c1ad02db" providerId="ADAL" clId="{28ED0FEE-E5FD-4260-A743-F7785A3DBEED}" dt="2021-06-09T20:46:01.752" v="994" actId="14100"/>
          <ac:spMkLst>
            <pc:docMk/>
            <pc:sldMk cId="2187849026" sldId="588"/>
            <ac:spMk id="242" creationId="{855449E7-1817-4D21-9985-86ADAF91473A}"/>
          </ac:spMkLst>
        </pc:spChg>
      </pc:sldChg>
      <pc:sldChg chg="modSp mod modNotesTx">
        <pc:chgData name="Moraga Méndez,Maritza" userId="a04bebed-096f-44eb-822c-8d95c1ad02db" providerId="ADAL" clId="{28ED0FEE-E5FD-4260-A743-F7785A3DBEED}" dt="2021-06-10T17:28:00.173" v="7250" actId="1076"/>
        <pc:sldMkLst>
          <pc:docMk/>
          <pc:sldMk cId="2251549151" sldId="589"/>
        </pc:sldMkLst>
        <pc:spChg chg="mod">
          <ac:chgData name="Moraga Méndez,Maritza" userId="a04bebed-096f-44eb-822c-8d95c1ad02db" providerId="ADAL" clId="{28ED0FEE-E5FD-4260-A743-F7785A3DBEED}" dt="2021-06-09T21:22:35.823" v="2512" actId="14100"/>
          <ac:spMkLst>
            <pc:docMk/>
            <pc:sldMk cId="2251549151" sldId="589"/>
            <ac:spMk id="9" creationId="{0C073E98-79B0-4C3D-9EAD-6D58F62003D0}"/>
          </ac:spMkLst>
        </pc:spChg>
        <pc:spChg chg="mod">
          <ac:chgData name="Moraga Méndez,Maritza" userId="a04bebed-096f-44eb-822c-8d95c1ad02db" providerId="ADAL" clId="{28ED0FEE-E5FD-4260-A743-F7785A3DBEED}" dt="2021-06-10T17:28:00.173" v="7250" actId="1076"/>
          <ac:spMkLst>
            <pc:docMk/>
            <pc:sldMk cId="2251549151" sldId="589"/>
            <ac:spMk id="15" creationId="{E5DBEF3E-78EB-49FA-A730-C3B50FC9EEC5}"/>
          </ac:spMkLst>
        </pc:spChg>
        <pc:picChg chg="mod">
          <ac:chgData name="Moraga Méndez,Maritza" userId="a04bebed-096f-44eb-822c-8d95c1ad02db" providerId="ADAL" clId="{28ED0FEE-E5FD-4260-A743-F7785A3DBEED}" dt="2021-06-09T21:23:02.274" v="2513" actId="1076"/>
          <ac:picMkLst>
            <pc:docMk/>
            <pc:sldMk cId="2251549151" sldId="589"/>
            <ac:picMk id="12" creationId="{D202801E-A527-4E8E-8EC5-E0097DE8DE04}"/>
          </ac:picMkLst>
        </pc:picChg>
      </pc:sldChg>
      <pc:sldChg chg="addSp delSp modSp mod ord modNotesTx">
        <pc:chgData name="Moraga Méndez,Maritza" userId="a04bebed-096f-44eb-822c-8d95c1ad02db" providerId="ADAL" clId="{28ED0FEE-E5FD-4260-A743-F7785A3DBEED}" dt="2021-06-10T17:28:15.771" v="7251" actId="20577"/>
        <pc:sldMkLst>
          <pc:docMk/>
          <pc:sldMk cId="2395483235" sldId="590"/>
        </pc:sldMkLst>
        <pc:spChg chg="del">
          <ac:chgData name="Moraga Méndez,Maritza" userId="a04bebed-096f-44eb-822c-8d95c1ad02db" providerId="ADAL" clId="{28ED0FEE-E5FD-4260-A743-F7785A3DBEED}" dt="2021-06-09T18:21:15.091" v="2" actId="478"/>
          <ac:spMkLst>
            <pc:docMk/>
            <pc:sldMk cId="2395483235" sldId="590"/>
            <ac:spMk id="4" creationId="{7DB43910-8141-4493-8BDB-6E571C805D6D}"/>
          </ac:spMkLst>
        </pc:spChg>
        <pc:spChg chg="mod">
          <ac:chgData name="Moraga Méndez,Maritza" userId="a04bebed-096f-44eb-822c-8d95c1ad02db" providerId="ADAL" clId="{28ED0FEE-E5FD-4260-A743-F7785A3DBEED}" dt="2021-06-09T18:21:55.058" v="11" actId="20577"/>
          <ac:spMkLst>
            <pc:docMk/>
            <pc:sldMk cId="2395483235" sldId="590"/>
            <ac:spMk id="9" creationId="{0C073E98-79B0-4C3D-9EAD-6D58F62003D0}"/>
          </ac:spMkLst>
        </pc:spChg>
        <pc:spChg chg="del">
          <ac:chgData name="Moraga Méndez,Maritza" userId="a04bebed-096f-44eb-822c-8d95c1ad02db" providerId="ADAL" clId="{28ED0FEE-E5FD-4260-A743-F7785A3DBEED}" dt="2021-06-09T18:35:17.329" v="683" actId="478"/>
          <ac:spMkLst>
            <pc:docMk/>
            <pc:sldMk cId="2395483235" sldId="590"/>
            <ac:spMk id="15" creationId="{E5DBEF3E-78EB-49FA-A730-C3B50FC9EEC5}"/>
          </ac:spMkLst>
        </pc:spChg>
        <pc:spChg chg="add mod">
          <ac:chgData name="Moraga Méndez,Maritza" userId="a04bebed-096f-44eb-822c-8d95c1ad02db" providerId="ADAL" clId="{28ED0FEE-E5FD-4260-A743-F7785A3DBEED}" dt="2021-06-10T17:28:15.771" v="7251" actId="20577"/>
          <ac:spMkLst>
            <pc:docMk/>
            <pc:sldMk cId="2395483235" sldId="590"/>
            <ac:spMk id="16" creationId="{EF3F446E-19F1-4622-96C0-4F56EF3EC3C5}"/>
          </ac:spMkLst>
        </pc:spChg>
        <pc:spChg chg="del">
          <ac:chgData name="Moraga Méndez,Maritza" userId="a04bebed-096f-44eb-822c-8d95c1ad02db" providerId="ADAL" clId="{28ED0FEE-E5FD-4260-A743-F7785A3DBEED}" dt="2021-06-09T18:21:15.091" v="2" actId="478"/>
          <ac:spMkLst>
            <pc:docMk/>
            <pc:sldMk cId="2395483235" sldId="590"/>
            <ac:spMk id="22" creationId="{29BA637E-2389-4B53-ADBC-12D53E63B3D2}"/>
          </ac:spMkLst>
        </pc:spChg>
        <pc:spChg chg="del">
          <ac:chgData name="Moraga Méndez,Maritza" userId="a04bebed-096f-44eb-822c-8d95c1ad02db" providerId="ADAL" clId="{28ED0FEE-E5FD-4260-A743-F7785A3DBEED}" dt="2021-06-09T18:21:15.091" v="2" actId="478"/>
          <ac:spMkLst>
            <pc:docMk/>
            <pc:sldMk cId="2395483235" sldId="590"/>
            <ac:spMk id="23" creationId="{23418595-3008-44E6-A124-419858124E1A}"/>
          </ac:spMkLst>
        </pc:spChg>
        <pc:spChg chg="del">
          <ac:chgData name="Moraga Méndez,Maritza" userId="a04bebed-096f-44eb-822c-8d95c1ad02db" providerId="ADAL" clId="{28ED0FEE-E5FD-4260-A743-F7785A3DBEED}" dt="2021-06-09T18:21:15.091" v="2" actId="478"/>
          <ac:spMkLst>
            <pc:docMk/>
            <pc:sldMk cId="2395483235" sldId="590"/>
            <ac:spMk id="24" creationId="{6B0666A3-0E55-47F5-AFEA-81B2F81B3605}"/>
          </ac:spMkLst>
        </pc:spChg>
        <pc:spChg chg="del">
          <ac:chgData name="Moraga Méndez,Maritza" userId="a04bebed-096f-44eb-822c-8d95c1ad02db" providerId="ADAL" clId="{28ED0FEE-E5FD-4260-A743-F7785A3DBEED}" dt="2021-06-09T18:21:15.091" v="2" actId="478"/>
          <ac:spMkLst>
            <pc:docMk/>
            <pc:sldMk cId="2395483235" sldId="590"/>
            <ac:spMk id="25" creationId="{06D84DA6-0E1D-4585-9536-B4C115189D00}"/>
          </ac:spMkLst>
        </pc:spChg>
        <pc:spChg chg="del">
          <ac:chgData name="Moraga Méndez,Maritza" userId="a04bebed-096f-44eb-822c-8d95c1ad02db" providerId="ADAL" clId="{28ED0FEE-E5FD-4260-A743-F7785A3DBEED}" dt="2021-06-09T18:21:15.091" v="2" actId="478"/>
          <ac:spMkLst>
            <pc:docMk/>
            <pc:sldMk cId="2395483235" sldId="590"/>
            <ac:spMk id="26" creationId="{FCF4BC34-68D5-4FE9-B444-E699481E35AE}"/>
          </ac:spMkLst>
        </pc:spChg>
        <pc:spChg chg="del">
          <ac:chgData name="Moraga Méndez,Maritza" userId="a04bebed-096f-44eb-822c-8d95c1ad02db" providerId="ADAL" clId="{28ED0FEE-E5FD-4260-A743-F7785A3DBEED}" dt="2021-06-09T18:21:15.091" v="2" actId="478"/>
          <ac:spMkLst>
            <pc:docMk/>
            <pc:sldMk cId="2395483235" sldId="590"/>
            <ac:spMk id="27" creationId="{23074EAC-64CB-4A40-9EE3-9C8FC3D54966}"/>
          </ac:spMkLst>
        </pc:spChg>
        <pc:spChg chg="del">
          <ac:chgData name="Moraga Méndez,Maritza" userId="a04bebed-096f-44eb-822c-8d95c1ad02db" providerId="ADAL" clId="{28ED0FEE-E5FD-4260-A743-F7785A3DBEED}" dt="2021-06-09T18:21:15.091" v="2" actId="478"/>
          <ac:spMkLst>
            <pc:docMk/>
            <pc:sldMk cId="2395483235" sldId="590"/>
            <ac:spMk id="28" creationId="{EC7E67DF-A767-4175-8643-DA70D4D0EC1A}"/>
          </ac:spMkLst>
        </pc:spChg>
        <pc:picChg chg="del">
          <ac:chgData name="Moraga Méndez,Maritza" userId="a04bebed-096f-44eb-822c-8d95c1ad02db" providerId="ADAL" clId="{28ED0FEE-E5FD-4260-A743-F7785A3DBEED}" dt="2021-06-09T18:21:12.888" v="1" actId="478"/>
          <ac:picMkLst>
            <pc:docMk/>
            <pc:sldMk cId="2395483235" sldId="590"/>
            <ac:picMk id="14" creationId="{6E8491F2-5AFE-4442-BE08-76185FFD16E5}"/>
          </ac:picMkLst>
        </pc:picChg>
      </pc:sldChg>
      <pc:sldChg chg="addSp delSp modSp mod modNotesTx">
        <pc:chgData name="Moraga Méndez,Maritza" userId="a04bebed-096f-44eb-822c-8d95c1ad02db" providerId="ADAL" clId="{28ED0FEE-E5FD-4260-A743-F7785A3DBEED}" dt="2021-06-10T00:08:04.607" v="5335" actId="692"/>
        <pc:sldMkLst>
          <pc:docMk/>
          <pc:sldMk cId="133262405" sldId="592"/>
        </pc:sldMkLst>
        <pc:graphicFrameChg chg="del modGraphic">
          <ac:chgData name="Moraga Méndez,Maritza" userId="a04bebed-096f-44eb-822c-8d95c1ad02db" providerId="ADAL" clId="{28ED0FEE-E5FD-4260-A743-F7785A3DBEED}" dt="2021-06-09T18:50:48.122" v="745" actId="21"/>
          <ac:graphicFrameMkLst>
            <pc:docMk/>
            <pc:sldMk cId="133262405" sldId="592"/>
            <ac:graphicFrameMk id="2" creationId="{14DD528A-A8D7-490C-85A0-F46773AB607A}"/>
          </ac:graphicFrameMkLst>
        </pc:graphicFrameChg>
        <pc:graphicFrameChg chg="add mod modGraphic">
          <ac:chgData name="Moraga Méndez,Maritza" userId="a04bebed-096f-44eb-822c-8d95c1ad02db" providerId="ADAL" clId="{28ED0FEE-E5FD-4260-A743-F7785A3DBEED}" dt="2021-06-09T18:57:40.981" v="771" actId="1076"/>
          <ac:graphicFrameMkLst>
            <pc:docMk/>
            <pc:sldMk cId="133262405" sldId="592"/>
            <ac:graphicFrameMk id="3" creationId="{4652314F-2E6F-4D7C-8A33-88DC4176178C}"/>
          </ac:graphicFrameMkLst>
        </pc:graphicFrameChg>
        <pc:graphicFrameChg chg="mod">
          <ac:chgData name="Moraga Méndez,Maritza" userId="a04bebed-096f-44eb-822c-8d95c1ad02db" providerId="ADAL" clId="{28ED0FEE-E5FD-4260-A743-F7785A3DBEED}" dt="2021-06-10T00:08:04.607" v="5335" actId="692"/>
          <ac:graphicFrameMkLst>
            <pc:docMk/>
            <pc:sldMk cId="133262405" sldId="592"/>
            <ac:graphicFrameMk id="17" creationId="{364DDFDC-5F4D-4CFC-BE29-F59776FBA8F9}"/>
          </ac:graphicFrameMkLst>
        </pc:graphicFrameChg>
      </pc:sldChg>
      <pc:sldChg chg="modSp mod modNotesTx">
        <pc:chgData name="Moraga Méndez,Maritza" userId="a04bebed-096f-44eb-822c-8d95c1ad02db" providerId="ADAL" clId="{28ED0FEE-E5FD-4260-A743-F7785A3DBEED}" dt="2021-06-10T00:10:41.768" v="5414" actId="20577"/>
        <pc:sldMkLst>
          <pc:docMk/>
          <pc:sldMk cId="2902740136" sldId="593"/>
        </pc:sldMkLst>
        <pc:spChg chg="mod">
          <ac:chgData name="Moraga Méndez,Maritza" userId="a04bebed-096f-44eb-822c-8d95c1ad02db" providerId="ADAL" clId="{28ED0FEE-E5FD-4260-A743-F7785A3DBEED}" dt="2021-06-10T00:10:41.768" v="5414" actId="20577"/>
          <ac:spMkLst>
            <pc:docMk/>
            <pc:sldMk cId="2902740136" sldId="593"/>
            <ac:spMk id="22" creationId="{2B4A59C6-4656-4384-B8E4-30B6E7E4D5BF}"/>
          </ac:spMkLst>
        </pc:spChg>
      </pc:sldChg>
      <pc:sldChg chg="addSp delSp modSp mod delAnim modAnim modNotesTx">
        <pc:chgData name="Moraga Méndez,Maritza" userId="a04bebed-096f-44eb-822c-8d95c1ad02db" providerId="ADAL" clId="{28ED0FEE-E5FD-4260-A743-F7785A3DBEED}" dt="2021-06-10T17:31:17.557" v="7590" actId="14100"/>
        <pc:sldMkLst>
          <pc:docMk/>
          <pc:sldMk cId="4128966887" sldId="594"/>
        </pc:sldMkLst>
        <pc:spChg chg="add mod">
          <ac:chgData name="Moraga Méndez,Maritza" userId="a04bebed-096f-44eb-822c-8d95c1ad02db" providerId="ADAL" clId="{28ED0FEE-E5FD-4260-A743-F7785A3DBEED}" dt="2021-06-10T15:07:29.111" v="7156" actId="14100"/>
          <ac:spMkLst>
            <pc:docMk/>
            <pc:sldMk cId="4128966887" sldId="594"/>
            <ac:spMk id="2" creationId="{0D01AF1A-F239-4418-942E-CD0165EC03A7}"/>
          </ac:spMkLst>
        </pc:spChg>
        <pc:spChg chg="del">
          <ac:chgData name="Moraga Méndez,Maritza" userId="a04bebed-096f-44eb-822c-8d95c1ad02db" providerId="ADAL" clId="{28ED0FEE-E5FD-4260-A743-F7785A3DBEED}" dt="2021-06-10T04:35:19.171" v="5870" actId="478"/>
          <ac:spMkLst>
            <pc:docMk/>
            <pc:sldMk cId="4128966887" sldId="594"/>
            <ac:spMk id="11" creationId="{F86DF5EE-4721-46A6-B654-CB2865107838}"/>
          </ac:spMkLst>
        </pc:spChg>
        <pc:spChg chg="mod">
          <ac:chgData name="Moraga Méndez,Maritza" userId="a04bebed-096f-44eb-822c-8d95c1ad02db" providerId="ADAL" clId="{28ED0FEE-E5FD-4260-A743-F7785A3DBEED}" dt="2021-06-10T17:31:17.557" v="7590" actId="14100"/>
          <ac:spMkLst>
            <pc:docMk/>
            <pc:sldMk cId="4128966887" sldId="594"/>
            <ac:spMk id="15" creationId="{E5DBEF3E-78EB-49FA-A730-C3B50FC9EEC5}"/>
          </ac:spMkLst>
        </pc:spChg>
        <pc:spChg chg="mod">
          <ac:chgData name="Moraga Méndez,Maritza" userId="a04bebed-096f-44eb-822c-8d95c1ad02db" providerId="ADAL" clId="{28ED0FEE-E5FD-4260-A743-F7785A3DBEED}" dt="2021-06-10T04:21:14.011" v="5435"/>
          <ac:spMkLst>
            <pc:docMk/>
            <pc:sldMk cId="4128966887" sldId="594"/>
            <ac:spMk id="57" creationId="{603DC223-6D66-4183-9C00-A16794AFC7BB}"/>
          </ac:spMkLst>
        </pc:spChg>
        <pc:spChg chg="mod">
          <ac:chgData name="Moraga Méndez,Maritza" userId="a04bebed-096f-44eb-822c-8d95c1ad02db" providerId="ADAL" clId="{28ED0FEE-E5FD-4260-A743-F7785A3DBEED}" dt="2021-06-10T04:21:27.523" v="5442" actId="20577"/>
          <ac:spMkLst>
            <pc:docMk/>
            <pc:sldMk cId="4128966887" sldId="594"/>
            <ac:spMk id="59" creationId="{54145038-3FEA-48E2-B970-2A5D5BED7120}"/>
          </ac:spMkLst>
        </pc:spChg>
        <pc:spChg chg="mod">
          <ac:chgData name="Moraga Méndez,Maritza" userId="a04bebed-096f-44eb-822c-8d95c1ad02db" providerId="ADAL" clId="{28ED0FEE-E5FD-4260-A743-F7785A3DBEED}" dt="2021-06-10T04:21:36.542" v="5444"/>
          <ac:spMkLst>
            <pc:docMk/>
            <pc:sldMk cId="4128966887" sldId="594"/>
            <ac:spMk id="61" creationId="{AF0C4B27-BF1A-4FC8-A56F-9A8A4123D73A}"/>
          </ac:spMkLst>
        </pc:spChg>
        <pc:spChg chg="mod">
          <ac:chgData name="Moraga Méndez,Maritza" userId="a04bebed-096f-44eb-822c-8d95c1ad02db" providerId="ADAL" clId="{28ED0FEE-E5FD-4260-A743-F7785A3DBEED}" dt="2021-06-10T04:21:36.542" v="5444"/>
          <ac:spMkLst>
            <pc:docMk/>
            <pc:sldMk cId="4128966887" sldId="594"/>
            <ac:spMk id="63" creationId="{C623A24C-8741-4EF3-BF16-E607BFABE118}"/>
          </ac:spMkLst>
        </pc:spChg>
        <pc:spChg chg="mod">
          <ac:chgData name="Moraga Méndez,Maritza" userId="a04bebed-096f-44eb-822c-8d95c1ad02db" providerId="ADAL" clId="{28ED0FEE-E5FD-4260-A743-F7785A3DBEED}" dt="2021-06-10T04:21:43.972" v="5446"/>
          <ac:spMkLst>
            <pc:docMk/>
            <pc:sldMk cId="4128966887" sldId="594"/>
            <ac:spMk id="65" creationId="{AC757A2C-8D9E-46F4-B137-E7F2BCCCCEF7}"/>
          </ac:spMkLst>
        </pc:spChg>
        <pc:spChg chg="mod">
          <ac:chgData name="Moraga Méndez,Maritza" userId="a04bebed-096f-44eb-822c-8d95c1ad02db" providerId="ADAL" clId="{28ED0FEE-E5FD-4260-A743-F7785A3DBEED}" dt="2021-06-10T04:22:35.290" v="5458" actId="20577"/>
          <ac:spMkLst>
            <pc:docMk/>
            <pc:sldMk cId="4128966887" sldId="594"/>
            <ac:spMk id="67" creationId="{71011684-05A0-4A34-9EB2-B311E69ED3DF}"/>
          </ac:spMkLst>
        </pc:spChg>
        <pc:spChg chg="add mod">
          <ac:chgData name="Moraga Méndez,Maritza" userId="a04bebed-096f-44eb-822c-8d95c1ad02db" providerId="ADAL" clId="{28ED0FEE-E5FD-4260-A743-F7785A3DBEED}" dt="2021-06-10T15:06:04.574" v="7142" actId="20577"/>
          <ac:spMkLst>
            <pc:docMk/>
            <pc:sldMk cId="4128966887" sldId="594"/>
            <ac:spMk id="73" creationId="{C7FF5B1C-B5EF-4F6D-BFB1-A4FACC6116C8}"/>
          </ac:spMkLst>
        </pc:spChg>
        <pc:spChg chg="add mod">
          <ac:chgData name="Moraga Méndez,Maritza" userId="a04bebed-096f-44eb-822c-8d95c1ad02db" providerId="ADAL" clId="{28ED0FEE-E5FD-4260-A743-F7785A3DBEED}" dt="2021-06-10T15:15:57.293" v="7187" actId="1076"/>
          <ac:spMkLst>
            <pc:docMk/>
            <pc:sldMk cId="4128966887" sldId="594"/>
            <ac:spMk id="84" creationId="{F267B02F-3CAB-47A8-88A5-D57ADF3713BC}"/>
          </ac:spMkLst>
        </pc:spChg>
        <pc:spChg chg="add mod">
          <ac:chgData name="Moraga Méndez,Maritza" userId="a04bebed-096f-44eb-822c-8d95c1ad02db" providerId="ADAL" clId="{28ED0FEE-E5FD-4260-A743-F7785A3DBEED}" dt="2021-06-10T15:20:41.774" v="7240" actId="1076"/>
          <ac:spMkLst>
            <pc:docMk/>
            <pc:sldMk cId="4128966887" sldId="594"/>
            <ac:spMk id="95" creationId="{B9D2A382-2B18-47BB-B38E-A86BEF546777}"/>
          </ac:spMkLst>
        </pc:spChg>
        <pc:spChg chg="mod">
          <ac:chgData name="Moraga Méndez,Maritza" userId="a04bebed-096f-44eb-822c-8d95c1ad02db" providerId="ADAL" clId="{28ED0FEE-E5FD-4260-A743-F7785A3DBEED}" dt="2021-06-10T04:21:05.460" v="5433" actId="1076"/>
          <ac:spMkLst>
            <pc:docMk/>
            <pc:sldMk cId="4128966887" sldId="594"/>
            <ac:spMk id="222" creationId="{A8679DC9-445D-4753-8055-7E2A6C6938E1}"/>
          </ac:spMkLst>
        </pc:spChg>
        <pc:grpChg chg="add del mod">
          <ac:chgData name="Moraga Méndez,Maritza" userId="a04bebed-096f-44eb-822c-8d95c1ad02db" providerId="ADAL" clId="{28ED0FEE-E5FD-4260-A743-F7785A3DBEED}" dt="2021-06-10T04:21:35.701" v="5443" actId="21"/>
          <ac:grpSpMkLst>
            <pc:docMk/>
            <pc:sldMk cId="4128966887" sldId="594"/>
            <ac:grpSpMk id="56" creationId="{8AEF8E1C-5098-4C9C-BD44-431B09229455}"/>
          </ac:grpSpMkLst>
        </pc:grpChg>
        <pc:grpChg chg="add mod">
          <ac:chgData name="Moraga Méndez,Maritza" userId="a04bebed-096f-44eb-822c-8d95c1ad02db" providerId="ADAL" clId="{28ED0FEE-E5FD-4260-A743-F7785A3DBEED}" dt="2021-06-10T04:36:15.940" v="5879" actId="14100"/>
          <ac:grpSpMkLst>
            <pc:docMk/>
            <pc:sldMk cId="4128966887" sldId="594"/>
            <ac:grpSpMk id="60" creationId="{48DEA1D7-4411-4257-A6B2-9DFD24FB1914}"/>
          </ac:grpSpMkLst>
        </pc:grpChg>
        <pc:grpChg chg="add mod ord">
          <ac:chgData name="Moraga Méndez,Maritza" userId="a04bebed-096f-44eb-822c-8d95c1ad02db" providerId="ADAL" clId="{28ED0FEE-E5FD-4260-A743-F7785A3DBEED}" dt="2021-06-10T04:36:15.940" v="5879" actId="14100"/>
          <ac:grpSpMkLst>
            <pc:docMk/>
            <pc:sldMk cId="4128966887" sldId="594"/>
            <ac:grpSpMk id="64" creationId="{D547B9AD-17E6-4613-BE40-2340E832078D}"/>
          </ac:grpSpMkLst>
        </pc:grpChg>
        <pc:grpChg chg="del mod">
          <ac:chgData name="Moraga Méndez,Maritza" userId="a04bebed-096f-44eb-822c-8d95c1ad02db" providerId="ADAL" clId="{28ED0FEE-E5FD-4260-A743-F7785A3DBEED}" dt="2021-06-10T04:22:54.753" v="5461" actId="478"/>
          <ac:grpSpMkLst>
            <pc:docMk/>
            <pc:sldMk cId="4128966887" sldId="594"/>
            <ac:grpSpMk id="184" creationId="{F117A1FB-222F-468C-8DAE-2AE9934A5A0C}"/>
          </ac:grpSpMkLst>
        </pc:grpChg>
        <pc:grpChg chg="mod">
          <ac:chgData name="Moraga Méndez,Maritza" userId="a04bebed-096f-44eb-822c-8d95c1ad02db" providerId="ADAL" clId="{28ED0FEE-E5FD-4260-A743-F7785A3DBEED}" dt="2021-06-10T04:36:15.940" v="5879" actId="14100"/>
          <ac:grpSpMkLst>
            <pc:docMk/>
            <pc:sldMk cId="4128966887" sldId="594"/>
            <ac:grpSpMk id="219" creationId="{7DEB578B-63D8-4630-A049-AAF0697EC2F2}"/>
          </ac:grpSpMkLst>
        </pc:grpChg>
        <pc:grpChg chg="del mod">
          <ac:chgData name="Moraga Méndez,Maritza" userId="a04bebed-096f-44eb-822c-8d95c1ad02db" providerId="ADAL" clId="{28ED0FEE-E5FD-4260-A743-F7785A3DBEED}" dt="2021-06-10T04:22:54.753" v="5461" actId="478"/>
          <ac:grpSpMkLst>
            <pc:docMk/>
            <pc:sldMk cId="4128966887" sldId="594"/>
            <ac:grpSpMk id="248" creationId="{12F04BE5-09C6-419D-BF90-7D1A13FF626F}"/>
          </ac:grpSpMkLst>
        </pc:grpChg>
        <pc:graphicFrameChg chg="add del mod">
          <ac:chgData name="Moraga Méndez,Maritza" userId="a04bebed-096f-44eb-822c-8d95c1ad02db" providerId="ADAL" clId="{28ED0FEE-E5FD-4260-A743-F7785A3DBEED}" dt="2021-06-10T04:32:11.911" v="5517"/>
          <ac:graphicFrameMkLst>
            <pc:docMk/>
            <pc:sldMk cId="4128966887" sldId="594"/>
            <ac:graphicFrameMk id="4" creationId="{377F2626-DE81-4159-B9D4-EF3CE48CC350}"/>
          </ac:graphicFrameMkLst>
        </pc:graphicFrameChg>
        <pc:graphicFrameChg chg="add del mod modGraphic">
          <ac:chgData name="Moraga Méndez,Maritza" userId="a04bebed-096f-44eb-822c-8d95c1ad02db" providerId="ADAL" clId="{28ED0FEE-E5FD-4260-A743-F7785A3DBEED}" dt="2021-06-10T04:36:00.835" v="5877" actId="21"/>
          <ac:graphicFrameMkLst>
            <pc:docMk/>
            <pc:sldMk cId="4128966887" sldId="594"/>
            <ac:graphicFrameMk id="6" creationId="{36BDD4D3-AC49-4783-A426-FFD55A16EFC0}"/>
          </ac:graphicFrameMkLst>
        </pc:graphicFrameChg>
        <pc:graphicFrameChg chg="add del mod">
          <ac:chgData name="Moraga Méndez,Maritza" userId="a04bebed-096f-44eb-822c-8d95c1ad02db" providerId="ADAL" clId="{28ED0FEE-E5FD-4260-A743-F7785A3DBEED}" dt="2021-06-10T15:06:19.228" v="7143" actId="21"/>
          <ac:graphicFrameMkLst>
            <pc:docMk/>
            <pc:sldMk cId="4128966887" sldId="594"/>
            <ac:graphicFrameMk id="55" creationId="{E9E336D7-2167-4DF9-ABF6-3AA6F6182A8C}"/>
          </ac:graphicFrameMkLst>
        </pc:graphicFrameChg>
        <pc:graphicFrameChg chg="add del mod">
          <ac:chgData name="Moraga Méndez,Maritza" userId="a04bebed-096f-44eb-822c-8d95c1ad02db" providerId="ADAL" clId="{28ED0FEE-E5FD-4260-A743-F7785A3DBEED}" dt="2021-06-10T04:23:38.290" v="5479"/>
          <ac:graphicFrameMkLst>
            <pc:docMk/>
            <pc:sldMk cId="4128966887" sldId="594"/>
            <ac:graphicFrameMk id="68" creationId="{36F37470-F494-4C5D-BD30-72B85E1CB72E}"/>
          </ac:graphicFrameMkLst>
        </pc:graphicFrameChg>
        <pc:graphicFrameChg chg="add mod modGraphic">
          <ac:chgData name="Moraga Méndez,Maritza" userId="a04bebed-096f-44eb-822c-8d95c1ad02db" providerId="ADAL" clId="{28ED0FEE-E5FD-4260-A743-F7785A3DBEED}" dt="2021-06-10T15:21:44.898" v="7245" actId="207"/>
          <ac:graphicFrameMkLst>
            <pc:docMk/>
            <pc:sldMk cId="4128966887" sldId="594"/>
            <ac:graphicFrameMk id="76" creationId="{8DB5A79C-1A01-4CEC-8C9D-E7715523AF6D}"/>
          </ac:graphicFrameMkLst>
        </pc:graphicFrameChg>
        <pc:graphicFrameChg chg="add del mod">
          <ac:chgData name="Moraga Méndez,Maritza" userId="a04bebed-096f-44eb-822c-8d95c1ad02db" providerId="ADAL" clId="{28ED0FEE-E5FD-4260-A743-F7785A3DBEED}" dt="2021-06-10T15:17:43.458" v="7188" actId="21"/>
          <ac:graphicFrameMkLst>
            <pc:docMk/>
            <pc:sldMk cId="4128966887" sldId="594"/>
            <ac:graphicFrameMk id="83" creationId="{18C6611A-AED5-4495-A7C8-D09B58EF5AC7}"/>
          </ac:graphicFrameMkLst>
        </pc:graphicFrameChg>
        <pc:graphicFrameChg chg="add del mod">
          <ac:chgData name="Moraga Méndez,Maritza" userId="a04bebed-096f-44eb-822c-8d95c1ad02db" providerId="ADAL" clId="{28ED0FEE-E5FD-4260-A743-F7785A3DBEED}" dt="2021-06-10T15:18:56.675" v="7203"/>
          <ac:graphicFrameMkLst>
            <pc:docMk/>
            <pc:sldMk cId="4128966887" sldId="594"/>
            <ac:graphicFrameMk id="87" creationId="{902C1F77-B491-4DF2-9408-33A4C3888193}"/>
          </ac:graphicFrameMkLst>
        </pc:graphicFrameChg>
        <pc:graphicFrameChg chg="add mod">
          <ac:chgData name="Moraga Méndez,Maritza" userId="a04bebed-096f-44eb-822c-8d95c1ad02db" providerId="ADAL" clId="{28ED0FEE-E5FD-4260-A743-F7785A3DBEED}" dt="2021-06-10T15:19:45.532" v="7214"/>
          <ac:graphicFrameMkLst>
            <pc:docMk/>
            <pc:sldMk cId="4128966887" sldId="594"/>
            <ac:graphicFrameMk id="94" creationId="{0997E7BE-BC59-4F8C-A002-952D2D623FB6}"/>
          </ac:graphicFrameMkLst>
        </pc:graphicFrameChg>
        <pc:graphicFrameChg chg="del mod">
          <ac:chgData name="Moraga Méndez,Maritza" userId="a04bebed-096f-44eb-822c-8d95c1ad02db" providerId="ADAL" clId="{28ED0FEE-E5FD-4260-A743-F7785A3DBEED}" dt="2021-06-10T04:20:24.701" v="5416" actId="21"/>
          <ac:graphicFrameMkLst>
            <pc:docMk/>
            <pc:sldMk cId="4128966887" sldId="594"/>
            <ac:graphicFrameMk id="267" creationId="{6145B414-2960-4F9E-BA7B-4598E989F6F2}"/>
          </ac:graphicFrameMkLst>
        </pc:graphicFrameChg>
        <pc:picChg chg="mod">
          <ac:chgData name="Moraga Méndez,Maritza" userId="a04bebed-096f-44eb-822c-8d95c1ad02db" providerId="ADAL" clId="{28ED0FEE-E5FD-4260-A743-F7785A3DBEED}" dt="2021-06-10T04:36:15.940" v="5879" actId="14100"/>
          <ac:picMkLst>
            <pc:docMk/>
            <pc:sldMk cId="4128966887" sldId="594"/>
            <ac:picMk id="3" creationId="{3B70DC27-0F5D-407F-8904-5B6DA45315EE}"/>
          </ac:picMkLst>
        </pc:picChg>
        <pc:picChg chg="mod">
          <ac:chgData name="Moraga Méndez,Maritza" userId="a04bebed-096f-44eb-822c-8d95c1ad02db" providerId="ADAL" clId="{28ED0FEE-E5FD-4260-A743-F7785A3DBEED}" dt="2021-06-10T04:36:15.940" v="5879" actId="14100"/>
          <ac:picMkLst>
            <pc:docMk/>
            <pc:sldMk cId="4128966887" sldId="594"/>
            <ac:picMk id="5" creationId="{3A763CC0-9827-4011-9902-EE632CDE2042}"/>
          </ac:picMkLst>
        </pc:picChg>
        <pc:picChg chg="add mod">
          <ac:chgData name="Moraga Méndez,Maritza" userId="a04bebed-096f-44eb-822c-8d95c1ad02db" providerId="ADAL" clId="{28ED0FEE-E5FD-4260-A743-F7785A3DBEED}" dt="2021-06-10T15:06:41.289" v="7147" actId="1076"/>
          <ac:picMkLst>
            <pc:docMk/>
            <pc:sldMk cId="4128966887" sldId="594"/>
            <ac:picMk id="59" creationId="{185493F0-F977-4E6D-8BDD-ADFA8C996083}"/>
          </ac:picMkLst>
        </pc:picChg>
        <pc:picChg chg="add mod">
          <ac:chgData name="Moraga Méndez,Maritza" userId="a04bebed-096f-44eb-822c-8d95c1ad02db" providerId="ADAL" clId="{28ED0FEE-E5FD-4260-A743-F7785A3DBEED}" dt="2021-06-10T15:06:41.289" v="7147" actId="1076"/>
          <ac:picMkLst>
            <pc:docMk/>
            <pc:sldMk cId="4128966887" sldId="594"/>
            <ac:picMk id="68" creationId="{31CD288F-6330-4BE9-AC60-2907CB62EAC4}"/>
          </ac:picMkLst>
        </pc:picChg>
        <pc:picChg chg="add mod">
          <ac:chgData name="Moraga Méndez,Maritza" userId="a04bebed-096f-44eb-822c-8d95c1ad02db" providerId="ADAL" clId="{28ED0FEE-E5FD-4260-A743-F7785A3DBEED}" dt="2021-06-10T15:06:47.044" v="7149" actId="1076"/>
          <ac:picMkLst>
            <pc:docMk/>
            <pc:sldMk cId="4128966887" sldId="594"/>
            <ac:picMk id="69" creationId="{706E310E-1663-4ED0-A08B-375141055FE6}"/>
          </ac:picMkLst>
        </pc:picChg>
        <pc:picChg chg="add del mod">
          <ac:chgData name="Moraga Méndez,Maritza" userId="a04bebed-096f-44eb-822c-8d95c1ad02db" providerId="ADAL" clId="{28ED0FEE-E5FD-4260-A743-F7785A3DBEED}" dt="2021-06-10T04:24:51.112" v="5486" actId="478"/>
          <ac:picMkLst>
            <pc:docMk/>
            <pc:sldMk cId="4128966887" sldId="594"/>
            <ac:picMk id="69" creationId="{AF0F0B0B-80B0-44C3-BA1F-E20EEDCCA6A8}"/>
          </ac:picMkLst>
        </pc:picChg>
        <pc:picChg chg="add mod">
          <ac:chgData name="Moraga Méndez,Maritza" userId="a04bebed-096f-44eb-822c-8d95c1ad02db" providerId="ADAL" clId="{28ED0FEE-E5FD-4260-A743-F7785A3DBEED}" dt="2021-06-10T15:07:44.349" v="7159" actId="1076"/>
          <ac:picMkLst>
            <pc:docMk/>
            <pc:sldMk cId="4128966887" sldId="594"/>
            <ac:picMk id="70" creationId="{1BE8585B-B5D0-4A75-BCE4-B3A0C3270CDE}"/>
          </ac:picMkLst>
        </pc:picChg>
        <pc:picChg chg="add mod">
          <ac:chgData name="Moraga Méndez,Maritza" userId="a04bebed-096f-44eb-822c-8d95c1ad02db" providerId="ADAL" clId="{28ED0FEE-E5FD-4260-A743-F7785A3DBEED}" dt="2021-06-10T04:36:15.940" v="5879" actId="14100"/>
          <ac:picMkLst>
            <pc:docMk/>
            <pc:sldMk cId="4128966887" sldId="594"/>
            <ac:picMk id="71" creationId="{251D1046-1EE4-4C0E-BDBF-3E0EA3E79A9F}"/>
          </ac:picMkLst>
        </pc:picChg>
        <pc:picChg chg="add mod">
          <ac:chgData name="Moraga Méndez,Maritza" userId="a04bebed-096f-44eb-822c-8d95c1ad02db" providerId="ADAL" clId="{28ED0FEE-E5FD-4260-A743-F7785A3DBEED}" dt="2021-06-10T15:06:47.044" v="7149" actId="1076"/>
          <ac:picMkLst>
            <pc:docMk/>
            <pc:sldMk cId="4128966887" sldId="594"/>
            <ac:picMk id="72" creationId="{9F537CD8-D882-4792-B49D-9EC9E7BF9F46}"/>
          </ac:picMkLst>
        </pc:picChg>
        <pc:picChg chg="add mod">
          <ac:chgData name="Moraga Méndez,Maritza" userId="a04bebed-096f-44eb-822c-8d95c1ad02db" providerId="ADAL" clId="{28ED0FEE-E5FD-4260-A743-F7785A3DBEED}" dt="2021-06-10T15:06:55.807" v="7151" actId="1076"/>
          <ac:picMkLst>
            <pc:docMk/>
            <pc:sldMk cId="4128966887" sldId="594"/>
            <ac:picMk id="74" creationId="{4CE1A558-2E16-487E-B766-B09079A0DC00}"/>
          </ac:picMkLst>
        </pc:picChg>
        <pc:picChg chg="add mod">
          <ac:chgData name="Moraga Méndez,Maritza" userId="a04bebed-096f-44eb-822c-8d95c1ad02db" providerId="ADAL" clId="{28ED0FEE-E5FD-4260-A743-F7785A3DBEED}" dt="2021-06-10T15:19:37.870" v="7213" actId="1076"/>
          <ac:picMkLst>
            <pc:docMk/>
            <pc:sldMk cId="4128966887" sldId="594"/>
            <ac:picMk id="75" creationId="{79012ADF-22DE-409C-B2B5-B2D6AC95B311}"/>
          </ac:picMkLst>
        </pc:picChg>
        <pc:picChg chg="add mod">
          <ac:chgData name="Moraga Méndez,Maritza" userId="a04bebed-096f-44eb-822c-8d95c1ad02db" providerId="ADAL" clId="{28ED0FEE-E5FD-4260-A743-F7785A3DBEED}" dt="2021-06-10T15:07:53.743" v="7162" actId="1076"/>
          <ac:picMkLst>
            <pc:docMk/>
            <pc:sldMk cId="4128966887" sldId="594"/>
            <ac:picMk id="77" creationId="{6488258E-16D0-4853-AF8F-28524D4C9A0D}"/>
          </ac:picMkLst>
        </pc:picChg>
        <pc:picChg chg="add mod">
          <ac:chgData name="Moraga Méndez,Maritza" userId="a04bebed-096f-44eb-822c-8d95c1ad02db" providerId="ADAL" clId="{28ED0FEE-E5FD-4260-A743-F7785A3DBEED}" dt="2021-06-10T15:08:01.214" v="7164" actId="1076"/>
          <ac:picMkLst>
            <pc:docMk/>
            <pc:sldMk cId="4128966887" sldId="594"/>
            <ac:picMk id="78" creationId="{4D5D7F75-A263-4292-A8DB-0A7A8EF598B1}"/>
          </ac:picMkLst>
        </pc:picChg>
        <pc:picChg chg="add mod">
          <ac:chgData name="Moraga Méndez,Maritza" userId="a04bebed-096f-44eb-822c-8d95c1ad02db" providerId="ADAL" clId="{28ED0FEE-E5FD-4260-A743-F7785A3DBEED}" dt="2021-06-10T15:08:27.054" v="7166" actId="1076"/>
          <ac:picMkLst>
            <pc:docMk/>
            <pc:sldMk cId="4128966887" sldId="594"/>
            <ac:picMk id="79" creationId="{B022F7A7-D702-4923-8D20-0152F0AF7963}"/>
          </ac:picMkLst>
        </pc:picChg>
        <pc:picChg chg="add mod">
          <ac:chgData name="Moraga Méndez,Maritza" userId="a04bebed-096f-44eb-822c-8d95c1ad02db" providerId="ADAL" clId="{28ED0FEE-E5FD-4260-A743-F7785A3DBEED}" dt="2021-06-10T15:08:27.054" v="7166" actId="1076"/>
          <ac:picMkLst>
            <pc:docMk/>
            <pc:sldMk cId="4128966887" sldId="594"/>
            <ac:picMk id="80" creationId="{DB199209-3D29-4332-9A1F-0BEBFFF841E8}"/>
          </ac:picMkLst>
        </pc:picChg>
        <pc:picChg chg="add mod">
          <ac:chgData name="Moraga Méndez,Maritza" userId="a04bebed-096f-44eb-822c-8d95c1ad02db" providerId="ADAL" clId="{28ED0FEE-E5FD-4260-A743-F7785A3DBEED}" dt="2021-06-10T15:08:37.686" v="7168" actId="1076"/>
          <ac:picMkLst>
            <pc:docMk/>
            <pc:sldMk cId="4128966887" sldId="594"/>
            <ac:picMk id="81" creationId="{0F14A9FE-72D3-48FC-822E-83E1DE8C261E}"/>
          </ac:picMkLst>
        </pc:picChg>
        <pc:picChg chg="add mod">
          <ac:chgData name="Moraga Méndez,Maritza" userId="a04bebed-096f-44eb-822c-8d95c1ad02db" providerId="ADAL" clId="{28ED0FEE-E5FD-4260-A743-F7785A3DBEED}" dt="2021-06-10T15:08:45.559" v="7170" actId="1076"/>
          <ac:picMkLst>
            <pc:docMk/>
            <pc:sldMk cId="4128966887" sldId="594"/>
            <ac:picMk id="82" creationId="{90DD9D2F-6978-4001-8DAF-13BB59A3BA31}"/>
          </ac:picMkLst>
        </pc:picChg>
        <pc:picChg chg="add mod">
          <ac:chgData name="Moraga Méndez,Maritza" userId="a04bebed-096f-44eb-822c-8d95c1ad02db" providerId="ADAL" clId="{28ED0FEE-E5FD-4260-A743-F7785A3DBEED}" dt="2021-06-10T15:18:19.279" v="7198" actId="1076"/>
          <ac:picMkLst>
            <pc:docMk/>
            <pc:sldMk cId="4128966887" sldId="594"/>
            <ac:picMk id="85" creationId="{07D46E4D-E534-4EE3-BBE9-148ABB6C5DB8}"/>
          </ac:picMkLst>
        </pc:picChg>
        <pc:picChg chg="add mod">
          <ac:chgData name="Moraga Méndez,Maritza" userId="a04bebed-096f-44eb-822c-8d95c1ad02db" providerId="ADAL" clId="{28ED0FEE-E5FD-4260-A743-F7785A3DBEED}" dt="2021-06-10T15:18:25.036" v="7200" actId="1076"/>
          <ac:picMkLst>
            <pc:docMk/>
            <pc:sldMk cId="4128966887" sldId="594"/>
            <ac:picMk id="86" creationId="{F6D8F0E5-6657-4938-B239-F7933B0AE392}"/>
          </ac:picMkLst>
        </pc:picChg>
        <pc:picChg chg="add mod">
          <ac:chgData name="Moraga Méndez,Maritza" userId="a04bebed-096f-44eb-822c-8d95c1ad02db" providerId="ADAL" clId="{28ED0FEE-E5FD-4260-A743-F7785A3DBEED}" dt="2021-06-10T15:19:10.510" v="7206" actId="1076"/>
          <ac:picMkLst>
            <pc:docMk/>
            <pc:sldMk cId="4128966887" sldId="594"/>
            <ac:picMk id="88" creationId="{AB351027-ECA1-4BCD-A398-A7C98EB94802}"/>
          </ac:picMkLst>
        </pc:picChg>
        <pc:picChg chg="add mod">
          <ac:chgData name="Moraga Méndez,Maritza" userId="a04bebed-096f-44eb-822c-8d95c1ad02db" providerId="ADAL" clId="{28ED0FEE-E5FD-4260-A743-F7785A3DBEED}" dt="2021-06-10T15:19:10.510" v="7206" actId="1076"/>
          <ac:picMkLst>
            <pc:docMk/>
            <pc:sldMk cId="4128966887" sldId="594"/>
            <ac:picMk id="89" creationId="{50381403-19F5-44AE-92CE-853D78700B28}"/>
          </ac:picMkLst>
        </pc:picChg>
        <pc:picChg chg="add mod">
          <ac:chgData name="Moraga Méndez,Maritza" userId="a04bebed-096f-44eb-822c-8d95c1ad02db" providerId="ADAL" clId="{28ED0FEE-E5FD-4260-A743-F7785A3DBEED}" dt="2021-06-10T15:19:10.510" v="7206" actId="1076"/>
          <ac:picMkLst>
            <pc:docMk/>
            <pc:sldMk cId="4128966887" sldId="594"/>
            <ac:picMk id="90" creationId="{850678A2-6C12-403C-9150-B7250CC11021}"/>
          </ac:picMkLst>
        </pc:picChg>
        <pc:picChg chg="add mod">
          <ac:chgData name="Moraga Méndez,Maritza" userId="a04bebed-096f-44eb-822c-8d95c1ad02db" providerId="ADAL" clId="{28ED0FEE-E5FD-4260-A743-F7785A3DBEED}" dt="2021-06-10T15:19:19.180" v="7208" actId="1076"/>
          <ac:picMkLst>
            <pc:docMk/>
            <pc:sldMk cId="4128966887" sldId="594"/>
            <ac:picMk id="91" creationId="{D30D8DFB-A260-4EE2-B523-CBF760195B39}"/>
          </ac:picMkLst>
        </pc:picChg>
        <pc:picChg chg="add mod">
          <ac:chgData name="Moraga Méndez,Maritza" userId="a04bebed-096f-44eb-822c-8d95c1ad02db" providerId="ADAL" clId="{28ED0FEE-E5FD-4260-A743-F7785A3DBEED}" dt="2021-06-10T15:19:29.240" v="7210" actId="1076"/>
          <ac:picMkLst>
            <pc:docMk/>
            <pc:sldMk cId="4128966887" sldId="594"/>
            <ac:picMk id="92" creationId="{C2CCB76B-B90C-4E88-986D-330BA061386D}"/>
          </ac:picMkLst>
        </pc:picChg>
        <pc:picChg chg="add mod">
          <ac:chgData name="Moraga Méndez,Maritza" userId="a04bebed-096f-44eb-822c-8d95c1ad02db" providerId="ADAL" clId="{28ED0FEE-E5FD-4260-A743-F7785A3DBEED}" dt="2021-06-10T15:19:34.711" v="7212" actId="1076"/>
          <ac:picMkLst>
            <pc:docMk/>
            <pc:sldMk cId="4128966887" sldId="594"/>
            <ac:picMk id="93" creationId="{CAD3734E-4648-4D32-A702-F8CB24DC8CD3}"/>
          </ac:picMkLst>
        </pc:picChg>
        <pc:picChg chg="mod">
          <ac:chgData name="Moraga Méndez,Maritza" userId="a04bebed-096f-44eb-822c-8d95c1ad02db" providerId="ADAL" clId="{28ED0FEE-E5FD-4260-A743-F7785A3DBEED}" dt="2021-06-10T04:36:15.940" v="5879" actId="14100"/>
          <ac:picMkLst>
            <pc:docMk/>
            <pc:sldMk cId="4128966887" sldId="594"/>
            <ac:picMk id="226" creationId="{3C45517B-4377-44FD-BB5A-58E840854C2F}"/>
          </ac:picMkLst>
        </pc:picChg>
        <pc:picChg chg="mod">
          <ac:chgData name="Moraga Méndez,Maritza" userId="a04bebed-096f-44eb-822c-8d95c1ad02db" providerId="ADAL" clId="{28ED0FEE-E5FD-4260-A743-F7785A3DBEED}" dt="2021-06-10T04:36:15.940" v="5879" actId="14100"/>
          <ac:picMkLst>
            <pc:docMk/>
            <pc:sldMk cId="4128966887" sldId="594"/>
            <ac:picMk id="227" creationId="{165217B0-2011-4A27-A2C4-BBB28F93607D}"/>
          </ac:picMkLst>
        </pc:picChg>
        <pc:picChg chg="mod">
          <ac:chgData name="Moraga Méndez,Maritza" userId="a04bebed-096f-44eb-822c-8d95c1ad02db" providerId="ADAL" clId="{28ED0FEE-E5FD-4260-A743-F7785A3DBEED}" dt="2021-06-10T04:36:15.940" v="5879" actId="14100"/>
          <ac:picMkLst>
            <pc:docMk/>
            <pc:sldMk cId="4128966887" sldId="594"/>
            <ac:picMk id="228" creationId="{536B3498-3CBA-464B-9A8B-514143BB0D3E}"/>
          </ac:picMkLst>
        </pc:picChg>
        <pc:picChg chg="mod">
          <ac:chgData name="Moraga Méndez,Maritza" userId="a04bebed-096f-44eb-822c-8d95c1ad02db" providerId="ADAL" clId="{28ED0FEE-E5FD-4260-A743-F7785A3DBEED}" dt="2021-06-10T04:36:15.940" v="5879" actId="14100"/>
          <ac:picMkLst>
            <pc:docMk/>
            <pc:sldMk cId="4128966887" sldId="594"/>
            <ac:picMk id="229" creationId="{1237FAA8-7FA7-44AA-9A66-A342D2FB1C22}"/>
          </ac:picMkLst>
        </pc:picChg>
        <pc:picChg chg="mod">
          <ac:chgData name="Moraga Méndez,Maritza" userId="a04bebed-096f-44eb-822c-8d95c1ad02db" providerId="ADAL" clId="{28ED0FEE-E5FD-4260-A743-F7785A3DBEED}" dt="2021-06-10T04:36:15.940" v="5879" actId="14100"/>
          <ac:picMkLst>
            <pc:docMk/>
            <pc:sldMk cId="4128966887" sldId="594"/>
            <ac:picMk id="230" creationId="{C5737375-E2FA-4544-A91C-0B962E2DF027}"/>
          </ac:picMkLst>
        </pc:picChg>
        <pc:picChg chg="mod">
          <ac:chgData name="Moraga Méndez,Maritza" userId="a04bebed-096f-44eb-822c-8d95c1ad02db" providerId="ADAL" clId="{28ED0FEE-E5FD-4260-A743-F7785A3DBEED}" dt="2021-06-10T04:36:15.940" v="5879" actId="14100"/>
          <ac:picMkLst>
            <pc:docMk/>
            <pc:sldMk cId="4128966887" sldId="594"/>
            <ac:picMk id="231" creationId="{67D54557-AF7B-423E-8777-137E45BB4224}"/>
          </ac:picMkLst>
        </pc:picChg>
        <pc:picChg chg="mod">
          <ac:chgData name="Moraga Méndez,Maritza" userId="a04bebed-096f-44eb-822c-8d95c1ad02db" providerId="ADAL" clId="{28ED0FEE-E5FD-4260-A743-F7785A3DBEED}" dt="2021-06-10T04:36:15.940" v="5879" actId="14100"/>
          <ac:picMkLst>
            <pc:docMk/>
            <pc:sldMk cId="4128966887" sldId="594"/>
            <ac:picMk id="232" creationId="{6E05F7F1-F6E2-4674-8198-7120319EAE78}"/>
          </ac:picMkLst>
        </pc:picChg>
        <pc:picChg chg="mod">
          <ac:chgData name="Moraga Méndez,Maritza" userId="a04bebed-096f-44eb-822c-8d95c1ad02db" providerId="ADAL" clId="{28ED0FEE-E5FD-4260-A743-F7785A3DBEED}" dt="2021-06-10T15:18:11.798" v="7196" actId="1076"/>
          <ac:picMkLst>
            <pc:docMk/>
            <pc:sldMk cId="4128966887" sldId="594"/>
            <ac:picMk id="233" creationId="{3698CA05-5CA0-4E0D-B390-A5CADE93CF34}"/>
          </ac:picMkLst>
        </pc:picChg>
        <pc:picChg chg="mod">
          <ac:chgData name="Moraga Méndez,Maritza" userId="a04bebed-096f-44eb-822c-8d95c1ad02db" providerId="ADAL" clId="{28ED0FEE-E5FD-4260-A743-F7785A3DBEED}" dt="2021-06-10T04:36:15.940" v="5879" actId="14100"/>
          <ac:picMkLst>
            <pc:docMk/>
            <pc:sldMk cId="4128966887" sldId="594"/>
            <ac:picMk id="234" creationId="{3791C64E-DA78-4DA3-99B2-71D62342E7AD}"/>
          </ac:picMkLst>
        </pc:picChg>
        <pc:picChg chg="mod">
          <ac:chgData name="Moraga Méndez,Maritza" userId="a04bebed-096f-44eb-822c-8d95c1ad02db" providerId="ADAL" clId="{28ED0FEE-E5FD-4260-A743-F7785A3DBEED}" dt="2021-06-10T04:36:15.940" v="5879" actId="14100"/>
          <ac:picMkLst>
            <pc:docMk/>
            <pc:sldMk cId="4128966887" sldId="594"/>
            <ac:picMk id="235" creationId="{D2742396-6866-4DE0-9CFC-30BE4A726814}"/>
          </ac:picMkLst>
        </pc:picChg>
        <pc:picChg chg="mod">
          <ac:chgData name="Moraga Méndez,Maritza" userId="a04bebed-096f-44eb-822c-8d95c1ad02db" providerId="ADAL" clId="{28ED0FEE-E5FD-4260-A743-F7785A3DBEED}" dt="2021-06-10T15:06:59.795" v="7152" actId="108"/>
          <ac:picMkLst>
            <pc:docMk/>
            <pc:sldMk cId="4128966887" sldId="594"/>
            <ac:picMk id="236" creationId="{A61DDBFF-091E-49CF-B1C6-C754BBC3BC71}"/>
          </ac:picMkLst>
        </pc:picChg>
        <pc:picChg chg="mod">
          <ac:chgData name="Moraga Méndez,Maritza" userId="a04bebed-096f-44eb-822c-8d95c1ad02db" providerId="ADAL" clId="{28ED0FEE-E5FD-4260-A743-F7785A3DBEED}" dt="2021-06-10T04:36:15.940" v="5879" actId="14100"/>
          <ac:picMkLst>
            <pc:docMk/>
            <pc:sldMk cId="4128966887" sldId="594"/>
            <ac:picMk id="237" creationId="{6340A637-2106-436B-93BD-60706A341425}"/>
          </ac:picMkLst>
        </pc:picChg>
        <pc:picChg chg="mod">
          <ac:chgData name="Moraga Méndez,Maritza" userId="a04bebed-096f-44eb-822c-8d95c1ad02db" providerId="ADAL" clId="{28ED0FEE-E5FD-4260-A743-F7785A3DBEED}" dt="2021-06-10T15:07:23.459" v="7155" actId="207"/>
          <ac:picMkLst>
            <pc:docMk/>
            <pc:sldMk cId="4128966887" sldId="594"/>
            <ac:picMk id="238" creationId="{4DF496FC-86FE-4B89-9E67-BD5C038D50CF}"/>
          </ac:picMkLst>
        </pc:picChg>
        <pc:picChg chg="mod">
          <ac:chgData name="Moraga Méndez,Maritza" userId="a04bebed-096f-44eb-822c-8d95c1ad02db" providerId="ADAL" clId="{28ED0FEE-E5FD-4260-A743-F7785A3DBEED}" dt="2021-06-10T15:07:23.459" v="7155" actId="207"/>
          <ac:picMkLst>
            <pc:docMk/>
            <pc:sldMk cId="4128966887" sldId="594"/>
            <ac:picMk id="239" creationId="{C0231842-E0B9-499A-A54A-CFB6714252CE}"/>
          </ac:picMkLst>
        </pc:picChg>
        <pc:picChg chg="mod">
          <ac:chgData name="Moraga Méndez,Maritza" userId="a04bebed-096f-44eb-822c-8d95c1ad02db" providerId="ADAL" clId="{28ED0FEE-E5FD-4260-A743-F7785A3DBEED}" dt="2021-06-10T15:17:54.884" v="7193" actId="1076"/>
          <ac:picMkLst>
            <pc:docMk/>
            <pc:sldMk cId="4128966887" sldId="594"/>
            <ac:picMk id="240" creationId="{7A6429B3-A152-4DA3-8794-FD5BF95624EC}"/>
          </ac:picMkLst>
        </pc:picChg>
        <pc:picChg chg="del mod">
          <ac:chgData name="Moraga Méndez,Maritza" userId="a04bebed-096f-44eb-822c-8d95c1ad02db" providerId="ADAL" clId="{28ED0FEE-E5FD-4260-A743-F7785A3DBEED}" dt="2021-06-10T15:17:50.497" v="7191" actId="478"/>
          <ac:picMkLst>
            <pc:docMk/>
            <pc:sldMk cId="4128966887" sldId="594"/>
            <ac:picMk id="241" creationId="{B6F0DE7E-8297-41A2-8801-3D22820F1257}"/>
          </ac:picMkLst>
        </pc:picChg>
        <pc:picChg chg="mod">
          <ac:chgData name="Moraga Méndez,Maritza" userId="a04bebed-096f-44eb-822c-8d95c1ad02db" providerId="ADAL" clId="{28ED0FEE-E5FD-4260-A743-F7785A3DBEED}" dt="2021-06-10T04:36:15.940" v="5879" actId="14100"/>
          <ac:picMkLst>
            <pc:docMk/>
            <pc:sldMk cId="4128966887" sldId="594"/>
            <ac:picMk id="242" creationId="{0D79F724-C4C1-44DD-8A4E-C4E17553A026}"/>
          </ac:picMkLst>
        </pc:picChg>
        <pc:picChg chg="mod">
          <ac:chgData name="Moraga Méndez,Maritza" userId="a04bebed-096f-44eb-822c-8d95c1ad02db" providerId="ADAL" clId="{28ED0FEE-E5FD-4260-A743-F7785A3DBEED}" dt="2021-06-10T04:36:15.940" v="5879" actId="14100"/>
          <ac:picMkLst>
            <pc:docMk/>
            <pc:sldMk cId="4128966887" sldId="594"/>
            <ac:picMk id="243" creationId="{AB03750C-184A-4DD9-AC36-3A55153C62A6}"/>
          </ac:picMkLst>
        </pc:picChg>
        <pc:picChg chg="del mod">
          <ac:chgData name="Moraga Méndez,Maritza" userId="a04bebed-096f-44eb-822c-8d95c1ad02db" providerId="ADAL" clId="{28ED0FEE-E5FD-4260-A743-F7785A3DBEED}" dt="2021-06-10T15:17:53.130" v="7192" actId="478"/>
          <ac:picMkLst>
            <pc:docMk/>
            <pc:sldMk cId="4128966887" sldId="594"/>
            <ac:picMk id="244" creationId="{FFFFC89C-D3C5-48AC-BD8D-97F63D4BD858}"/>
          </ac:picMkLst>
        </pc:picChg>
        <pc:picChg chg="mod">
          <ac:chgData name="Moraga Méndez,Maritza" userId="a04bebed-096f-44eb-822c-8d95c1ad02db" providerId="ADAL" clId="{28ED0FEE-E5FD-4260-A743-F7785A3DBEED}" dt="2021-06-10T04:36:15.940" v="5879" actId="14100"/>
          <ac:picMkLst>
            <pc:docMk/>
            <pc:sldMk cId="4128966887" sldId="594"/>
            <ac:picMk id="245" creationId="{EAA17101-05DD-4423-ABFD-7CB6E58AEB24}"/>
          </ac:picMkLst>
        </pc:picChg>
        <pc:picChg chg="del mod">
          <ac:chgData name="Moraga Méndez,Maritza" userId="a04bebed-096f-44eb-822c-8d95c1ad02db" providerId="ADAL" clId="{28ED0FEE-E5FD-4260-A743-F7785A3DBEED}" dt="2021-06-10T15:17:48.005" v="7190" actId="478"/>
          <ac:picMkLst>
            <pc:docMk/>
            <pc:sldMk cId="4128966887" sldId="594"/>
            <ac:picMk id="246" creationId="{058B1FCB-9DE8-4F18-87D4-988F619A3202}"/>
          </ac:picMkLst>
        </pc:picChg>
        <pc:picChg chg="del mod">
          <ac:chgData name="Moraga Méndez,Maritza" userId="a04bebed-096f-44eb-822c-8d95c1ad02db" providerId="ADAL" clId="{28ED0FEE-E5FD-4260-A743-F7785A3DBEED}" dt="2021-06-10T15:18:28.411" v="7201" actId="478"/>
          <ac:picMkLst>
            <pc:docMk/>
            <pc:sldMk cId="4128966887" sldId="594"/>
            <ac:picMk id="247" creationId="{09621EE6-355E-4975-AE83-DF52ED9B9E04}"/>
          </ac:picMkLst>
        </pc:picChg>
        <pc:picChg chg="mod">
          <ac:chgData name="Moraga Méndez,Maritza" userId="a04bebed-096f-44eb-822c-8d95c1ad02db" providerId="ADAL" clId="{28ED0FEE-E5FD-4260-A743-F7785A3DBEED}" dt="2021-06-10T04:36:15.940" v="5879" actId="14100"/>
          <ac:picMkLst>
            <pc:docMk/>
            <pc:sldMk cId="4128966887" sldId="594"/>
            <ac:picMk id="256" creationId="{9E600CFB-4EE4-413D-9E2C-56CBCC42F6CC}"/>
          </ac:picMkLst>
        </pc:picChg>
        <pc:picChg chg="mod">
          <ac:chgData name="Moraga Méndez,Maritza" userId="a04bebed-096f-44eb-822c-8d95c1ad02db" providerId="ADAL" clId="{28ED0FEE-E5FD-4260-A743-F7785A3DBEED}" dt="2021-06-10T04:36:15.940" v="5879" actId="14100"/>
          <ac:picMkLst>
            <pc:docMk/>
            <pc:sldMk cId="4128966887" sldId="594"/>
            <ac:picMk id="257" creationId="{C62203C6-6145-469A-A257-05750F2D1258}"/>
          </ac:picMkLst>
        </pc:picChg>
        <pc:picChg chg="mod">
          <ac:chgData name="Moraga Méndez,Maritza" userId="a04bebed-096f-44eb-822c-8d95c1ad02db" providerId="ADAL" clId="{28ED0FEE-E5FD-4260-A743-F7785A3DBEED}" dt="2021-06-10T15:07:47.347" v="7160" actId="1076"/>
          <ac:picMkLst>
            <pc:docMk/>
            <pc:sldMk cId="4128966887" sldId="594"/>
            <ac:picMk id="258" creationId="{8FACD089-E17D-444A-991B-8E61E56785B6}"/>
          </ac:picMkLst>
        </pc:picChg>
        <pc:picChg chg="mod">
          <ac:chgData name="Moraga Méndez,Maritza" userId="a04bebed-096f-44eb-822c-8d95c1ad02db" providerId="ADAL" clId="{28ED0FEE-E5FD-4260-A743-F7785A3DBEED}" dt="2021-06-10T15:07:44.349" v="7159" actId="1076"/>
          <ac:picMkLst>
            <pc:docMk/>
            <pc:sldMk cId="4128966887" sldId="594"/>
            <ac:picMk id="259" creationId="{7B7B79A8-9EEA-4045-8F2B-2A7DE7D0CE9B}"/>
          </ac:picMkLst>
        </pc:picChg>
        <pc:picChg chg="del mod">
          <ac:chgData name="Moraga Méndez,Maritza" userId="a04bebed-096f-44eb-822c-8d95c1ad02db" providerId="ADAL" clId="{28ED0FEE-E5FD-4260-A743-F7785A3DBEED}" dt="2021-06-10T15:17:46.909" v="7189" actId="478"/>
          <ac:picMkLst>
            <pc:docMk/>
            <pc:sldMk cId="4128966887" sldId="594"/>
            <ac:picMk id="260" creationId="{2AF4AE73-803F-4FA7-B795-96466081AEF6}"/>
          </ac:picMkLst>
        </pc:picChg>
        <pc:picChg chg="mod">
          <ac:chgData name="Moraga Méndez,Maritza" userId="a04bebed-096f-44eb-822c-8d95c1ad02db" providerId="ADAL" clId="{28ED0FEE-E5FD-4260-A743-F7785A3DBEED}" dt="2021-06-10T04:36:15.940" v="5879" actId="14100"/>
          <ac:picMkLst>
            <pc:docMk/>
            <pc:sldMk cId="4128966887" sldId="594"/>
            <ac:picMk id="261" creationId="{0032DAF6-D89B-43C4-B30E-F141CEE305C2}"/>
          </ac:picMkLst>
        </pc:picChg>
        <pc:picChg chg="mod">
          <ac:chgData name="Moraga Méndez,Maritza" userId="a04bebed-096f-44eb-822c-8d95c1ad02db" providerId="ADAL" clId="{28ED0FEE-E5FD-4260-A743-F7785A3DBEED}" dt="2021-06-10T15:18:00.807" v="7194" actId="1076"/>
          <ac:picMkLst>
            <pc:docMk/>
            <pc:sldMk cId="4128966887" sldId="594"/>
            <ac:picMk id="262" creationId="{2D24F645-AF02-4D3C-A8C9-0AA4E0C579E4}"/>
          </ac:picMkLst>
        </pc:picChg>
        <pc:picChg chg="mod">
          <ac:chgData name="Moraga Méndez,Maritza" userId="a04bebed-096f-44eb-822c-8d95c1ad02db" providerId="ADAL" clId="{28ED0FEE-E5FD-4260-A743-F7785A3DBEED}" dt="2021-06-10T15:18:00.807" v="7194" actId="1076"/>
          <ac:picMkLst>
            <pc:docMk/>
            <pc:sldMk cId="4128966887" sldId="594"/>
            <ac:picMk id="263" creationId="{55F20CF1-F163-4E06-B7D1-53C1FA6E880A}"/>
          </ac:picMkLst>
        </pc:picChg>
        <pc:picChg chg="mod">
          <ac:chgData name="Moraga Méndez,Maritza" userId="a04bebed-096f-44eb-822c-8d95c1ad02db" providerId="ADAL" clId="{28ED0FEE-E5FD-4260-A743-F7785A3DBEED}" dt="2021-06-10T04:36:15.940" v="5879" actId="14100"/>
          <ac:picMkLst>
            <pc:docMk/>
            <pc:sldMk cId="4128966887" sldId="594"/>
            <ac:picMk id="264" creationId="{2842C5DF-1984-45E6-A71C-6E02290B4026}"/>
          </ac:picMkLst>
        </pc:picChg>
        <pc:picChg chg="mod">
          <ac:chgData name="Moraga Méndez,Maritza" userId="a04bebed-096f-44eb-822c-8d95c1ad02db" providerId="ADAL" clId="{28ED0FEE-E5FD-4260-A743-F7785A3DBEED}" dt="2021-06-10T04:36:15.940" v="5879" actId="14100"/>
          <ac:picMkLst>
            <pc:docMk/>
            <pc:sldMk cId="4128966887" sldId="594"/>
            <ac:picMk id="265" creationId="{F59CCC97-B858-490F-A526-4D89CD0AD99A}"/>
          </ac:picMkLst>
        </pc:picChg>
        <pc:picChg chg="mod">
          <ac:chgData name="Moraga Méndez,Maritza" userId="a04bebed-096f-44eb-822c-8d95c1ad02db" providerId="ADAL" clId="{28ED0FEE-E5FD-4260-A743-F7785A3DBEED}" dt="2021-06-10T04:36:15.940" v="5879" actId="14100"/>
          <ac:picMkLst>
            <pc:docMk/>
            <pc:sldMk cId="4128966887" sldId="594"/>
            <ac:picMk id="266" creationId="{DC3F9E71-3407-43A9-B054-92BC92B6C30F}"/>
          </ac:picMkLst>
        </pc:picChg>
        <pc:picChg chg="mod">
          <ac:chgData name="Moraga Méndez,Maritza" userId="a04bebed-096f-44eb-822c-8d95c1ad02db" providerId="ADAL" clId="{28ED0FEE-E5FD-4260-A743-F7785A3DBEED}" dt="2021-06-10T04:35:32.539" v="5872" actId="1076"/>
          <ac:picMkLst>
            <pc:docMk/>
            <pc:sldMk cId="4128966887" sldId="594"/>
            <ac:picMk id="4101" creationId="{19931269-6A88-4CAD-A7F7-90E60339B95B}"/>
          </ac:picMkLst>
        </pc:picChg>
        <pc:cxnChg chg="mod">
          <ac:chgData name="Moraga Méndez,Maritza" userId="a04bebed-096f-44eb-822c-8d95c1ad02db" providerId="ADAL" clId="{28ED0FEE-E5FD-4260-A743-F7785A3DBEED}" dt="2021-06-10T04:21:14.011" v="5435"/>
          <ac:cxnSpMkLst>
            <pc:docMk/>
            <pc:sldMk cId="4128966887" sldId="594"/>
            <ac:cxnSpMk id="58" creationId="{83F15CA8-2C0A-40BB-A9F7-E85779408114}"/>
          </ac:cxnSpMkLst>
        </pc:cxnChg>
        <pc:cxnChg chg="mod">
          <ac:chgData name="Moraga Méndez,Maritza" userId="a04bebed-096f-44eb-822c-8d95c1ad02db" providerId="ADAL" clId="{28ED0FEE-E5FD-4260-A743-F7785A3DBEED}" dt="2021-06-10T04:21:36.542" v="5444"/>
          <ac:cxnSpMkLst>
            <pc:docMk/>
            <pc:sldMk cId="4128966887" sldId="594"/>
            <ac:cxnSpMk id="62" creationId="{14DDE727-1EFF-4082-9912-B87935BD27D5}"/>
          </ac:cxnSpMkLst>
        </pc:cxnChg>
        <pc:cxnChg chg="mod">
          <ac:chgData name="Moraga Méndez,Maritza" userId="a04bebed-096f-44eb-822c-8d95c1ad02db" providerId="ADAL" clId="{28ED0FEE-E5FD-4260-A743-F7785A3DBEED}" dt="2021-06-10T04:21:43.972" v="5446"/>
          <ac:cxnSpMkLst>
            <pc:docMk/>
            <pc:sldMk cId="4128966887" sldId="594"/>
            <ac:cxnSpMk id="66" creationId="{89099C60-3300-4484-BDA6-80C5FC4E4AB3}"/>
          </ac:cxnSpMkLst>
        </pc:cxnChg>
      </pc:sldChg>
      <pc:sldChg chg="modNotesTx">
        <pc:chgData name="Moraga Méndez,Maritza" userId="a04bebed-096f-44eb-822c-8d95c1ad02db" providerId="ADAL" clId="{28ED0FEE-E5FD-4260-A743-F7785A3DBEED}" dt="2021-06-09T23:34:03.597" v="4595" actId="113"/>
        <pc:sldMkLst>
          <pc:docMk/>
          <pc:sldMk cId="295179172" sldId="596"/>
        </pc:sldMkLst>
      </pc:sldChg>
      <pc:sldChg chg="modSp mod modNotesTx">
        <pc:chgData name="Moraga Méndez,Maritza" userId="a04bebed-096f-44eb-822c-8d95c1ad02db" providerId="ADAL" clId="{28ED0FEE-E5FD-4260-A743-F7785A3DBEED}" dt="2021-06-10T17:27:10.455" v="7247" actId="20577"/>
        <pc:sldMkLst>
          <pc:docMk/>
          <pc:sldMk cId="593928310" sldId="598"/>
        </pc:sldMkLst>
        <pc:spChg chg="mod">
          <ac:chgData name="Moraga Méndez,Maritza" userId="a04bebed-096f-44eb-822c-8d95c1ad02db" providerId="ADAL" clId="{28ED0FEE-E5FD-4260-A743-F7785A3DBEED}" dt="2021-06-09T21:36:11.209" v="3006" actId="20577"/>
          <ac:spMkLst>
            <pc:docMk/>
            <pc:sldMk cId="593928310" sldId="598"/>
            <ac:spMk id="9" creationId="{0C073E98-79B0-4C3D-9EAD-6D58F62003D0}"/>
          </ac:spMkLst>
        </pc:spChg>
        <pc:spChg chg="mod">
          <ac:chgData name="Moraga Méndez,Maritza" userId="a04bebed-096f-44eb-822c-8d95c1ad02db" providerId="ADAL" clId="{28ED0FEE-E5FD-4260-A743-F7785A3DBEED}" dt="2021-06-09T18:23:53.243" v="27" actId="1076"/>
          <ac:spMkLst>
            <pc:docMk/>
            <pc:sldMk cId="593928310" sldId="598"/>
            <ac:spMk id="12" creationId="{59004786-3692-42DB-8549-8D09F494C1BC}"/>
          </ac:spMkLst>
        </pc:spChg>
        <pc:spChg chg="mod">
          <ac:chgData name="Moraga Méndez,Maritza" userId="a04bebed-096f-44eb-822c-8d95c1ad02db" providerId="ADAL" clId="{28ED0FEE-E5FD-4260-A743-F7785A3DBEED}" dt="2021-06-10T17:27:10.455" v="7247" actId="20577"/>
          <ac:spMkLst>
            <pc:docMk/>
            <pc:sldMk cId="593928310" sldId="598"/>
            <ac:spMk id="15" creationId="{E5DBEF3E-78EB-49FA-A730-C3B50FC9EEC5}"/>
          </ac:spMkLst>
        </pc:spChg>
      </pc:sldChg>
      <pc:sldChg chg="del">
        <pc:chgData name="Moraga Méndez,Maritza" userId="a04bebed-096f-44eb-822c-8d95c1ad02db" providerId="ADAL" clId="{28ED0FEE-E5FD-4260-A743-F7785A3DBEED}" dt="2021-06-09T18:22:10.797" v="15" actId="47"/>
        <pc:sldMkLst>
          <pc:docMk/>
          <pc:sldMk cId="4010114429" sldId="601"/>
        </pc:sldMkLst>
      </pc:sldChg>
      <pc:sldChg chg="del">
        <pc:chgData name="Moraga Méndez,Maritza" userId="a04bebed-096f-44eb-822c-8d95c1ad02db" providerId="ADAL" clId="{28ED0FEE-E5FD-4260-A743-F7785A3DBEED}" dt="2021-06-09T23:18:12.898" v="4348" actId="47"/>
        <pc:sldMkLst>
          <pc:docMk/>
          <pc:sldMk cId="3994618296" sldId="602"/>
        </pc:sldMkLst>
      </pc:sldChg>
      <pc:sldChg chg="modSp mod modNotesTx">
        <pc:chgData name="Moraga Méndez,Maritza" userId="a04bebed-096f-44eb-822c-8d95c1ad02db" providerId="ADAL" clId="{28ED0FEE-E5FD-4260-A743-F7785A3DBEED}" dt="2021-06-09T23:57:00.093" v="5219" actId="20577"/>
        <pc:sldMkLst>
          <pc:docMk/>
          <pc:sldMk cId="1411420090" sldId="603"/>
        </pc:sldMkLst>
        <pc:spChg chg="mod">
          <ac:chgData name="Moraga Méndez,Maritza" userId="a04bebed-096f-44eb-822c-8d95c1ad02db" providerId="ADAL" clId="{28ED0FEE-E5FD-4260-A743-F7785A3DBEED}" dt="2021-06-09T22:38:41.748" v="3254" actId="20577"/>
          <ac:spMkLst>
            <pc:docMk/>
            <pc:sldMk cId="1411420090" sldId="603"/>
            <ac:spMk id="10" creationId="{E5A30FB8-B1AE-4456-95D8-73977701188D}"/>
          </ac:spMkLst>
        </pc:spChg>
      </pc:sldChg>
      <pc:sldChg chg="modSp mod modNotesTx">
        <pc:chgData name="Moraga Méndez,Maritza" userId="a04bebed-096f-44eb-822c-8d95c1ad02db" providerId="ADAL" clId="{28ED0FEE-E5FD-4260-A743-F7785A3DBEED}" dt="2021-06-10T00:10:34.446" v="5399" actId="6549"/>
        <pc:sldMkLst>
          <pc:docMk/>
          <pc:sldMk cId="490290399" sldId="604"/>
        </pc:sldMkLst>
        <pc:spChg chg="mod">
          <ac:chgData name="Moraga Méndez,Maritza" userId="a04bebed-096f-44eb-822c-8d95c1ad02db" providerId="ADAL" clId="{28ED0FEE-E5FD-4260-A743-F7785A3DBEED}" dt="2021-06-10T00:10:34.446" v="5399" actId="6549"/>
          <ac:spMkLst>
            <pc:docMk/>
            <pc:sldMk cId="490290399" sldId="604"/>
            <ac:spMk id="16" creationId="{821F97C7-FDA6-44FF-8BDB-32D0219510A3}"/>
          </ac:spMkLst>
        </pc:spChg>
      </pc:sldChg>
      <pc:sldChg chg="addSp delSp modSp mod">
        <pc:chgData name="Moraga Méndez,Maritza" userId="a04bebed-096f-44eb-822c-8d95c1ad02db" providerId="ADAL" clId="{28ED0FEE-E5FD-4260-A743-F7785A3DBEED}" dt="2021-06-09T18:27:37.620" v="50" actId="1076"/>
        <pc:sldMkLst>
          <pc:docMk/>
          <pc:sldMk cId="1611399009" sldId="605"/>
        </pc:sldMkLst>
        <pc:spChg chg="mod">
          <ac:chgData name="Moraga Méndez,Maritza" userId="a04bebed-096f-44eb-822c-8d95c1ad02db" providerId="ADAL" clId="{28ED0FEE-E5FD-4260-A743-F7785A3DBEED}" dt="2021-06-09T18:27:37.620" v="50" actId="1076"/>
          <ac:spMkLst>
            <pc:docMk/>
            <pc:sldMk cId="1611399009" sldId="605"/>
            <ac:spMk id="8" creationId="{440AD731-B574-47A5-8140-B7247E9A03FD}"/>
          </ac:spMkLst>
        </pc:spChg>
        <pc:spChg chg="mod">
          <ac:chgData name="Moraga Méndez,Maritza" userId="a04bebed-096f-44eb-822c-8d95c1ad02db" providerId="ADAL" clId="{28ED0FEE-E5FD-4260-A743-F7785A3DBEED}" dt="2021-06-09T18:26:58.297" v="46" actId="692"/>
          <ac:spMkLst>
            <pc:docMk/>
            <pc:sldMk cId="1611399009" sldId="605"/>
            <ac:spMk id="13" creationId="{9B7264EE-B450-4CF8-B552-92149D6DB3AD}"/>
          </ac:spMkLst>
        </pc:spChg>
        <pc:picChg chg="del">
          <ac:chgData name="Moraga Méndez,Maritza" userId="a04bebed-096f-44eb-822c-8d95c1ad02db" providerId="ADAL" clId="{28ED0FEE-E5FD-4260-A743-F7785A3DBEED}" dt="2021-06-09T18:26:21.111" v="36" actId="21"/>
          <ac:picMkLst>
            <pc:docMk/>
            <pc:sldMk cId="1611399009" sldId="605"/>
            <ac:picMk id="3" creationId="{03A03B47-1746-4FB4-BE4F-07EA1C66AD1F}"/>
          </ac:picMkLst>
        </pc:picChg>
        <pc:picChg chg="add mod">
          <ac:chgData name="Moraga Méndez,Maritza" userId="a04bebed-096f-44eb-822c-8d95c1ad02db" providerId="ADAL" clId="{28ED0FEE-E5FD-4260-A743-F7785A3DBEED}" dt="2021-06-09T18:27:24.517" v="49" actId="207"/>
          <ac:picMkLst>
            <pc:docMk/>
            <pc:sldMk cId="1611399009" sldId="605"/>
            <ac:picMk id="14" creationId="{F11470AB-C782-4D61-A134-6ED31F6EC000}"/>
          </ac:picMkLst>
        </pc:picChg>
      </pc:sldChg>
      <pc:sldChg chg="modSp add mod modNotesTx">
        <pc:chgData name="Moraga Méndez,Maritza" userId="a04bebed-096f-44eb-822c-8d95c1ad02db" providerId="ADAL" clId="{28ED0FEE-E5FD-4260-A743-F7785A3DBEED}" dt="2021-06-10T17:30:51.310" v="7588" actId="14100"/>
        <pc:sldMkLst>
          <pc:docMk/>
          <pc:sldMk cId="1047455700" sldId="606"/>
        </pc:sldMkLst>
        <pc:spChg chg="mod">
          <ac:chgData name="Moraga Méndez,Maritza" userId="a04bebed-096f-44eb-822c-8d95c1ad02db" providerId="ADAL" clId="{28ED0FEE-E5FD-4260-A743-F7785A3DBEED}" dt="2021-06-10T17:30:51.310" v="7588" actId="14100"/>
          <ac:spMkLst>
            <pc:docMk/>
            <pc:sldMk cId="1047455700" sldId="606"/>
            <ac:spMk id="15" creationId="{E5DBEF3E-78EB-49FA-A730-C3B50FC9EEC5}"/>
          </ac:spMkLst>
        </pc:spChg>
      </pc:sldChg>
      <pc:sldChg chg="addSp delSp modSp add mod modNotesTx">
        <pc:chgData name="Moraga Méndez,Maritza" userId="a04bebed-096f-44eb-822c-8d95c1ad02db" providerId="ADAL" clId="{28ED0FEE-E5FD-4260-A743-F7785A3DBEED}" dt="2021-06-09T21:48:51.435" v="3243" actId="692"/>
        <pc:sldMkLst>
          <pc:docMk/>
          <pc:sldMk cId="978416768" sldId="607"/>
        </pc:sldMkLst>
        <pc:spChg chg="add mod">
          <ac:chgData name="Moraga Méndez,Maritza" userId="a04bebed-096f-44eb-822c-8d95c1ad02db" providerId="ADAL" clId="{28ED0FEE-E5FD-4260-A743-F7785A3DBEED}" dt="2021-06-09T21:42:37.609" v="3173" actId="1076"/>
          <ac:spMkLst>
            <pc:docMk/>
            <pc:sldMk cId="978416768" sldId="607"/>
            <ac:spMk id="6" creationId="{D347284E-C4E5-4494-B48A-0274276AE186}"/>
          </ac:spMkLst>
        </pc:spChg>
        <pc:spChg chg="del">
          <ac:chgData name="Moraga Méndez,Maritza" userId="a04bebed-096f-44eb-822c-8d95c1ad02db" providerId="ADAL" clId="{28ED0FEE-E5FD-4260-A743-F7785A3DBEED}" dt="2021-06-09T21:46:34.309" v="3230" actId="478"/>
          <ac:spMkLst>
            <pc:docMk/>
            <pc:sldMk cId="978416768" sldId="607"/>
            <ac:spMk id="80" creationId="{E068BFD2-4573-4883-9445-DB98F5C80A31}"/>
          </ac:spMkLst>
        </pc:spChg>
        <pc:spChg chg="add mod">
          <ac:chgData name="Moraga Méndez,Maritza" userId="a04bebed-096f-44eb-822c-8d95c1ad02db" providerId="ADAL" clId="{28ED0FEE-E5FD-4260-A743-F7785A3DBEED}" dt="2021-06-09T21:42:49.988" v="3175" actId="1076"/>
          <ac:spMkLst>
            <pc:docMk/>
            <pc:sldMk cId="978416768" sldId="607"/>
            <ac:spMk id="81" creationId="{5EC58D22-3F1F-4654-946A-579A36ADB287}"/>
          </ac:spMkLst>
        </pc:spChg>
        <pc:spChg chg="add mod">
          <ac:chgData name="Moraga Méndez,Maritza" userId="a04bebed-096f-44eb-822c-8d95c1ad02db" providerId="ADAL" clId="{28ED0FEE-E5FD-4260-A743-F7785A3DBEED}" dt="2021-06-09T21:44:09.540" v="3192" actId="1076"/>
          <ac:spMkLst>
            <pc:docMk/>
            <pc:sldMk cId="978416768" sldId="607"/>
            <ac:spMk id="82" creationId="{553E9B31-58A6-4E42-A088-8FFB7390A335}"/>
          </ac:spMkLst>
        </pc:spChg>
        <pc:spChg chg="add mod">
          <ac:chgData name="Moraga Méndez,Maritza" userId="a04bebed-096f-44eb-822c-8d95c1ad02db" providerId="ADAL" clId="{28ED0FEE-E5FD-4260-A743-F7785A3DBEED}" dt="2021-06-09T21:44:21.412" v="3194" actId="1076"/>
          <ac:spMkLst>
            <pc:docMk/>
            <pc:sldMk cId="978416768" sldId="607"/>
            <ac:spMk id="84" creationId="{4671D6B9-FCDF-436A-9E5A-68D17A64E30D}"/>
          </ac:spMkLst>
        </pc:spChg>
        <pc:spChg chg="add mod">
          <ac:chgData name="Moraga Méndez,Maritza" userId="a04bebed-096f-44eb-822c-8d95c1ad02db" providerId="ADAL" clId="{28ED0FEE-E5FD-4260-A743-F7785A3DBEED}" dt="2021-06-09T21:45:35.703" v="3207" actId="20577"/>
          <ac:spMkLst>
            <pc:docMk/>
            <pc:sldMk cId="978416768" sldId="607"/>
            <ac:spMk id="85" creationId="{1103DC56-7E07-4AC7-A9BB-CCE348BF1DAB}"/>
          </ac:spMkLst>
        </pc:spChg>
        <pc:spChg chg="mod">
          <ac:chgData name="Moraga Méndez,Maritza" userId="a04bebed-096f-44eb-822c-8d95c1ad02db" providerId="ADAL" clId="{28ED0FEE-E5FD-4260-A743-F7785A3DBEED}" dt="2021-06-09T21:46:57.636" v="3231" actId="20577"/>
          <ac:spMkLst>
            <pc:docMk/>
            <pc:sldMk cId="978416768" sldId="607"/>
            <ac:spMk id="220" creationId="{25095AD0-491F-4C97-88E0-1C0ED8CF1F3F}"/>
          </ac:spMkLst>
        </pc:spChg>
        <pc:spChg chg="del mod">
          <ac:chgData name="Moraga Méndez,Maritza" userId="a04bebed-096f-44eb-822c-8d95c1ad02db" providerId="ADAL" clId="{28ED0FEE-E5FD-4260-A743-F7785A3DBEED}" dt="2021-06-09T20:55:38.394" v="1849" actId="478"/>
          <ac:spMkLst>
            <pc:docMk/>
            <pc:sldMk cId="978416768" sldId="607"/>
            <ac:spMk id="221" creationId="{F1219872-AB92-490D-908F-DC91EE9CA9D9}"/>
          </ac:spMkLst>
        </pc:spChg>
        <pc:spChg chg="mod">
          <ac:chgData name="Moraga Méndez,Maritza" userId="a04bebed-096f-44eb-822c-8d95c1ad02db" providerId="ADAL" clId="{28ED0FEE-E5FD-4260-A743-F7785A3DBEED}" dt="2021-06-09T21:47:35.689" v="3235" actId="1076"/>
          <ac:spMkLst>
            <pc:docMk/>
            <pc:sldMk cId="978416768" sldId="607"/>
            <ac:spMk id="246" creationId="{B38FC732-03B3-457C-81A2-8F7252274A29}"/>
          </ac:spMkLst>
        </pc:spChg>
        <pc:spChg chg="mod">
          <ac:chgData name="Moraga Méndez,Maritza" userId="a04bebed-096f-44eb-822c-8d95c1ad02db" providerId="ADAL" clId="{28ED0FEE-E5FD-4260-A743-F7785A3DBEED}" dt="2021-06-09T21:42:43.433" v="3174" actId="1076"/>
          <ac:spMkLst>
            <pc:docMk/>
            <pc:sldMk cId="978416768" sldId="607"/>
            <ac:spMk id="248" creationId="{A5BD98E2-1D7C-4D04-9783-663CBFA54096}"/>
          </ac:spMkLst>
        </pc:spChg>
        <pc:spChg chg="mod">
          <ac:chgData name="Moraga Méndez,Maritza" userId="a04bebed-096f-44eb-822c-8d95c1ad02db" providerId="ADAL" clId="{28ED0FEE-E5FD-4260-A743-F7785A3DBEED}" dt="2021-06-09T21:45:55.154" v="3210" actId="1076"/>
          <ac:spMkLst>
            <pc:docMk/>
            <pc:sldMk cId="978416768" sldId="607"/>
            <ac:spMk id="249" creationId="{6AF22B55-0BA5-4796-A9F3-59347FEC22B3}"/>
          </ac:spMkLst>
        </pc:spChg>
        <pc:spChg chg="mod">
          <ac:chgData name="Moraga Méndez,Maritza" userId="a04bebed-096f-44eb-822c-8d95c1ad02db" providerId="ADAL" clId="{28ED0FEE-E5FD-4260-A743-F7785A3DBEED}" dt="2021-06-09T21:46:21.332" v="3227" actId="790"/>
          <ac:spMkLst>
            <pc:docMk/>
            <pc:sldMk cId="978416768" sldId="607"/>
            <ac:spMk id="251" creationId="{052BDB95-265D-4899-8EE2-7C5528F05407}"/>
          </ac:spMkLst>
        </pc:spChg>
        <pc:spChg chg="mod">
          <ac:chgData name="Moraga Méndez,Maritza" userId="a04bebed-096f-44eb-822c-8d95c1ad02db" providerId="ADAL" clId="{28ED0FEE-E5FD-4260-A743-F7785A3DBEED}" dt="2021-06-09T21:46:29.409" v="3229" actId="14100"/>
          <ac:spMkLst>
            <pc:docMk/>
            <pc:sldMk cId="978416768" sldId="607"/>
            <ac:spMk id="252" creationId="{E42EB58F-D3B8-4100-BB80-368ADBDE9B17}"/>
          </ac:spMkLst>
        </pc:spChg>
        <pc:grpChg chg="del">
          <ac:chgData name="Moraga Méndez,Maritza" userId="a04bebed-096f-44eb-822c-8d95c1ad02db" providerId="ADAL" clId="{28ED0FEE-E5FD-4260-A743-F7785A3DBEED}" dt="2021-06-09T20:55:38.394" v="1849" actId="478"/>
          <ac:grpSpMkLst>
            <pc:docMk/>
            <pc:sldMk cId="978416768" sldId="607"/>
            <ac:grpSpMk id="219" creationId="{17AC050A-3AE6-40BB-A4DC-1EF9FA660457}"/>
          </ac:grpSpMkLst>
        </pc:grpChg>
        <pc:picChg chg="add del mod">
          <ac:chgData name="Moraga Méndez,Maritza" userId="a04bebed-096f-44eb-822c-8d95c1ad02db" providerId="ADAL" clId="{28ED0FEE-E5FD-4260-A743-F7785A3DBEED}" dt="2021-06-09T21:47:05.826" v="3232" actId="478"/>
          <ac:picMkLst>
            <pc:docMk/>
            <pc:sldMk cId="978416768" sldId="607"/>
            <ac:picMk id="3" creationId="{F622F9ED-7C0A-48AB-8C33-5CB79A885D8D}"/>
          </ac:picMkLst>
        </pc:picChg>
        <pc:picChg chg="add mod">
          <ac:chgData name="Moraga Méndez,Maritza" userId="a04bebed-096f-44eb-822c-8d95c1ad02db" providerId="ADAL" clId="{28ED0FEE-E5FD-4260-A743-F7785A3DBEED}" dt="2021-06-09T21:40:08.882" v="3146" actId="1076"/>
          <ac:picMkLst>
            <pc:docMk/>
            <pc:sldMk cId="978416768" sldId="607"/>
            <ac:picMk id="5" creationId="{3B1AC821-E3C0-42CA-8B0A-90A284B1DA52}"/>
          </ac:picMkLst>
        </pc:picChg>
        <pc:picChg chg="add del mod">
          <ac:chgData name="Moraga Méndez,Maritza" userId="a04bebed-096f-44eb-822c-8d95c1ad02db" providerId="ADAL" clId="{28ED0FEE-E5FD-4260-A743-F7785A3DBEED}" dt="2021-06-09T21:10:14.376" v="2112" actId="478"/>
          <ac:picMkLst>
            <pc:docMk/>
            <pc:sldMk cId="978416768" sldId="607"/>
            <ac:picMk id="83" creationId="{02410DA6-3B3A-465B-81DA-E36D31C525EA}"/>
          </ac:picMkLst>
        </pc:picChg>
        <pc:picChg chg="add mod">
          <ac:chgData name="Moraga Méndez,Maritza" userId="a04bebed-096f-44eb-822c-8d95c1ad02db" providerId="ADAL" clId="{28ED0FEE-E5FD-4260-A743-F7785A3DBEED}" dt="2021-06-09T21:44:12.730" v="3193" actId="1076"/>
          <ac:picMkLst>
            <pc:docMk/>
            <pc:sldMk cId="978416768" sldId="607"/>
            <ac:picMk id="86" creationId="{062AE7ED-468A-4219-A854-B37CD0226749}"/>
          </ac:picMkLst>
        </pc:picChg>
        <pc:picChg chg="mod">
          <ac:chgData name="Moraga Méndez,Maritza" userId="a04bebed-096f-44eb-822c-8d95c1ad02db" providerId="ADAL" clId="{28ED0FEE-E5FD-4260-A743-F7785A3DBEED}" dt="2021-06-09T21:45:57.850" v="3211" actId="1076"/>
          <ac:picMkLst>
            <pc:docMk/>
            <pc:sldMk cId="978416768" sldId="607"/>
            <ac:picMk id="250" creationId="{12467B07-55D7-4923-A534-E34B0684D130}"/>
          </ac:picMkLst>
        </pc:picChg>
        <pc:picChg chg="del">
          <ac:chgData name="Moraga Méndez,Maritza" userId="a04bebed-096f-44eb-822c-8d95c1ad02db" providerId="ADAL" clId="{28ED0FEE-E5FD-4260-A743-F7785A3DBEED}" dt="2021-06-09T21:40:03.459" v="3144" actId="478"/>
          <ac:picMkLst>
            <pc:docMk/>
            <pc:sldMk cId="978416768" sldId="607"/>
            <ac:picMk id="253" creationId="{1280C2F3-4638-47BE-A6A5-86B3295514B3}"/>
          </ac:picMkLst>
        </pc:picChg>
        <pc:cxnChg chg="mod">
          <ac:chgData name="Moraga Méndez,Maritza" userId="a04bebed-096f-44eb-822c-8d95c1ad02db" providerId="ADAL" clId="{28ED0FEE-E5FD-4260-A743-F7785A3DBEED}" dt="2021-06-09T21:47:29.641" v="3233" actId="14100"/>
          <ac:cxnSpMkLst>
            <pc:docMk/>
            <pc:sldMk cId="978416768" sldId="607"/>
            <ac:cxnSpMk id="244" creationId="{F54AA5A4-EA66-4172-809E-5E939167A2B2}"/>
          </ac:cxnSpMkLst>
        </pc:cxnChg>
        <pc:cxnChg chg="mod">
          <ac:chgData name="Moraga Méndez,Maritza" userId="a04bebed-096f-44eb-822c-8d95c1ad02db" providerId="ADAL" clId="{28ED0FEE-E5FD-4260-A743-F7785A3DBEED}" dt="2021-06-09T21:42:27.713" v="3172" actId="14100"/>
          <ac:cxnSpMkLst>
            <pc:docMk/>
            <pc:sldMk cId="978416768" sldId="607"/>
            <ac:cxnSpMk id="245" creationId="{ECA3A0D1-ECF9-433A-839D-4E467877846F}"/>
          </ac:cxnSpMkLst>
        </pc:cxnChg>
        <pc:cxnChg chg="mod">
          <ac:chgData name="Moraga Méndez,Maritza" userId="a04bebed-096f-44eb-822c-8d95c1ad02db" providerId="ADAL" clId="{28ED0FEE-E5FD-4260-A743-F7785A3DBEED}" dt="2021-06-09T21:48:51.435" v="3243" actId="692"/>
          <ac:cxnSpMkLst>
            <pc:docMk/>
            <pc:sldMk cId="978416768" sldId="607"/>
            <ac:cxnSpMk id="269" creationId="{55282520-5E69-4A11-B41F-BF0B6A7F0904}"/>
          </ac:cxnSpMkLst>
        </pc:cxnChg>
      </pc:sldChg>
      <pc:sldChg chg="addSp modSp new del">
        <pc:chgData name="Moraga Méndez,Maritza" userId="a04bebed-096f-44eb-822c-8d95c1ad02db" providerId="ADAL" clId="{28ED0FEE-E5FD-4260-A743-F7785A3DBEED}" dt="2021-06-10T16:00:29.270" v="7246" actId="47"/>
        <pc:sldMkLst>
          <pc:docMk/>
          <pc:sldMk cId="2576347865" sldId="608"/>
        </pc:sldMkLst>
        <pc:graphicFrameChg chg="add mod">
          <ac:chgData name="Moraga Méndez,Maritza" userId="a04bebed-096f-44eb-822c-8d95c1ad02db" providerId="ADAL" clId="{28ED0FEE-E5FD-4260-A743-F7785A3DBEED}" dt="2021-06-10T15:06:27.840" v="7145"/>
          <ac:graphicFrameMkLst>
            <pc:docMk/>
            <pc:sldMk cId="2576347865" sldId="608"/>
            <ac:graphicFrameMk id="2" creationId="{70E33256-9085-4F64-8DDA-01AF95E4C5C2}"/>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s-CL"/>
              <a:t>Postulantes seleccionados</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s-CL"/>
        </a:p>
      </c:txPr>
    </c:title>
    <c:autoTitleDeleted val="0"/>
    <c:plotArea>
      <c:layout/>
      <c:lineChart>
        <c:grouping val="standard"/>
        <c:varyColors val="0"/>
        <c:ser>
          <c:idx val="0"/>
          <c:order val="0"/>
          <c:tx>
            <c:strRef>
              <c:f>'Prioridad tipo postulante'!$D$14</c:f>
              <c:strCache>
                <c:ptCount val="1"/>
                <c:pt idx="0">
                  <c:v>Prioridad_1</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s-CL"/>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'Prioridad tipo postulante'!$B$15:$B$19</c:f>
              <c:numCache>
                <c:formatCode>General</c:formatCode>
                <c:ptCount val="5"/>
                <c:pt idx="0">
                  <c:v>2017</c:v>
                </c:pt>
                <c:pt idx="1">
                  <c:v>2018</c:v>
                </c:pt>
                <c:pt idx="2">
                  <c:v>2019</c:v>
                </c:pt>
                <c:pt idx="3">
                  <c:v>2020</c:v>
                </c:pt>
                <c:pt idx="4">
                  <c:v>2021</c:v>
                </c:pt>
              </c:numCache>
            </c:numRef>
          </c:cat>
          <c:val>
            <c:numRef>
              <c:f>'Prioridad tipo postulante'!$D$15:$D$19</c:f>
              <c:numCache>
                <c:formatCode>0.00%</c:formatCode>
                <c:ptCount val="5"/>
                <c:pt idx="0">
                  <c:v>8.4427058696746826E-2</c:v>
                </c:pt>
                <c:pt idx="1">
                  <c:v>0.18767288327217102</c:v>
                </c:pt>
                <c:pt idx="2">
                  <c:v>0.17284741997718811</c:v>
                </c:pt>
                <c:pt idx="3">
                  <c:v>0.26521044969558716</c:v>
                </c:pt>
                <c:pt idx="4">
                  <c:v>0.45363202691078186</c:v>
                </c:pt>
              </c:numCache>
            </c:numRef>
          </c:val>
          <c:smooth val="0"/>
          <c:extLst>
            <c:ext xmlns:c16="http://schemas.microsoft.com/office/drawing/2014/chart" uri="{C3380CC4-5D6E-409C-BE32-E72D297353CC}">
              <c16:uniqueId val="{00000000-8C09-43A3-BECA-816A1279407F}"/>
            </c:ext>
          </c:extLst>
        </c:ser>
        <c:ser>
          <c:idx val="1"/>
          <c:order val="1"/>
          <c:tx>
            <c:strRef>
              <c:f>'Prioridad tipo postulante'!$E$14</c:f>
              <c:strCache>
                <c:ptCount val="1"/>
                <c:pt idx="0">
                  <c:v>Prioridad_2</c:v>
                </c:pt>
              </c:strCache>
            </c:strRef>
          </c:tx>
          <c:spPr>
            <a:ln w="22225" cap="rnd">
              <a:solidFill>
                <a:schemeClr val="accent3"/>
              </a:solidFill>
              <a:round/>
            </a:ln>
            <a:effectLst/>
          </c:spPr>
          <c:marker>
            <c:symbol val="square"/>
            <c:size val="6"/>
            <c:spPr>
              <a:solidFill>
                <a:schemeClr val="accent3"/>
              </a:solidFill>
              <a:ln w="9525">
                <a:solidFill>
                  <a:schemeClr val="accent3"/>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s-CL"/>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'Prioridad tipo postulante'!$B$15:$B$19</c:f>
              <c:numCache>
                <c:formatCode>General</c:formatCode>
                <c:ptCount val="5"/>
                <c:pt idx="0">
                  <c:v>2017</c:v>
                </c:pt>
                <c:pt idx="1">
                  <c:v>2018</c:v>
                </c:pt>
                <c:pt idx="2">
                  <c:v>2019</c:v>
                </c:pt>
                <c:pt idx="3">
                  <c:v>2020</c:v>
                </c:pt>
                <c:pt idx="4">
                  <c:v>2021</c:v>
                </c:pt>
              </c:numCache>
            </c:numRef>
          </c:cat>
          <c:val>
            <c:numRef>
              <c:f>'Prioridad tipo postulante'!$E$15:$E$19</c:f>
              <c:numCache>
                <c:formatCode>0.00%</c:formatCode>
                <c:ptCount val="5"/>
                <c:pt idx="0">
                  <c:v>0.43146458268165588</c:v>
                </c:pt>
                <c:pt idx="1">
                  <c:v>0.39846661686897278</c:v>
                </c:pt>
                <c:pt idx="2">
                  <c:v>0.4034174382686615</c:v>
                </c:pt>
                <c:pt idx="3">
                  <c:v>0.31225535273551941</c:v>
                </c:pt>
                <c:pt idx="4">
                  <c:v>0.21657855808734894</c:v>
                </c:pt>
              </c:numCache>
            </c:numRef>
          </c:val>
          <c:smooth val="0"/>
          <c:extLst>
            <c:ext xmlns:c16="http://schemas.microsoft.com/office/drawing/2014/chart" uri="{C3380CC4-5D6E-409C-BE32-E72D297353CC}">
              <c16:uniqueId val="{00000001-8C09-43A3-BECA-816A1279407F}"/>
            </c:ext>
          </c:extLst>
        </c:ser>
        <c:ser>
          <c:idx val="2"/>
          <c:order val="2"/>
          <c:tx>
            <c:strRef>
              <c:f>'Prioridad tipo postulante'!$F$14</c:f>
              <c:strCache>
                <c:ptCount val="1"/>
                <c:pt idx="0">
                  <c:v>Prioridad_3</c:v>
                </c:pt>
              </c:strCache>
            </c:strRef>
          </c:tx>
          <c:spPr>
            <a:ln w="22225" cap="rnd">
              <a:solidFill>
                <a:schemeClr val="accent5"/>
              </a:solidFill>
              <a:round/>
            </a:ln>
            <a:effectLst/>
          </c:spPr>
          <c:marker>
            <c:symbol val="triangle"/>
            <c:size val="6"/>
            <c:spPr>
              <a:solidFill>
                <a:schemeClr val="accent5"/>
              </a:solidFill>
              <a:ln w="9525">
                <a:solidFill>
                  <a:schemeClr val="accent5"/>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s-CL"/>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'Prioridad tipo postulante'!$B$15:$B$19</c:f>
              <c:numCache>
                <c:formatCode>General</c:formatCode>
                <c:ptCount val="5"/>
                <c:pt idx="0">
                  <c:v>2017</c:v>
                </c:pt>
                <c:pt idx="1">
                  <c:v>2018</c:v>
                </c:pt>
                <c:pt idx="2">
                  <c:v>2019</c:v>
                </c:pt>
                <c:pt idx="3">
                  <c:v>2020</c:v>
                </c:pt>
                <c:pt idx="4">
                  <c:v>2021</c:v>
                </c:pt>
              </c:numCache>
            </c:numRef>
          </c:cat>
          <c:val>
            <c:numRef>
              <c:f>'Prioridad tipo postulante'!$F$15:$F$19</c:f>
              <c:numCache>
                <c:formatCode>0.00%</c:formatCode>
                <c:ptCount val="5"/>
                <c:pt idx="0">
                  <c:v>4.9051135778427124E-2</c:v>
                </c:pt>
                <c:pt idx="1">
                  <c:v>4.6572457998991013E-2</c:v>
                </c:pt>
                <c:pt idx="2">
                  <c:v>5.0006676465272903E-2</c:v>
                </c:pt>
                <c:pt idx="3">
                  <c:v>5.0089403986930847E-2</c:v>
                </c:pt>
                <c:pt idx="4">
                  <c:v>4.2848382145166397E-2</c:v>
                </c:pt>
              </c:numCache>
            </c:numRef>
          </c:val>
          <c:smooth val="0"/>
          <c:extLst>
            <c:ext xmlns:c16="http://schemas.microsoft.com/office/drawing/2014/chart" uri="{C3380CC4-5D6E-409C-BE32-E72D297353CC}">
              <c16:uniqueId val="{00000002-8C09-43A3-BECA-816A1279407F}"/>
            </c:ext>
          </c:extLst>
        </c:ser>
        <c:ser>
          <c:idx val="3"/>
          <c:order val="3"/>
          <c:tx>
            <c:strRef>
              <c:f>'Prioridad tipo postulante'!$G$14</c:f>
              <c:strCache>
                <c:ptCount val="1"/>
                <c:pt idx="0">
                  <c:v>Prioridad_4</c:v>
                </c:pt>
              </c:strCache>
            </c:strRef>
          </c:tx>
          <c:spPr>
            <a:ln w="22225" cap="rnd">
              <a:solidFill>
                <a:schemeClr val="accent1">
                  <a:lumMod val="60000"/>
                </a:schemeClr>
              </a:solidFill>
              <a:round/>
            </a:ln>
            <a:effectLst/>
          </c:spPr>
          <c:marker>
            <c:symbol val="x"/>
            <c:size val="6"/>
            <c:spPr>
              <a:noFill/>
              <a:ln w="9525">
                <a:solidFill>
                  <a:schemeClr val="accent1">
                    <a:lumMod val="60000"/>
                  </a:schemeClr>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s-CL"/>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'Prioridad tipo postulante'!$B$15:$B$19</c:f>
              <c:numCache>
                <c:formatCode>General</c:formatCode>
                <c:ptCount val="5"/>
                <c:pt idx="0">
                  <c:v>2017</c:v>
                </c:pt>
                <c:pt idx="1">
                  <c:v>2018</c:v>
                </c:pt>
                <c:pt idx="2">
                  <c:v>2019</c:v>
                </c:pt>
                <c:pt idx="3">
                  <c:v>2020</c:v>
                </c:pt>
                <c:pt idx="4">
                  <c:v>2021</c:v>
                </c:pt>
              </c:numCache>
            </c:numRef>
          </c:cat>
          <c:val>
            <c:numRef>
              <c:f>'Prioridad tipo postulante'!$G$15:$G$19</c:f>
              <c:numCache>
                <c:formatCode>0.00%</c:formatCode>
                <c:ptCount val="5"/>
                <c:pt idx="0">
                  <c:v>0.1622193306684494</c:v>
                </c:pt>
                <c:pt idx="1">
                  <c:v>0.14263379573822021</c:v>
                </c:pt>
                <c:pt idx="2">
                  <c:v>0.14185021817684174</c:v>
                </c:pt>
                <c:pt idx="3">
                  <c:v>0.14214952290058136</c:v>
                </c:pt>
                <c:pt idx="4">
                  <c:v>0.12077576667070389</c:v>
                </c:pt>
              </c:numCache>
            </c:numRef>
          </c:val>
          <c:smooth val="0"/>
          <c:extLst>
            <c:ext xmlns:c16="http://schemas.microsoft.com/office/drawing/2014/chart" uri="{C3380CC4-5D6E-409C-BE32-E72D297353CC}">
              <c16:uniqueId val="{00000003-8C09-43A3-BECA-816A1279407F}"/>
            </c:ext>
          </c:extLst>
        </c:ser>
        <c:ser>
          <c:idx val="4"/>
          <c:order val="4"/>
          <c:tx>
            <c:strRef>
              <c:f>'Prioridad tipo postulante'!$H$14</c:f>
              <c:strCache>
                <c:ptCount val="1"/>
                <c:pt idx="0">
                  <c:v>Prioridad_5</c:v>
                </c:pt>
              </c:strCache>
            </c:strRef>
          </c:tx>
          <c:spPr>
            <a:ln w="22225" cap="rnd">
              <a:solidFill>
                <a:sysClr val="windowText" lastClr="000000">
                  <a:lumMod val="85000"/>
                  <a:lumOff val="15000"/>
                </a:sysClr>
              </a:solidFill>
              <a:round/>
            </a:ln>
            <a:effectLst/>
          </c:spPr>
          <c:marker>
            <c:symbol val="star"/>
            <c:size val="6"/>
            <c:spPr>
              <a:noFill/>
              <a:ln w="9525">
                <a:solidFill>
                  <a:sysClr val="windowText" lastClr="000000">
                    <a:lumMod val="85000"/>
                    <a:lumOff val="15000"/>
                  </a:sysClr>
                </a:solidFill>
                <a:round/>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s-CL"/>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'Prioridad tipo postulante'!$B$15:$B$19</c:f>
              <c:numCache>
                <c:formatCode>General</c:formatCode>
                <c:ptCount val="5"/>
                <c:pt idx="0">
                  <c:v>2017</c:v>
                </c:pt>
                <c:pt idx="1">
                  <c:v>2018</c:v>
                </c:pt>
                <c:pt idx="2">
                  <c:v>2019</c:v>
                </c:pt>
                <c:pt idx="3">
                  <c:v>2020</c:v>
                </c:pt>
                <c:pt idx="4">
                  <c:v>2021</c:v>
                </c:pt>
              </c:numCache>
            </c:numRef>
          </c:cat>
          <c:val>
            <c:numRef>
              <c:f>'Prioridad tipo postulante'!$H$15:$H$19</c:f>
              <c:numCache>
                <c:formatCode>0.00%</c:formatCode>
                <c:ptCount val="5"/>
                <c:pt idx="0">
                  <c:v>0.26947703957557678</c:v>
                </c:pt>
                <c:pt idx="1">
                  <c:v>0.22465424239635468</c:v>
                </c:pt>
                <c:pt idx="2">
                  <c:v>0.23187825083732605</c:v>
                </c:pt>
                <c:pt idx="3">
                  <c:v>0.22928042709827423</c:v>
                </c:pt>
                <c:pt idx="4">
                  <c:v>0.16546426713466644</c:v>
                </c:pt>
              </c:numCache>
            </c:numRef>
          </c:val>
          <c:smooth val="0"/>
          <c:extLst>
            <c:ext xmlns:c16="http://schemas.microsoft.com/office/drawing/2014/chart" uri="{C3380CC4-5D6E-409C-BE32-E72D297353CC}">
              <c16:uniqueId val="{00000004-8C09-43A3-BECA-816A1279407F}"/>
            </c:ext>
          </c:extLst>
        </c:ser>
        <c:dLbls>
          <c:dLblPos val="t"/>
          <c:showLegendKey val="0"/>
          <c:showVal val="1"/>
          <c:showCatName val="0"/>
          <c:showSerName val="0"/>
          <c:showPercent val="0"/>
          <c:showBubbleSize val="0"/>
        </c:dLbls>
        <c:marker val="1"/>
        <c:smooth val="0"/>
        <c:axId val="807212048"/>
        <c:axId val="807211728"/>
      </c:lineChart>
      <c:catAx>
        <c:axId val="8072120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cap="all" spc="120" normalizeH="0" baseline="0">
                <a:solidFill>
                  <a:schemeClr val="tx1">
                    <a:lumMod val="65000"/>
                    <a:lumOff val="35000"/>
                  </a:schemeClr>
                </a:solidFill>
                <a:latin typeface="+mn-lt"/>
                <a:ea typeface="+mn-ea"/>
                <a:cs typeface="+mn-cs"/>
              </a:defRPr>
            </a:pPr>
            <a:endParaRPr lang="es-CL"/>
          </a:p>
        </c:txPr>
        <c:crossAx val="807211728"/>
        <c:crosses val="autoZero"/>
        <c:auto val="1"/>
        <c:lblAlgn val="ctr"/>
        <c:lblOffset val="100"/>
        <c:noMultiLvlLbl val="0"/>
      </c:catAx>
      <c:valAx>
        <c:axId val="807211728"/>
        <c:scaling>
          <c:orientation val="minMax"/>
        </c:scaling>
        <c:delete val="0"/>
        <c:axPos val="l"/>
        <c:numFmt formatCode="0.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CL"/>
          </a:p>
        </c:txPr>
        <c:crossAx val="807212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CL"/>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L"/>
    </a:p>
  </c:txPr>
  <c:externalData r:id="rId4">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F887D6-E63C-4AE5-A521-92BA81933E90}" type="doc">
      <dgm:prSet loTypeId="urn:microsoft.com/office/officeart/2005/8/layout/funnel1" loCatId="process" qsTypeId="urn:microsoft.com/office/officeart/2005/8/quickstyle/simple2" qsCatId="simple" csTypeId="urn:microsoft.com/office/officeart/2005/8/colors/accent0_2" csCatId="mainScheme" phldr="1"/>
      <dgm:spPr/>
      <dgm:t>
        <a:bodyPr/>
        <a:lstStyle/>
        <a:p>
          <a:endParaRPr lang="es-ES"/>
        </a:p>
      </dgm:t>
    </dgm:pt>
    <dgm:pt modelId="{EB3E5847-F2DD-4C6C-BA4A-F1DC01F76AEE}">
      <dgm:prSet phldrT="[Texto]"/>
      <dgm:spPr>
        <a:pattFill prst="lgConfetti">
          <a:fgClr>
            <a:schemeClr val="tx1">
              <a:lumMod val="50000"/>
              <a:lumOff val="50000"/>
            </a:schemeClr>
          </a:fgClr>
          <a:bgClr>
            <a:schemeClr val="bg1"/>
          </a:bgClr>
        </a:pattFill>
        <a:ln>
          <a:solidFill>
            <a:schemeClr val="tx1">
              <a:lumMod val="50000"/>
              <a:lumOff val="50000"/>
            </a:schemeClr>
          </a:solidFill>
        </a:ln>
      </dgm:spPr>
      <dgm:t>
        <a:bodyPr/>
        <a:lstStyle/>
        <a:p>
          <a:r>
            <a:rPr lang="es-ES">
              <a:noFill/>
            </a:rPr>
            <a:t>Nada</a:t>
          </a:r>
        </a:p>
      </dgm:t>
    </dgm:pt>
    <dgm:pt modelId="{58244060-F913-445D-ADED-AD5EB70E3D43}" type="parTrans" cxnId="{065896A4-7123-4773-8FC6-0E4B67D2017B}">
      <dgm:prSet/>
      <dgm:spPr/>
      <dgm:t>
        <a:bodyPr/>
        <a:lstStyle/>
        <a:p>
          <a:endParaRPr lang="es-ES"/>
        </a:p>
      </dgm:t>
    </dgm:pt>
    <dgm:pt modelId="{E6024034-9A6D-4C64-8126-2306AF2945B1}" type="sibTrans" cxnId="{065896A4-7123-4773-8FC6-0E4B67D2017B}">
      <dgm:prSet/>
      <dgm:spPr/>
      <dgm:t>
        <a:bodyPr/>
        <a:lstStyle/>
        <a:p>
          <a:endParaRPr lang="es-ES"/>
        </a:p>
      </dgm:t>
    </dgm:pt>
    <dgm:pt modelId="{870E5837-0BC1-4FB6-A28B-5295EF26CD98}">
      <dgm:prSet phldrT="[Texto]"/>
      <dgm:spPr>
        <a:solidFill>
          <a:schemeClr val="tx1">
            <a:lumMod val="65000"/>
            <a:lumOff val="35000"/>
          </a:schemeClr>
        </a:solidFill>
      </dgm:spPr>
      <dgm:t>
        <a:bodyPr/>
        <a:lstStyle/>
        <a:p>
          <a:r>
            <a:rPr lang="es-ES">
              <a:solidFill>
                <a:schemeClr val="tx1">
                  <a:lumMod val="65000"/>
                  <a:lumOff val="35000"/>
                </a:schemeClr>
              </a:solidFill>
            </a:rPr>
            <a:t>Nada</a:t>
          </a:r>
        </a:p>
      </dgm:t>
    </dgm:pt>
    <dgm:pt modelId="{3375B09F-1009-43D1-B8EC-3BC0B465E9B6}" type="parTrans" cxnId="{B48B341E-6699-4BE0-83CB-AE6BC8CCAD15}">
      <dgm:prSet/>
      <dgm:spPr/>
      <dgm:t>
        <a:bodyPr/>
        <a:lstStyle/>
        <a:p>
          <a:endParaRPr lang="es-ES"/>
        </a:p>
      </dgm:t>
    </dgm:pt>
    <dgm:pt modelId="{00C5DB82-82FA-42F5-B7FA-905A151343D3}" type="sibTrans" cxnId="{B48B341E-6699-4BE0-83CB-AE6BC8CCAD15}">
      <dgm:prSet/>
      <dgm:spPr/>
      <dgm:t>
        <a:bodyPr/>
        <a:lstStyle/>
        <a:p>
          <a:endParaRPr lang="es-ES"/>
        </a:p>
      </dgm:t>
    </dgm:pt>
    <dgm:pt modelId="{0FDFD13F-FBCA-4EBD-ACB5-47F31B7F24B9}">
      <dgm:prSet phldrT="[Texto]"/>
      <dgm:spPr>
        <a:solidFill>
          <a:schemeClr val="bg1">
            <a:lumMod val="75000"/>
          </a:schemeClr>
        </a:solidFill>
      </dgm:spPr>
      <dgm:t>
        <a:bodyPr/>
        <a:lstStyle/>
        <a:p>
          <a:r>
            <a:rPr lang="es-ES">
              <a:solidFill>
                <a:schemeClr val="bg1">
                  <a:lumMod val="75000"/>
                </a:schemeClr>
              </a:solidFill>
            </a:rPr>
            <a:t>Nada</a:t>
          </a:r>
        </a:p>
      </dgm:t>
    </dgm:pt>
    <dgm:pt modelId="{B3A0A93C-DE73-42E6-8A74-4D1B408269AE}" type="parTrans" cxnId="{A2A3C65D-648A-42DF-8176-5D4BC2D97B30}">
      <dgm:prSet/>
      <dgm:spPr/>
      <dgm:t>
        <a:bodyPr/>
        <a:lstStyle/>
        <a:p>
          <a:endParaRPr lang="es-ES"/>
        </a:p>
      </dgm:t>
    </dgm:pt>
    <dgm:pt modelId="{E1CA24C0-BBE7-4AED-8BFE-9671E5F4519C}" type="sibTrans" cxnId="{A2A3C65D-648A-42DF-8176-5D4BC2D97B30}">
      <dgm:prSet/>
      <dgm:spPr/>
      <dgm:t>
        <a:bodyPr/>
        <a:lstStyle/>
        <a:p>
          <a:endParaRPr lang="es-ES"/>
        </a:p>
      </dgm:t>
    </dgm:pt>
    <dgm:pt modelId="{5BF10890-CF67-47DF-B013-68CCA8776588}">
      <dgm:prSet phldrT="[Texto]" custT="1"/>
      <dgm:spPr/>
      <dgm:t>
        <a:bodyPr/>
        <a:lstStyle/>
        <a:p>
          <a:r>
            <a:rPr lang="es-ES" sz="2200" b="1">
              <a:latin typeface="Helvetica" panose="020B0604020202020204" pitchFamily="34" charset="0"/>
              <a:cs typeface="Helvetica" panose="020B0604020202020204" pitchFamily="34" charset="0"/>
            </a:rPr>
            <a:t>Seleccionado</a:t>
          </a:r>
        </a:p>
      </dgm:t>
    </dgm:pt>
    <dgm:pt modelId="{C9236B2A-5734-4D54-A2AE-1AD9F5E05A8D}" type="sibTrans" cxnId="{4592E76F-C362-4500-8D00-D971375EB2D2}">
      <dgm:prSet/>
      <dgm:spPr/>
      <dgm:t>
        <a:bodyPr/>
        <a:lstStyle/>
        <a:p>
          <a:endParaRPr lang="es-ES"/>
        </a:p>
      </dgm:t>
    </dgm:pt>
    <dgm:pt modelId="{6E78BB56-99C1-45EE-9688-0E627E032E43}" type="parTrans" cxnId="{4592E76F-C362-4500-8D00-D971375EB2D2}">
      <dgm:prSet/>
      <dgm:spPr/>
      <dgm:t>
        <a:bodyPr/>
        <a:lstStyle/>
        <a:p>
          <a:endParaRPr lang="es-ES"/>
        </a:p>
      </dgm:t>
    </dgm:pt>
    <dgm:pt modelId="{D581BF00-6B6F-4224-B591-8CF39EFF398A}" type="pres">
      <dgm:prSet presAssocID="{55F887D6-E63C-4AE5-A521-92BA81933E90}" presName="Name0" presStyleCnt="0">
        <dgm:presLayoutVars>
          <dgm:chMax val="4"/>
          <dgm:resizeHandles val="exact"/>
        </dgm:presLayoutVars>
      </dgm:prSet>
      <dgm:spPr/>
    </dgm:pt>
    <dgm:pt modelId="{0282CA98-A30C-4878-AC30-4792F17B6B4D}" type="pres">
      <dgm:prSet presAssocID="{55F887D6-E63C-4AE5-A521-92BA81933E90}" presName="ellipse" presStyleLbl="trBgShp" presStyleIdx="0" presStyleCnt="1"/>
      <dgm:spPr/>
    </dgm:pt>
    <dgm:pt modelId="{1E44D2A3-386C-45EB-9773-9A1D6428F816}" type="pres">
      <dgm:prSet presAssocID="{55F887D6-E63C-4AE5-A521-92BA81933E90}" presName="arrow1" presStyleLbl="fgShp" presStyleIdx="0" presStyleCnt="1"/>
      <dgm:spPr/>
    </dgm:pt>
    <dgm:pt modelId="{3EE6708A-B28C-4B34-878A-3217F1CF2C6E}" type="pres">
      <dgm:prSet presAssocID="{55F887D6-E63C-4AE5-A521-92BA81933E90}" presName="rectangle" presStyleLbl="revTx" presStyleIdx="0" presStyleCnt="1">
        <dgm:presLayoutVars>
          <dgm:bulletEnabled val="1"/>
        </dgm:presLayoutVars>
      </dgm:prSet>
      <dgm:spPr/>
    </dgm:pt>
    <dgm:pt modelId="{D3BE8918-3C56-480B-8AC7-EA7063FBD5EA}" type="pres">
      <dgm:prSet presAssocID="{870E5837-0BC1-4FB6-A28B-5295EF26CD98}" presName="item1" presStyleLbl="node1" presStyleIdx="0" presStyleCnt="3">
        <dgm:presLayoutVars>
          <dgm:bulletEnabled val="1"/>
        </dgm:presLayoutVars>
      </dgm:prSet>
      <dgm:spPr/>
    </dgm:pt>
    <dgm:pt modelId="{07913B07-0387-4231-BB5C-3D87640D0587}" type="pres">
      <dgm:prSet presAssocID="{0FDFD13F-FBCA-4EBD-ACB5-47F31B7F24B9}" presName="item2" presStyleLbl="node1" presStyleIdx="1" presStyleCnt="3">
        <dgm:presLayoutVars>
          <dgm:bulletEnabled val="1"/>
        </dgm:presLayoutVars>
      </dgm:prSet>
      <dgm:spPr/>
    </dgm:pt>
    <dgm:pt modelId="{D1DB06D4-7C89-48DF-87F9-F886EACA3EFD}" type="pres">
      <dgm:prSet presAssocID="{5BF10890-CF67-47DF-B013-68CCA8776588}" presName="item3" presStyleLbl="node1" presStyleIdx="2" presStyleCnt="3">
        <dgm:presLayoutVars>
          <dgm:bulletEnabled val="1"/>
        </dgm:presLayoutVars>
      </dgm:prSet>
      <dgm:spPr/>
    </dgm:pt>
    <dgm:pt modelId="{260535A0-9A71-4C22-B5D6-A939D54042BE}" type="pres">
      <dgm:prSet presAssocID="{55F887D6-E63C-4AE5-A521-92BA81933E90}" presName="funnel" presStyleLbl="trAlignAcc1" presStyleIdx="0" presStyleCnt="1"/>
      <dgm:spPr/>
    </dgm:pt>
  </dgm:ptLst>
  <dgm:cxnLst>
    <dgm:cxn modelId="{B48B341E-6699-4BE0-83CB-AE6BC8CCAD15}" srcId="{55F887D6-E63C-4AE5-A521-92BA81933E90}" destId="{870E5837-0BC1-4FB6-A28B-5295EF26CD98}" srcOrd="1" destOrd="0" parTransId="{3375B09F-1009-43D1-B8EC-3BC0B465E9B6}" sibTransId="{00C5DB82-82FA-42F5-B7FA-905A151343D3}"/>
    <dgm:cxn modelId="{3F895820-1201-4DE0-AABE-38B823E46A5D}" type="presOf" srcId="{EB3E5847-F2DD-4C6C-BA4A-F1DC01F76AEE}" destId="{D1DB06D4-7C89-48DF-87F9-F886EACA3EFD}" srcOrd="0" destOrd="0" presId="urn:microsoft.com/office/officeart/2005/8/layout/funnel1"/>
    <dgm:cxn modelId="{A2A3C65D-648A-42DF-8176-5D4BC2D97B30}" srcId="{55F887D6-E63C-4AE5-A521-92BA81933E90}" destId="{0FDFD13F-FBCA-4EBD-ACB5-47F31B7F24B9}" srcOrd="2" destOrd="0" parTransId="{B3A0A93C-DE73-42E6-8A74-4D1B408269AE}" sibTransId="{E1CA24C0-BBE7-4AED-8BFE-9671E5F4519C}"/>
    <dgm:cxn modelId="{FA4AE963-472E-41AC-9C9E-F8D5D9C47468}" type="presOf" srcId="{870E5837-0BC1-4FB6-A28B-5295EF26CD98}" destId="{07913B07-0387-4231-BB5C-3D87640D0587}" srcOrd="0" destOrd="0" presId="urn:microsoft.com/office/officeart/2005/8/layout/funnel1"/>
    <dgm:cxn modelId="{4592E76F-C362-4500-8D00-D971375EB2D2}" srcId="{55F887D6-E63C-4AE5-A521-92BA81933E90}" destId="{5BF10890-CF67-47DF-B013-68CCA8776588}" srcOrd="3" destOrd="0" parTransId="{6E78BB56-99C1-45EE-9688-0E627E032E43}" sibTransId="{C9236B2A-5734-4D54-A2AE-1AD9F5E05A8D}"/>
    <dgm:cxn modelId="{E45F1C9C-3035-49F9-867C-2F5EC10A363B}" type="presOf" srcId="{5BF10890-CF67-47DF-B013-68CCA8776588}" destId="{3EE6708A-B28C-4B34-878A-3217F1CF2C6E}" srcOrd="0" destOrd="0" presId="urn:microsoft.com/office/officeart/2005/8/layout/funnel1"/>
    <dgm:cxn modelId="{D64D9D9E-71FB-4BA1-B4B0-48E7E2B11515}" type="presOf" srcId="{55F887D6-E63C-4AE5-A521-92BA81933E90}" destId="{D581BF00-6B6F-4224-B591-8CF39EFF398A}" srcOrd="0" destOrd="0" presId="urn:microsoft.com/office/officeart/2005/8/layout/funnel1"/>
    <dgm:cxn modelId="{065896A4-7123-4773-8FC6-0E4B67D2017B}" srcId="{55F887D6-E63C-4AE5-A521-92BA81933E90}" destId="{EB3E5847-F2DD-4C6C-BA4A-F1DC01F76AEE}" srcOrd="0" destOrd="0" parTransId="{58244060-F913-445D-ADED-AD5EB70E3D43}" sibTransId="{E6024034-9A6D-4C64-8126-2306AF2945B1}"/>
    <dgm:cxn modelId="{3D52FCAD-8B07-4CD3-82E5-2E64DA9F07E8}" type="presOf" srcId="{0FDFD13F-FBCA-4EBD-ACB5-47F31B7F24B9}" destId="{D3BE8918-3C56-480B-8AC7-EA7063FBD5EA}" srcOrd="0" destOrd="0" presId="urn:microsoft.com/office/officeart/2005/8/layout/funnel1"/>
    <dgm:cxn modelId="{2E332434-41BE-4421-8934-F05734F949EB}" type="presParOf" srcId="{D581BF00-6B6F-4224-B591-8CF39EFF398A}" destId="{0282CA98-A30C-4878-AC30-4792F17B6B4D}" srcOrd="0" destOrd="0" presId="urn:microsoft.com/office/officeart/2005/8/layout/funnel1"/>
    <dgm:cxn modelId="{E69C8F9E-1221-48AD-998B-4EC2FA5DC77A}" type="presParOf" srcId="{D581BF00-6B6F-4224-B591-8CF39EFF398A}" destId="{1E44D2A3-386C-45EB-9773-9A1D6428F816}" srcOrd="1" destOrd="0" presId="urn:microsoft.com/office/officeart/2005/8/layout/funnel1"/>
    <dgm:cxn modelId="{356E6541-AD81-4FA4-AE21-D205990860D7}" type="presParOf" srcId="{D581BF00-6B6F-4224-B591-8CF39EFF398A}" destId="{3EE6708A-B28C-4B34-878A-3217F1CF2C6E}" srcOrd="2" destOrd="0" presId="urn:microsoft.com/office/officeart/2005/8/layout/funnel1"/>
    <dgm:cxn modelId="{905746C8-6A4F-47B6-8EA9-3F5835AFC577}" type="presParOf" srcId="{D581BF00-6B6F-4224-B591-8CF39EFF398A}" destId="{D3BE8918-3C56-480B-8AC7-EA7063FBD5EA}" srcOrd="3" destOrd="0" presId="urn:microsoft.com/office/officeart/2005/8/layout/funnel1"/>
    <dgm:cxn modelId="{EDC5933C-13A5-4C89-B13B-5121D3F21C60}" type="presParOf" srcId="{D581BF00-6B6F-4224-B591-8CF39EFF398A}" destId="{07913B07-0387-4231-BB5C-3D87640D0587}" srcOrd="4" destOrd="0" presId="urn:microsoft.com/office/officeart/2005/8/layout/funnel1"/>
    <dgm:cxn modelId="{45A9B081-D080-496D-A5A6-FD82C83D26A1}" type="presParOf" srcId="{D581BF00-6B6F-4224-B591-8CF39EFF398A}" destId="{D1DB06D4-7C89-48DF-87F9-F886EACA3EFD}" srcOrd="5" destOrd="0" presId="urn:microsoft.com/office/officeart/2005/8/layout/funnel1"/>
    <dgm:cxn modelId="{50459859-578E-4852-A687-69E9D559F4B4}" type="presParOf" srcId="{D581BF00-6B6F-4224-B591-8CF39EFF398A}" destId="{260535A0-9A71-4C22-B5D6-A939D54042BE}" srcOrd="6" destOrd="0" presId="urn:microsoft.com/office/officeart/2005/8/layout/funnel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6D9C65-F1C6-4534-B8B9-C044D5B47810}" type="doc">
      <dgm:prSet loTypeId="urn:microsoft.com/office/officeart/2005/8/layout/venn1" loCatId="relationship" qsTypeId="urn:microsoft.com/office/officeart/2005/8/quickstyle/simple1" qsCatId="simple" csTypeId="urn:microsoft.com/office/officeart/2005/8/colors/accent0_3" csCatId="mainScheme" phldr="1"/>
      <dgm:spPr/>
    </dgm:pt>
    <dgm:pt modelId="{3D7A3374-421A-4874-B60E-5AD6AEBAC358}">
      <dgm:prSet phldrT="[Texto]" custT="1"/>
      <dgm:spPr>
        <a:solidFill>
          <a:schemeClr val="bg2">
            <a:lumMod val="75000"/>
            <a:alpha val="30000"/>
          </a:schemeClr>
        </a:solidFill>
      </dgm:spPr>
      <dgm:t>
        <a:bodyPr/>
        <a:lstStyle/>
        <a:p>
          <a:endParaRPr lang="es-CL" sz="4200"/>
        </a:p>
        <a:p>
          <a:endParaRPr lang="es-CL" sz="4200"/>
        </a:p>
        <a:p>
          <a:endParaRPr lang="es-CL" sz="4200"/>
        </a:p>
        <a:p>
          <a:endParaRPr lang="es-CL" sz="2400">
            <a:latin typeface="Roboto Condensed" panose="02000000000000000000" pitchFamily="2" charset="0"/>
            <a:ea typeface="Roboto Condensed" panose="02000000000000000000" pitchFamily="2" charset="0"/>
          </a:endParaRPr>
        </a:p>
        <a:p>
          <a:r>
            <a:rPr lang="es-CL" sz="2400" b="1">
              <a:solidFill>
                <a:schemeClr val="tx1">
                  <a:lumMod val="65000"/>
                  <a:lumOff val="35000"/>
                </a:schemeClr>
              </a:solidFill>
              <a:latin typeface="Roboto Condensed" panose="02000000000000000000" pitchFamily="2" charset="0"/>
              <a:ea typeface="Roboto Condensed" panose="02000000000000000000" pitchFamily="2" charset="0"/>
            </a:rPr>
            <a:t>GESPARVU</a:t>
          </a:r>
        </a:p>
      </dgm:t>
    </dgm:pt>
    <dgm:pt modelId="{9C7421B2-80A0-4631-9238-C5076C2942C5}" type="parTrans" cxnId="{FD13719C-A577-4147-AB7C-68A387BA6105}">
      <dgm:prSet/>
      <dgm:spPr/>
      <dgm:t>
        <a:bodyPr/>
        <a:lstStyle/>
        <a:p>
          <a:endParaRPr lang="es-CL"/>
        </a:p>
      </dgm:t>
    </dgm:pt>
    <dgm:pt modelId="{26848934-C3F4-4970-AE8D-D8E8FAB50C39}" type="sibTrans" cxnId="{FD13719C-A577-4147-AB7C-68A387BA6105}">
      <dgm:prSet/>
      <dgm:spPr/>
      <dgm:t>
        <a:bodyPr/>
        <a:lstStyle/>
        <a:p>
          <a:endParaRPr lang="es-CL"/>
        </a:p>
      </dgm:t>
    </dgm:pt>
    <dgm:pt modelId="{AC353A18-4525-4F0C-BAAE-7EB8DBA67E0F}">
      <dgm:prSet phldrT="[Texto]" custT="1"/>
      <dgm:spPr>
        <a:solidFill>
          <a:schemeClr val="bg2">
            <a:lumMod val="90000"/>
            <a:alpha val="30000"/>
          </a:schemeClr>
        </a:solidFill>
      </dgm:spPr>
      <dgm:t>
        <a:bodyPr/>
        <a:lstStyle/>
        <a:p>
          <a:endParaRPr lang="es-CL" sz="4200"/>
        </a:p>
        <a:p>
          <a:endParaRPr lang="es-CL" sz="4200"/>
        </a:p>
        <a:p>
          <a:endParaRPr lang="es-CL" sz="4200"/>
        </a:p>
        <a:p>
          <a:endParaRPr lang="es-CL" sz="3200">
            <a:latin typeface="Roboto Condensed" panose="02000000000000000000" pitchFamily="2" charset="0"/>
            <a:ea typeface="Roboto Condensed" panose="02000000000000000000" pitchFamily="2" charset="0"/>
          </a:endParaRPr>
        </a:p>
        <a:p>
          <a:r>
            <a:rPr lang="es-CL" sz="2400" b="1">
              <a:solidFill>
                <a:schemeClr val="tx1">
                  <a:lumMod val="65000"/>
                  <a:lumOff val="35000"/>
                </a:schemeClr>
              </a:solidFill>
              <a:latin typeface="Roboto Condensed" panose="02000000000000000000" pitchFamily="2" charset="0"/>
              <a:ea typeface="Roboto Condensed" panose="02000000000000000000" pitchFamily="2" charset="0"/>
            </a:rPr>
            <a:t>SIM</a:t>
          </a:r>
        </a:p>
      </dgm:t>
    </dgm:pt>
    <dgm:pt modelId="{5FA76974-6C6D-4821-A792-E06C4605508A}" type="sibTrans" cxnId="{B4B520EF-CB9E-4C6C-A0CD-23509EA1104F}">
      <dgm:prSet/>
      <dgm:spPr/>
      <dgm:t>
        <a:bodyPr/>
        <a:lstStyle/>
        <a:p>
          <a:endParaRPr lang="es-CL"/>
        </a:p>
      </dgm:t>
    </dgm:pt>
    <dgm:pt modelId="{C99523C5-018D-40BA-9FF2-FD581958666D}" type="parTrans" cxnId="{B4B520EF-CB9E-4C6C-A0CD-23509EA1104F}">
      <dgm:prSet/>
      <dgm:spPr/>
      <dgm:t>
        <a:bodyPr/>
        <a:lstStyle/>
        <a:p>
          <a:endParaRPr lang="es-CL"/>
        </a:p>
      </dgm:t>
    </dgm:pt>
    <dgm:pt modelId="{7F61D8FE-86BB-48EF-9C2A-C81DF0E57D20}" type="pres">
      <dgm:prSet presAssocID="{AB6D9C65-F1C6-4534-B8B9-C044D5B47810}" presName="compositeShape" presStyleCnt="0">
        <dgm:presLayoutVars>
          <dgm:chMax val="7"/>
          <dgm:dir/>
          <dgm:resizeHandles val="exact"/>
        </dgm:presLayoutVars>
      </dgm:prSet>
      <dgm:spPr/>
    </dgm:pt>
    <dgm:pt modelId="{6A228381-8C1A-4741-81CC-78298DD87511}" type="pres">
      <dgm:prSet presAssocID="{AC353A18-4525-4F0C-BAAE-7EB8DBA67E0F}" presName="circ1" presStyleLbl="vennNode1" presStyleIdx="0" presStyleCnt="2" custLinFactNeighborX="12405" custLinFactNeighborY="-158"/>
      <dgm:spPr/>
    </dgm:pt>
    <dgm:pt modelId="{A7F51DCE-7619-4E6F-85A5-06741740D3CF}" type="pres">
      <dgm:prSet presAssocID="{AC353A18-4525-4F0C-BAAE-7EB8DBA67E0F}" presName="circ1Tx" presStyleLbl="revTx" presStyleIdx="0" presStyleCnt="0">
        <dgm:presLayoutVars>
          <dgm:chMax val="0"/>
          <dgm:chPref val="0"/>
          <dgm:bulletEnabled val="1"/>
        </dgm:presLayoutVars>
      </dgm:prSet>
      <dgm:spPr/>
    </dgm:pt>
    <dgm:pt modelId="{757F77C7-9347-4A1B-B171-00601224183E}" type="pres">
      <dgm:prSet presAssocID="{3D7A3374-421A-4874-B60E-5AD6AEBAC358}" presName="circ2" presStyleLbl="vennNode1" presStyleIdx="1" presStyleCnt="2" custLinFactNeighborX="-9802" custLinFactNeighborY="96"/>
      <dgm:spPr/>
    </dgm:pt>
    <dgm:pt modelId="{E1268C1D-8D4A-4D15-9BF5-9DA8663CCD0A}" type="pres">
      <dgm:prSet presAssocID="{3D7A3374-421A-4874-B60E-5AD6AEBAC358}" presName="circ2Tx" presStyleLbl="revTx" presStyleIdx="0" presStyleCnt="0">
        <dgm:presLayoutVars>
          <dgm:chMax val="0"/>
          <dgm:chPref val="0"/>
          <dgm:bulletEnabled val="1"/>
        </dgm:presLayoutVars>
      </dgm:prSet>
      <dgm:spPr/>
    </dgm:pt>
  </dgm:ptLst>
  <dgm:cxnLst>
    <dgm:cxn modelId="{E1272A2D-4CDA-4538-8B60-F511F65C8218}" type="presOf" srcId="{3D7A3374-421A-4874-B60E-5AD6AEBAC358}" destId="{E1268C1D-8D4A-4D15-9BF5-9DA8663CCD0A}" srcOrd="1" destOrd="0" presId="urn:microsoft.com/office/officeart/2005/8/layout/venn1"/>
    <dgm:cxn modelId="{4B65D738-3ECC-4DCB-A2BA-ED568DB666AD}" type="presOf" srcId="{AC353A18-4525-4F0C-BAAE-7EB8DBA67E0F}" destId="{A7F51DCE-7619-4E6F-85A5-06741740D3CF}" srcOrd="1" destOrd="0" presId="urn:microsoft.com/office/officeart/2005/8/layout/venn1"/>
    <dgm:cxn modelId="{3B49326C-A170-49EE-AD02-49F6527041DD}" type="presOf" srcId="{AB6D9C65-F1C6-4534-B8B9-C044D5B47810}" destId="{7F61D8FE-86BB-48EF-9C2A-C81DF0E57D20}" srcOrd="0" destOrd="0" presId="urn:microsoft.com/office/officeart/2005/8/layout/venn1"/>
    <dgm:cxn modelId="{C6E6A253-DCBB-460F-B963-D803661A16F4}" type="presOf" srcId="{AC353A18-4525-4F0C-BAAE-7EB8DBA67E0F}" destId="{6A228381-8C1A-4741-81CC-78298DD87511}" srcOrd="0" destOrd="0" presId="urn:microsoft.com/office/officeart/2005/8/layout/venn1"/>
    <dgm:cxn modelId="{FD13719C-A577-4147-AB7C-68A387BA6105}" srcId="{AB6D9C65-F1C6-4534-B8B9-C044D5B47810}" destId="{3D7A3374-421A-4874-B60E-5AD6AEBAC358}" srcOrd="1" destOrd="0" parTransId="{9C7421B2-80A0-4631-9238-C5076C2942C5}" sibTransId="{26848934-C3F4-4970-AE8D-D8E8FAB50C39}"/>
    <dgm:cxn modelId="{B4B520EF-CB9E-4C6C-A0CD-23509EA1104F}" srcId="{AB6D9C65-F1C6-4534-B8B9-C044D5B47810}" destId="{AC353A18-4525-4F0C-BAAE-7EB8DBA67E0F}" srcOrd="0" destOrd="0" parTransId="{C99523C5-018D-40BA-9FF2-FD581958666D}" sibTransId="{5FA76974-6C6D-4821-A792-E06C4605508A}"/>
    <dgm:cxn modelId="{256945F4-680F-4402-8219-446139F0E3EF}" type="presOf" srcId="{3D7A3374-421A-4874-B60E-5AD6AEBAC358}" destId="{757F77C7-9347-4A1B-B171-00601224183E}" srcOrd="0" destOrd="0" presId="urn:microsoft.com/office/officeart/2005/8/layout/venn1"/>
    <dgm:cxn modelId="{ACEE6AAA-FF38-4998-B972-A1B7ADFD523A}" type="presParOf" srcId="{7F61D8FE-86BB-48EF-9C2A-C81DF0E57D20}" destId="{6A228381-8C1A-4741-81CC-78298DD87511}" srcOrd="0" destOrd="0" presId="urn:microsoft.com/office/officeart/2005/8/layout/venn1"/>
    <dgm:cxn modelId="{E422F829-C95A-4EA6-B95C-1973143193F5}" type="presParOf" srcId="{7F61D8FE-86BB-48EF-9C2A-C81DF0E57D20}" destId="{A7F51DCE-7619-4E6F-85A5-06741740D3CF}" srcOrd="1" destOrd="0" presId="urn:microsoft.com/office/officeart/2005/8/layout/venn1"/>
    <dgm:cxn modelId="{B480259F-BE59-4139-9B65-07D67921CFB5}" type="presParOf" srcId="{7F61D8FE-86BB-48EF-9C2A-C81DF0E57D20}" destId="{757F77C7-9347-4A1B-B171-00601224183E}" srcOrd="2" destOrd="0" presId="urn:microsoft.com/office/officeart/2005/8/layout/venn1"/>
    <dgm:cxn modelId="{BD120371-BCCA-419D-B421-4D584CEA3F8C}" type="presParOf" srcId="{7F61D8FE-86BB-48EF-9C2A-C81DF0E57D20}" destId="{E1268C1D-8D4A-4D15-9BF5-9DA8663CCD0A}" srcOrd="3" destOrd="0" presId="urn:microsoft.com/office/officeart/2005/8/layout/venn1"/>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2CA98-A30C-4878-AC30-4792F17B6B4D}">
      <dsp:nvSpPr>
        <dsp:cNvPr id="0" name=""/>
        <dsp:cNvSpPr/>
      </dsp:nvSpPr>
      <dsp:spPr>
        <a:xfrm>
          <a:off x="1287250" y="117922"/>
          <a:ext cx="2340313" cy="812760"/>
        </a:xfrm>
        <a:prstGeom prst="ellipse">
          <a:avLst/>
        </a:prstGeom>
        <a:solidFill>
          <a:schemeClr val="dk2">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44D2A3-386C-45EB-9773-9A1D6428F816}">
      <dsp:nvSpPr>
        <dsp:cNvPr id="0" name=""/>
        <dsp:cNvSpPr/>
      </dsp:nvSpPr>
      <dsp:spPr>
        <a:xfrm>
          <a:off x="2234261" y="2108096"/>
          <a:ext cx="453549" cy="290271"/>
        </a:xfrm>
        <a:prstGeom prst="downArrow">
          <a:avLst/>
        </a:prstGeom>
        <a:solidFill>
          <a:schemeClr val="dk2">
            <a:tint val="6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3EE6708A-B28C-4B34-878A-3217F1CF2C6E}">
      <dsp:nvSpPr>
        <dsp:cNvPr id="0" name=""/>
        <dsp:cNvSpPr/>
      </dsp:nvSpPr>
      <dsp:spPr>
        <a:xfrm>
          <a:off x="1372517" y="2340313"/>
          <a:ext cx="2177036" cy="5442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s-ES" sz="2200" b="1" kern="1200">
              <a:latin typeface="Helvetica" panose="020B0604020202020204" pitchFamily="34" charset="0"/>
              <a:cs typeface="Helvetica" panose="020B0604020202020204" pitchFamily="34" charset="0"/>
            </a:rPr>
            <a:t>Seleccionado</a:t>
          </a:r>
        </a:p>
      </dsp:txBody>
      <dsp:txXfrm>
        <a:off x="1372517" y="2340313"/>
        <a:ext cx="2177036" cy="544259"/>
      </dsp:txXfrm>
    </dsp:sp>
    <dsp:sp modelId="{D3BE8918-3C56-480B-8AC7-EA7063FBD5EA}">
      <dsp:nvSpPr>
        <dsp:cNvPr id="0" name=""/>
        <dsp:cNvSpPr/>
      </dsp:nvSpPr>
      <dsp:spPr>
        <a:xfrm>
          <a:off x="2138108" y="993454"/>
          <a:ext cx="816388" cy="816388"/>
        </a:xfrm>
        <a:prstGeom prst="ellipse">
          <a:avLst/>
        </a:prstGeom>
        <a:solidFill>
          <a:schemeClr val="bg1">
            <a:lumMod val="7500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s-ES" sz="1900" kern="1200">
              <a:solidFill>
                <a:schemeClr val="bg1">
                  <a:lumMod val="75000"/>
                </a:schemeClr>
              </a:solidFill>
            </a:rPr>
            <a:t>Nada</a:t>
          </a:r>
        </a:p>
      </dsp:txBody>
      <dsp:txXfrm>
        <a:off x="2257665" y="1113011"/>
        <a:ext cx="577274" cy="577274"/>
      </dsp:txXfrm>
    </dsp:sp>
    <dsp:sp modelId="{07913B07-0387-4231-BB5C-3D87640D0587}">
      <dsp:nvSpPr>
        <dsp:cNvPr id="0" name=""/>
        <dsp:cNvSpPr/>
      </dsp:nvSpPr>
      <dsp:spPr>
        <a:xfrm>
          <a:off x="1553937" y="380981"/>
          <a:ext cx="816388" cy="816388"/>
        </a:xfrm>
        <a:prstGeom prst="ellipse">
          <a:avLst/>
        </a:prstGeom>
        <a:solidFill>
          <a:schemeClr val="tx1">
            <a:lumMod val="65000"/>
            <a:lumOff val="3500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s-ES" sz="1900" kern="1200">
              <a:solidFill>
                <a:schemeClr val="tx1">
                  <a:lumMod val="65000"/>
                  <a:lumOff val="35000"/>
                </a:schemeClr>
              </a:solidFill>
            </a:rPr>
            <a:t>Nada</a:t>
          </a:r>
        </a:p>
      </dsp:txBody>
      <dsp:txXfrm>
        <a:off x="1673494" y="500538"/>
        <a:ext cx="577274" cy="577274"/>
      </dsp:txXfrm>
    </dsp:sp>
    <dsp:sp modelId="{D1DB06D4-7C89-48DF-87F9-F886EACA3EFD}">
      <dsp:nvSpPr>
        <dsp:cNvPr id="0" name=""/>
        <dsp:cNvSpPr/>
      </dsp:nvSpPr>
      <dsp:spPr>
        <a:xfrm>
          <a:off x="2388468" y="183596"/>
          <a:ext cx="816388" cy="816388"/>
        </a:xfrm>
        <a:prstGeom prst="ellipse">
          <a:avLst/>
        </a:prstGeom>
        <a:pattFill prst="lgConfetti">
          <a:fgClr>
            <a:schemeClr val="tx1">
              <a:lumMod val="50000"/>
              <a:lumOff val="50000"/>
            </a:schemeClr>
          </a:fgClr>
          <a:bgClr>
            <a:schemeClr val="bg1"/>
          </a:bgClr>
        </a:pattFill>
        <a:ln w="19050" cap="flat" cmpd="sng" algn="ctr">
          <a:solidFill>
            <a:schemeClr val="tx1">
              <a:lumMod val="50000"/>
              <a:lumOff val="5000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s-ES" sz="1900" kern="1200">
              <a:noFill/>
            </a:rPr>
            <a:t>Nada</a:t>
          </a:r>
        </a:p>
      </dsp:txBody>
      <dsp:txXfrm>
        <a:off x="2508025" y="303153"/>
        <a:ext cx="577274" cy="577274"/>
      </dsp:txXfrm>
    </dsp:sp>
    <dsp:sp modelId="{260535A0-9A71-4C22-B5D6-A939D54042BE}">
      <dsp:nvSpPr>
        <dsp:cNvPr id="0" name=""/>
        <dsp:cNvSpPr/>
      </dsp:nvSpPr>
      <dsp:spPr>
        <a:xfrm>
          <a:off x="1191098" y="18141"/>
          <a:ext cx="2539875" cy="2031900"/>
        </a:xfrm>
        <a:prstGeom prst="funnel">
          <a:avLst/>
        </a:prstGeom>
        <a:solidFill>
          <a:schemeClr val="dk2">
            <a:alpha val="40000"/>
            <a:tint val="4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228381-8C1A-4741-81CC-78298DD87511}">
      <dsp:nvSpPr>
        <dsp:cNvPr id="0" name=""/>
        <dsp:cNvSpPr/>
      </dsp:nvSpPr>
      <dsp:spPr>
        <a:xfrm>
          <a:off x="722918" y="340215"/>
          <a:ext cx="4392222" cy="4392222"/>
        </a:xfrm>
        <a:prstGeom prst="ellipse">
          <a:avLst/>
        </a:prstGeom>
        <a:solidFill>
          <a:schemeClr val="bg2">
            <a:lumMod val="90000"/>
            <a:alpha val="3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866900">
            <a:lnSpc>
              <a:spcPct val="90000"/>
            </a:lnSpc>
            <a:spcBef>
              <a:spcPct val="0"/>
            </a:spcBef>
            <a:spcAft>
              <a:spcPct val="35000"/>
            </a:spcAft>
            <a:buNone/>
          </a:pPr>
          <a:endParaRPr lang="es-CL" sz="4200" kern="1200"/>
        </a:p>
        <a:p>
          <a:pPr marL="0" lvl="0" indent="0" algn="ctr" defTabSz="1866900">
            <a:lnSpc>
              <a:spcPct val="90000"/>
            </a:lnSpc>
            <a:spcBef>
              <a:spcPct val="0"/>
            </a:spcBef>
            <a:spcAft>
              <a:spcPct val="35000"/>
            </a:spcAft>
            <a:buNone/>
          </a:pPr>
          <a:endParaRPr lang="es-CL" sz="4200" kern="1200"/>
        </a:p>
        <a:p>
          <a:pPr marL="0" lvl="0" indent="0" algn="ctr" defTabSz="1866900">
            <a:lnSpc>
              <a:spcPct val="90000"/>
            </a:lnSpc>
            <a:spcBef>
              <a:spcPct val="0"/>
            </a:spcBef>
            <a:spcAft>
              <a:spcPct val="35000"/>
            </a:spcAft>
            <a:buNone/>
          </a:pPr>
          <a:endParaRPr lang="es-CL" sz="4200" kern="1200"/>
        </a:p>
        <a:p>
          <a:pPr marL="0" lvl="0" indent="0" algn="ctr" defTabSz="1866900">
            <a:lnSpc>
              <a:spcPct val="90000"/>
            </a:lnSpc>
            <a:spcBef>
              <a:spcPct val="0"/>
            </a:spcBef>
            <a:spcAft>
              <a:spcPct val="35000"/>
            </a:spcAft>
            <a:buNone/>
          </a:pPr>
          <a:endParaRPr lang="es-CL" sz="3200" kern="1200">
            <a:latin typeface="Roboto Condensed" panose="02000000000000000000" pitchFamily="2" charset="0"/>
            <a:ea typeface="Roboto Condensed" panose="02000000000000000000" pitchFamily="2" charset="0"/>
          </a:endParaRPr>
        </a:p>
        <a:p>
          <a:pPr marL="0" lvl="0" indent="0" algn="ctr" defTabSz="1866900">
            <a:lnSpc>
              <a:spcPct val="90000"/>
            </a:lnSpc>
            <a:spcBef>
              <a:spcPct val="0"/>
            </a:spcBef>
            <a:spcAft>
              <a:spcPct val="35000"/>
            </a:spcAft>
            <a:buNone/>
          </a:pPr>
          <a:r>
            <a:rPr lang="es-CL" sz="2400" b="1" kern="1200">
              <a:solidFill>
                <a:schemeClr val="tx1">
                  <a:lumMod val="65000"/>
                  <a:lumOff val="35000"/>
                </a:schemeClr>
              </a:solidFill>
              <a:latin typeface="Roboto Condensed" panose="02000000000000000000" pitchFamily="2" charset="0"/>
              <a:ea typeface="Roboto Condensed" panose="02000000000000000000" pitchFamily="2" charset="0"/>
            </a:rPr>
            <a:t>SIM</a:t>
          </a:r>
        </a:p>
      </dsp:txBody>
      <dsp:txXfrm>
        <a:off x="1336246" y="858152"/>
        <a:ext cx="2532452" cy="3356347"/>
      </dsp:txXfrm>
    </dsp:sp>
    <dsp:sp modelId="{757F77C7-9347-4A1B-B171-00601224183E}">
      <dsp:nvSpPr>
        <dsp:cNvPr id="0" name=""/>
        <dsp:cNvSpPr/>
      </dsp:nvSpPr>
      <dsp:spPr>
        <a:xfrm>
          <a:off x="2913103" y="351371"/>
          <a:ext cx="4392222" cy="4392222"/>
        </a:xfrm>
        <a:prstGeom prst="ellipse">
          <a:avLst/>
        </a:prstGeom>
        <a:solidFill>
          <a:schemeClr val="bg2">
            <a:lumMod val="75000"/>
            <a:alpha val="3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866900">
            <a:lnSpc>
              <a:spcPct val="90000"/>
            </a:lnSpc>
            <a:spcBef>
              <a:spcPct val="0"/>
            </a:spcBef>
            <a:spcAft>
              <a:spcPct val="35000"/>
            </a:spcAft>
            <a:buNone/>
          </a:pPr>
          <a:endParaRPr lang="es-CL" sz="4200" kern="1200"/>
        </a:p>
        <a:p>
          <a:pPr marL="0" lvl="0" indent="0" algn="ctr" defTabSz="1866900">
            <a:lnSpc>
              <a:spcPct val="90000"/>
            </a:lnSpc>
            <a:spcBef>
              <a:spcPct val="0"/>
            </a:spcBef>
            <a:spcAft>
              <a:spcPct val="35000"/>
            </a:spcAft>
            <a:buNone/>
          </a:pPr>
          <a:endParaRPr lang="es-CL" sz="4200" kern="1200"/>
        </a:p>
        <a:p>
          <a:pPr marL="0" lvl="0" indent="0" algn="ctr" defTabSz="1866900">
            <a:lnSpc>
              <a:spcPct val="90000"/>
            </a:lnSpc>
            <a:spcBef>
              <a:spcPct val="0"/>
            </a:spcBef>
            <a:spcAft>
              <a:spcPct val="35000"/>
            </a:spcAft>
            <a:buNone/>
          </a:pPr>
          <a:endParaRPr lang="es-CL" sz="4200" kern="1200"/>
        </a:p>
        <a:p>
          <a:pPr marL="0" lvl="0" indent="0" algn="ctr" defTabSz="1866900">
            <a:lnSpc>
              <a:spcPct val="90000"/>
            </a:lnSpc>
            <a:spcBef>
              <a:spcPct val="0"/>
            </a:spcBef>
            <a:spcAft>
              <a:spcPct val="35000"/>
            </a:spcAft>
            <a:buNone/>
          </a:pPr>
          <a:endParaRPr lang="es-CL" sz="2400" kern="1200">
            <a:latin typeface="Roboto Condensed" panose="02000000000000000000" pitchFamily="2" charset="0"/>
            <a:ea typeface="Roboto Condensed" panose="02000000000000000000" pitchFamily="2" charset="0"/>
          </a:endParaRPr>
        </a:p>
        <a:p>
          <a:pPr marL="0" lvl="0" indent="0" algn="ctr" defTabSz="1866900">
            <a:lnSpc>
              <a:spcPct val="90000"/>
            </a:lnSpc>
            <a:spcBef>
              <a:spcPct val="0"/>
            </a:spcBef>
            <a:spcAft>
              <a:spcPct val="35000"/>
            </a:spcAft>
            <a:buNone/>
          </a:pPr>
          <a:r>
            <a:rPr lang="es-CL" sz="2400" b="1" kern="1200">
              <a:solidFill>
                <a:schemeClr val="tx1">
                  <a:lumMod val="65000"/>
                  <a:lumOff val="35000"/>
                </a:schemeClr>
              </a:solidFill>
              <a:latin typeface="Roboto Condensed" panose="02000000000000000000" pitchFamily="2" charset="0"/>
              <a:ea typeface="Roboto Condensed" panose="02000000000000000000" pitchFamily="2" charset="0"/>
            </a:rPr>
            <a:t>GESPARVU</a:t>
          </a:r>
        </a:p>
      </dsp:txBody>
      <dsp:txXfrm>
        <a:off x="4159544" y="869308"/>
        <a:ext cx="2532452" cy="3356347"/>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C369E859-4547-4DC9-B6CD-D079FCA8086B}" type="datetimeFigureOut">
              <a:rPr lang="es-CL" smtClean="0"/>
              <a:t>15-06-2021</a:t>
            </a:fld>
            <a:endParaRPr lang="es-CL"/>
          </a:p>
        </p:txBody>
      </p:sp>
      <p:sp>
        <p:nvSpPr>
          <p:cNvPr id="4" name="Marcador de imagen d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EE8E4D7A-C65E-4E9F-927D-06C7C9DE7C82}" type="slidenum">
              <a:rPr lang="es-CL" smtClean="0"/>
              <a:t>‹Nº›</a:t>
            </a:fld>
            <a:endParaRPr lang="es-CL"/>
          </a:p>
        </p:txBody>
      </p:sp>
    </p:spTree>
    <p:extLst>
      <p:ext uri="{BB962C8B-B14F-4D97-AF65-F5344CB8AC3E}">
        <p14:creationId xmlns:p14="http://schemas.microsoft.com/office/powerpoint/2010/main" val="4063984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a:t>Evelyn</a:t>
            </a:r>
          </a:p>
          <a:p>
            <a:r>
              <a:rPr lang="es-CL"/>
              <a:t>Nos vamos a turnar porque la presentación es densa, para que sea dinámica</a:t>
            </a:r>
          </a:p>
          <a:p>
            <a:r>
              <a:rPr lang="es-CL"/>
              <a:t>No interrumpir / dudas al final</a:t>
            </a:r>
          </a:p>
          <a:p>
            <a:endParaRPr lang="es-CL"/>
          </a:p>
        </p:txBody>
      </p:sp>
      <p:sp>
        <p:nvSpPr>
          <p:cNvPr id="4" name="Marcador de número de diapositiva 3"/>
          <p:cNvSpPr>
            <a:spLocks noGrp="1"/>
          </p:cNvSpPr>
          <p:nvPr>
            <p:ph type="sldNum" sz="quarter" idx="5"/>
          </p:nvPr>
        </p:nvSpPr>
        <p:spPr/>
        <p:txBody>
          <a:bodyPr/>
          <a:lstStyle/>
          <a:p>
            <a:fld id="{EE8E4D7A-C65E-4E9F-927D-06C7C9DE7C82}" type="slidenum">
              <a:rPr lang="es-CL" smtClean="0"/>
              <a:t>2</a:t>
            </a:fld>
            <a:endParaRPr lang="es-CL"/>
          </a:p>
        </p:txBody>
      </p:sp>
    </p:spTree>
    <p:extLst>
      <p:ext uri="{BB962C8B-B14F-4D97-AF65-F5344CB8AC3E}">
        <p14:creationId xmlns:p14="http://schemas.microsoft.com/office/powerpoint/2010/main" val="3964020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Hacer animación y cambiar e ir cambian año </a:t>
            </a:r>
          </a:p>
          <a:p>
            <a:endParaRPr lang="es-CL"/>
          </a:p>
          <a:p>
            <a:r>
              <a:rPr lang="es-CL"/>
              <a:t>Si paso por SIM y matricula de marzo </a:t>
            </a:r>
          </a:p>
          <a:p>
            <a:r>
              <a:rPr lang="es-CL"/>
              <a:t>Avancemos en el ciclo de vida del párvulo (más que mirar bases por separado)…por qué el matriculado del SIM es distinto de </a:t>
            </a:r>
            <a:r>
              <a:rPr lang="es-CL" err="1"/>
              <a:t>Gesparvu</a:t>
            </a:r>
            <a:r>
              <a:rPr lang="es-CL"/>
              <a:t> </a:t>
            </a:r>
          </a:p>
          <a:p>
            <a:endParaRPr lang="es-CL"/>
          </a:p>
          <a:p>
            <a:r>
              <a:rPr lang="es-CL"/>
              <a:t>INTRODUCIR TEMA “LIMITAR ALCANCE DE LAS DIRECTORAS” OPERA UNA ESPECIE DE CAJA NEGRA (QUE ESTA PRESENTE EN CUALQUIER PROCESO DE FOCALIZACIÓN PERO AQUÍ ES MÁS GRANDE ESA CAJA) </a:t>
            </a:r>
          </a:p>
          <a:p>
            <a:r>
              <a:rPr lang="es-CL"/>
              <a:t>LA CAJA NEGRA DE LA JUNJI ES MÁS GRANDE </a:t>
            </a:r>
          </a:p>
          <a:p>
            <a:endParaRPr lang="es-CL"/>
          </a:p>
        </p:txBody>
      </p:sp>
      <p:sp>
        <p:nvSpPr>
          <p:cNvPr id="4" name="Marcador de número de diapositiva 3"/>
          <p:cNvSpPr>
            <a:spLocks noGrp="1"/>
          </p:cNvSpPr>
          <p:nvPr>
            <p:ph type="sldNum" sz="quarter" idx="5"/>
          </p:nvPr>
        </p:nvSpPr>
        <p:spPr/>
        <p:txBody>
          <a:bodyPr/>
          <a:lstStyle/>
          <a:p>
            <a:fld id="{EE8E4D7A-C65E-4E9F-927D-06C7C9DE7C82}" type="slidenum">
              <a:rPr lang="es-CL" smtClean="0"/>
              <a:t>11</a:t>
            </a:fld>
            <a:endParaRPr lang="es-CL"/>
          </a:p>
        </p:txBody>
      </p:sp>
    </p:spTree>
    <p:extLst>
      <p:ext uri="{BB962C8B-B14F-4D97-AF65-F5344CB8AC3E}">
        <p14:creationId xmlns:p14="http://schemas.microsoft.com/office/powerpoint/2010/main" val="1833764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a:t>Evelyn</a:t>
            </a:r>
          </a:p>
        </p:txBody>
      </p:sp>
      <p:sp>
        <p:nvSpPr>
          <p:cNvPr id="4" name="Marcador de número de diapositiva 3"/>
          <p:cNvSpPr>
            <a:spLocks noGrp="1"/>
          </p:cNvSpPr>
          <p:nvPr>
            <p:ph type="sldNum" sz="quarter" idx="5"/>
          </p:nvPr>
        </p:nvSpPr>
        <p:spPr/>
        <p:txBody>
          <a:bodyPr/>
          <a:lstStyle/>
          <a:p>
            <a:fld id="{EE8E4D7A-C65E-4E9F-927D-06C7C9DE7C82}" type="slidenum">
              <a:rPr lang="es-CL" smtClean="0"/>
              <a:t>12</a:t>
            </a:fld>
            <a:endParaRPr lang="es-CL"/>
          </a:p>
        </p:txBody>
      </p:sp>
    </p:spTree>
    <p:extLst>
      <p:ext uri="{BB962C8B-B14F-4D97-AF65-F5344CB8AC3E}">
        <p14:creationId xmlns:p14="http://schemas.microsoft.com/office/powerpoint/2010/main" val="4073823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No existe un proceso </a:t>
            </a:r>
            <a:r>
              <a:rPr lang="es-CL" err="1"/>
              <a:t>institucionaizado</a:t>
            </a:r>
            <a:r>
              <a:rPr lang="es-CL"/>
              <a:t> en un actor que hoy lo tiene operaciones</a:t>
            </a:r>
          </a:p>
          <a:p>
            <a:endParaRPr lang="es-CL"/>
          </a:p>
          <a:p>
            <a:r>
              <a:rPr lang="es-CL"/>
              <a:t>TI era más chico entonces estaba a cargo de personas </a:t>
            </a:r>
            <a:r>
              <a:rPr lang="es-CL">
                <a:sym typeface="Wingdings" panose="05000000000000000000" pitchFamily="2" charset="2"/>
              </a:rPr>
              <a:t> generalmente lo veían 1 o 2 personas (Álvaro, Claudio y Víctor Hugo). A partir del 2019 cuando se armo la nueva orgánica de TI se llegó a explotación y desarrollo </a:t>
            </a:r>
          </a:p>
          <a:p>
            <a:r>
              <a:rPr lang="es-CL">
                <a:sym typeface="Wingdings" panose="05000000000000000000" pitchFamily="2" charset="2"/>
              </a:rPr>
              <a:t>De SIAC acompaño en las capacitaciones Silvia Belmar (relacionado al tema del IPE). Se capacitó a DR y SDR de Calidad Educativa y encargado regional de TI. Posteriormente se hacía capacitaciones específicas a las directoras para cosas de negocios. </a:t>
            </a:r>
          </a:p>
          <a:p>
            <a:r>
              <a:rPr lang="es-CL">
                <a:sym typeface="Wingdings" panose="05000000000000000000" pitchFamily="2" charset="2"/>
              </a:rPr>
              <a:t>Al final de las capacitaciones se hacían mesas de trabajo para ver dificultades del sistema, y las regiones hacían sugerencias (equipos de trabajadoras sociales). </a:t>
            </a:r>
          </a:p>
          <a:p>
            <a:endParaRPr lang="es-CL">
              <a:sym typeface="Wingdings" panose="05000000000000000000" pitchFamily="2" charset="2"/>
            </a:endParaRPr>
          </a:p>
          <a:p>
            <a:r>
              <a:rPr lang="es-CL">
                <a:sym typeface="Wingdings" panose="05000000000000000000" pitchFamily="2" charset="2"/>
              </a:rPr>
              <a:t>Explotación: continuidad operativa (ejecuta priorización…). Este año recibieron 300 incidencia (ejemplo: que los llamaron porque el sistema se cayó, o que el jardín no aparecía en el sistema, </a:t>
            </a:r>
            <a:r>
              <a:rPr lang="es-CL" err="1">
                <a:sym typeface="Wingdings" panose="05000000000000000000" pitchFamily="2" charset="2"/>
              </a:rPr>
              <a:t>etc</a:t>
            </a:r>
            <a:r>
              <a:rPr lang="es-CL">
                <a:sym typeface="Wingdings" panose="05000000000000000000" pitchFamily="2" charset="2"/>
              </a:rPr>
              <a:t>) </a:t>
            </a:r>
            <a:endParaRPr lang="es-CL"/>
          </a:p>
        </p:txBody>
      </p:sp>
      <p:sp>
        <p:nvSpPr>
          <p:cNvPr id="4" name="Marcador de número de diapositiva 3"/>
          <p:cNvSpPr>
            <a:spLocks noGrp="1"/>
          </p:cNvSpPr>
          <p:nvPr>
            <p:ph type="sldNum" sz="quarter" idx="5"/>
          </p:nvPr>
        </p:nvSpPr>
        <p:spPr/>
        <p:txBody>
          <a:bodyPr/>
          <a:lstStyle/>
          <a:p>
            <a:fld id="{EE8E4D7A-C65E-4E9F-927D-06C7C9DE7C82}" type="slidenum">
              <a:rPr lang="es-CL" smtClean="0"/>
              <a:t>13</a:t>
            </a:fld>
            <a:endParaRPr lang="es-CL"/>
          </a:p>
        </p:txBody>
      </p:sp>
    </p:spTree>
    <p:extLst>
      <p:ext uri="{BB962C8B-B14F-4D97-AF65-F5344CB8AC3E}">
        <p14:creationId xmlns:p14="http://schemas.microsoft.com/office/powerpoint/2010/main" val="3863916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a:t>Maritza</a:t>
            </a:r>
          </a:p>
        </p:txBody>
      </p:sp>
      <p:sp>
        <p:nvSpPr>
          <p:cNvPr id="4" name="Marcador de número de diapositiva 3"/>
          <p:cNvSpPr>
            <a:spLocks noGrp="1"/>
          </p:cNvSpPr>
          <p:nvPr>
            <p:ph type="sldNum" sz="quarter" idx="5"/>
          </p:nvPr>
        </p:nvSpPr>
        <p:spPr/>
        <p:txBody>
          <a:bodyPr/>
          <a:lstStyle/>
          <a:p>
            <a:fld id="{EE8E4D7A-C65E-4E9F-927D-06C7C9DE7C82}" type="slidenum">
              <a:rPr lang="es-CL" smtClean="0"/>
              <a:t>14</a:t>
            </a:fld>
            <a:endParaRPr lang="es-CL"/>
          </a:p>
        </p:txBody>
      </p:sp>
    </p:spTree>
    <p:extLst>
      <p:ext uri="{BB962C8B-B14F-4D97-AF65-F5344CB8AC3E}">
        <p14:creationId xmlns:p14="http://schemas.microsoft.com/office/powerpoint/2010/main" val="1428323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Maritza</a:t>
            </a:r>
          </a:p>
        </p:txBody>
      </p:sp>
      <p:sp>
        <p:nvSpPr>
          <p:cNvPr id="4" name="Marcador de número de diapositiva 3"/>
          <p:cNvSpPr>
            <a:spLocks noGrp="1"/>
          </p:cNvSpPr>
          <p:nvPr>
            <p:ph type="sldNum" sz="quarter" idx="5"/>
          </p:nvPr>
        </p:nvSpPr>
        <p:spPr/>
        <p:txBody>
          <a:bodyPr/>
          <a:lstStyle/>
          <a:p>
            <a:fld id="{EE8E4D7A-C65E-4E9F-927D-06C7C9DE7C82}" type="slidenum">
              <a:rPr lang="es-CL" smtClean="0"/>
              <a:t>15</a:t>
            </a:fld>
            <a:endParaRPr lang="es-CL"/>
          </a:p>
        </p:txBody>
      </p:sp>
    </p:spTree>
    <p:extLst>
      <p:ext uri="{BB962C8B-B14F-4D97-AF65-F5344CB8AC3E}">
        <p14:creationId xmlns:p14="http://schemas.microsoft.com/office/powerpoint/2010/main" val="729906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Evelyn</a:t>
            </a:r>
          </a:p>
          <a:p>
            <a:r>
              <a:rPr lang="es-CL"/>
              <a:t>A mediados de agosto propuesta </a:t>
            </a:r>
          </a:p>
        </p:txBody>
      </p:sp>
      <p:sp>
        <p:nvSpPr>
          <p:cNvPr id="4" name="Marcador de número de diapositiva 3"/>
          <p:cNvSpPr>
            <a:spLocks noGrp="1"/>
          </p:cNvSpPr>
          <p:nvPr>
            <p:ph type="sldNum" sz="quarter" idx="5"/>
          </p:nvPr>
        </p:nvSpPr>
        <p:spPr/>
        <p:txBody>
          <a:bodyPr/>
          <a:lstStyle/>
          <a:p>
            <a:fld id="{EE8E4D7A-C65E-4E9F-927D-06C7C9DE7C82}" type="slidenum">
              <a:rPr lang="es-CL" smtClean="0"/>
              <a:t>17</a:t>
            </a:fld>
            <a:endParaRPr lang="es-CL"/>
          </a:p>
        </p:txBody>
      </p:sp>
    </p:spTree>
    <p:extLst>
      <p:ext uri="{BB962C8B-B14F-4D97-AF65-F5344CB8AC3E}">
        <p14:creationId xmlns:p14="http://schemas.microsoft.com/office/powerpoint/2010/main" val="1850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a:t>Eve</a:t>
            </a:r>
          </a:p>
        </p:txBody>
      </p:sp>
      <p:sp>
        <p:nvSpPr>
          <p:cNvPr id="4" name="Marcador de número de diapositiva 3"/>
          <p:cNvSpPr>
            <a:spLocks noGrp="1"/>
          </p:cNvSpPr>
          <p:nvPr>
            <p:ph type="sldNum" sz="quarter" idx="5"/>
          </p:nvPr>
        </p:nvSpPr>
        <p:spPr/>
        <p:txBody>
          <a:bodyPr/>
          <a:lstStyle/>
          <a:p>
            <a:fld id="{EE8E4D7A-C65E-4E9F-927D-06C7C9DE7C82}" type="slidenum">
              <a:rPr lang="es-CL" smtClean="0"/>
              <a:t>3</a:t>
            </a:fld>
            <a:endParaRPr lang="es-CL"/>
          </a:p>
        </p:txBody>
      </p:sp>
    </p:spTree>
    <p:extLst>
      <p:ext uri="{BB962C8B-B14F-4D97-AF65-F5344CB8AC3E}">
        <p14:creationId xmlns:p14="http://schemas.microsoft.com/office/powerpoint/2010/main" val="3935753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a:t>Evelyn</a:t>
            </a:r>
          </a:p>
          <a:p>
            <a:pPr marL="171450" indent="-171450">
              <a:buFontTx/>
              <a:buChar char="-"/>
            </a:pPr>
            <a:r>
              <a:rPr lang="es-CL"/>
              <a:t>Ejercicio de documentación que hicimos acá no es menor (tuvimos que recopilar documentos, hoy no existe un repositorio con la información ni se ha hecho una sistematización de los cambios). </a:t>
            </a:r>
          </a:p>
          <a:p>
            <a:pPr marL="171450" indent="-171450">
              <a:buFontTx/>
              <a:buChar char="-"/>
            </a:pPr>
            <a:r>
              <a:rPr lang="es-CL"/>
              <a:t>No conseguimos documentos anteriores al 2015, por eso partimos con ese año. </a:t>
            </a:r>
          </a:p>
          <a:p>
            <a:pPr marL="171450" indent="-171450">
              <a:buFontTx/>
              <a:buChar char="-"/>
            </a:pPr>
            <a:r>
              <a:rPr lang="es-CL"/>
              <a:t>Las prioridades funcionan como categorías en las que se ingresa los niños y niñas (esta etapa de creación de variables es una especie de caracterización). </a:t>
            </a:r>
          </a:p>
          <a:p>
            <a:endParaRPr lang="es-CL"/>
          </a:p>
          <a:p>
            <a:r>
              <a:rPr lang="es-CL" b="1" u="sng"/>
              <a:t>Cambios:</a:t>
            </a:r>
          </a:p>
          <a:p>
            <a:r>
              <a:rPr lang="es-CL" u="none"/>
              <a:t>PRIORIDAD 1</a:t>
            </a:r>
          </a:p>
          <a:p>
            <a:r>
              <a:rPr lang="es-CL" b="1" u="none"/>
              <a:t>2017</a:t>
            </a:r>
            <a:r>
              <a:rPr lang="es-CL" u="none"/>
              <a:t>: Se quita el criterio de violencia intrafamiliar y/o maltrato infantil y se agrega: “niña/o vulnerado en sus derechos en casa de acogida del SERNAMEG y Niño/a vulnerado en sus derechos con medida de protección </a:t>
            </a:r>
            <a:r>
              <a:rPr lang="es-ES" u="none"/>
              <a:t>(situación de calle, que reside con madre privada de libertad u otro)</a:t>
            </a:r>
            <a:r>
              <a:rPr lang="es-CL" u="none"/>
              <a:t>.</a:t>
            </a:r>
          </a:p>
          <a:p>
            <a:r>
              <a:rPr lang="es-CL" b="1" u="none"/>
              <a:t>2019</a:t>
            </a:r>
            <a:r>
              <a:rPr lang="es-CL" u="none"/>
              <a:t>: Se añade la subcategoría Chile Crece Contigo al criterio de Sistema Intersectorial de Protección Social (hasta el 2017 solo se consideraba el </a:t>
            </a:r>
            <a:r>
              <a:rPr lang="es-CL" u="none" err="1"/>
              <a:t>SSyOO</a:t>
            </a:r>
            <a:r>
              <a:rPr lang="es-CL" u="none"/>
              <a:t>).</a:t>
            </a:r>
          </a:p>
          <a:p>
            <a:r>
              <a:rPr lang="es-CL" b="1" u="none"/>
              <a:t>2020</a:t>
            </a:r>
            <a:r>
              <a:rPr lang="es-CL" u="none"/>
              <a:t>: Se agrega el criterio de Hija/o de funcionario JUNJI o VTF y convenio con universidades</a:t>
            </a:r>
          </a:p>
          <a:p>
            <a:endParaRPr lang="es-CL" u="none"/>
          </a:p>
          <a:p>
            <a:r>
              <a:rPr lang="es-CL" u="none"/>
              <a:t>PRIORIDAD 2</a:t>
            </a:r>
          </a:p>
          <a:p>
            <a:r>
              <a:rPr lang="es-CL" b="1" u="none"/>
              <a:t>2020: </a:t>
            </a:r>
            <a:r>
              <a:rPr lang="es-CL" b="0" u="none"/>
              <a:t>Se quita el criterio de vulnerabilidad “niña/o perteneciente a familia inmigrante regular”. Esto debido a que en JUNJI se considera como inmigrante irregular a los niños que no cuentan con RUT, por lo tanto, lo niños que tienen RUT participan del proceso como los niños con nacionalidad chilena. </a:t>
            </a:r>
          </a:p>
          <a:p>
            <a:endParaRPr lang="es-CL" b="0" u="none"/>
          </a:p>
          <a:p>
            <a:r>
              <a:rPr lang="es-CL" b="0" u="none"/>
              <a:t>PRIORIDADES 3, 4 y 5 </a:t>
            </a:r>
          </a:p>
          <a:p>
            <a:r>
              <a:rPr lang="es-CL" b="0" u="none"/>
              <a:t>No presentan cambios. Lo que cambia en la prioridad 3, por ejemplo, es la forma en que se pregunta (antes se llamaba “Hogar </a:t>
            </a:r>
            <a:r>
              <a:rPr lang="es-CL" b="0" u="none" err="1"/>
              <a:t>uniparental</a:t>
            </a:r>
            <a:r>
              <a:rPr lang="es-CL" b="0" u="none"/>
              <a:t> (Madre/Padre)).”</a:t>
            </a:r>
            <a:endParaRPr lang="es-CL" b="1" u="none"/>
          </a:p>
          <a:p>
            <a:endParaRPr lang="es-CL" u="none"/>
          </a:p>
        </p:txBody>
      </p:sp>
      <p:sp>
        <p:nvSpPr>
          <p:cNvPr id="4" name="Marcador de número de diapositiva 3"/>
          <p:cNvSpPr>
            <a:spLocks noGrp="1"/>
          </p:cNvSpPr>
          <p:nvPr>
            <p:ph type="sldNum" sz="quarter" idx="5"/>
          </p:nvPr>
        </p:nvSpPr>
        <p:spPr/>
        <p:txBody>
          <a:bodyPr/>
          <a:lstStyle/>
          <a:p>
            <a:fld id="{EE8E4D7A-C65E-4E9F-927D-06C7C9DE7C82}" type="slidenum">
              <a:rPr lang="es-CL" smtClean="0"/>
              <a:t>4</a:t>
            </a:fld>
            <a:endParaRPr lang="es-CL"/>
          </a:p>
        </p:txBody>
      </p:sp>
    </p:spTree>
    <p:extLst>
      <p:ext uri="{BB962C8B-B14F-4D97-AF65-F5344CB8AC3E}">
        <p14:creationId xmlns:p14="http://schemas.microsoft.com/office/powerpoint/2010/main" val="2425230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a:t>Maritza</a:t>
            </a:r>
            <a:r>
              <a:rPr lang="es-CL"/>
              <a:t>: </a:t>
            </a:r>
          </a:p>
          <a:p>
            <a:pPr marL="0" marR="0" lvl="0" indent="0" algn="l" defTabSz="914400" rtl="0" eaLnBrk="1" fontAlgn="auto" latinLnBrk="0" hangingPunct="1">
              <a:lnSpc>
                <a:spcPct val="100000"/>
              </a:lnSpc>
              <a:spcBef>
                <a:spcPts val="0"/>
              </a:spcBef>
              <a:spcAft>
                <a:spcPts val="0"/>
              </a:spcAft>
              <a:buClrTx/>
              <a:buSzTx/>
              <a:buFontTx/>
              <a:buNone/>
              <a:tabLst/>
              <a:defRPr/>
            </a:pPr>
            <a:r>
              <a:rPr lang="es-CL"/>
              <a:t>Características (cajas) y esto permite en el fondo instalar una lógica que va muy asociada de pasar de hablar de “prioridades” que son características de la población que ayudan a hacer la priorización pero que NO ORDENAN LA FILA.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CL"/>
          </a:p>
          <a:p>
            <a:pPr marL="0" marR="0" lvl="0" indent="0" algn="l" defTabSz="914400" rtl="0" eaLnBrk="1" fontAlgn="auto" latinLnBrk="0" hangingPunct="1">
              <a:lnSpc>
                <a:spcPct val="100000"/>
              </a:lnSpc>
              <a:spcBef>
                <a:spcPts val="0"/>
              </a:spcBef>
              <a:spcAft>
                <a:spcPts val="0"/>
              </a:spcAft>
              <a:buClrTx/>
              <a:buSzTx/>
              <a:buFontTx/>
              <a:buNone/>
              <a:tabLst/>
              <a:defRPr/>
            </a:pPr>
            <a:r>
              <a:rPr lang="es-CL"/>
              <a:t>Lo que ordena la fila el algoritmo de priorización que lo vemos en la siguiente lamina </a:t>
            </a:r>
          </a:p>
          <a:p>
            <a:endParaRPr lang="es-CL"/>
          </a:p>
          <a:p>
            <a:r>
              <a:rPr lang="es-CL"/>
              <a:t>No existe un puntaje lo que hace que el proceso de priorización sea muy sucio</a:t>
            </a:r>
          </a:p>
          <a:p>
            <a:endParaRPr lang="es-CL"/>
          </a:p>
        </p:txBody>
      </p:sp>
      <p:sp>
        <p:nvSpPr>
          <p:cNvPr id="4" name="Marcador de número de diapositiva 3"/>
          <p:cNvSpPr>
            <a:spLocks noGrp="1"/>
          </p:cNvSpPr>
          <p:nvPr>
            <p:ph type="sldNum" sz="quarter" idx="5"/>
          </p:nvPr>
        </p:nvSpPr>
        <p:spPr/>
        <p:txBody>
          <a:bodyPr/>
          <a:lstStyle/>
          <a:p>
            <a:fld id="{EE8E4D7A-C65E-4E9F-927D-06C7C9DE7C82}" type="slidenum">
              <a:rPr lang="es-CL" smtClean="0"/>
              <a:t>5</a:t>
            </a:fld>
            <a:endParaRPr lang="es-CL"/>
          </a:p>
        </p:txBody>
      </p:sp>
    </p:spTree>
    <p:extLst>
      <p:ext uri="{BB962C8B-B14F-4D97-AF65-F5344CB8AC3E}">
        <p14:creationId xmlns:p14="http://schemas.microsoft.com/office/powerpoint/2010/main" val="1559014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a:t>Maritza</a:t>
            </a:r>
            <a:r>
              <a:rPr lang="es-CL"/>
              <a:t>: Alerta con fecha de inscripción (tiene alto error de digitación). </a:t>
            </a:r>
          </a:p>
        </p:txBody>
      </p:sp>
      <p:sp>
        <p:nvSpPr>
          <p:cNvPr id="4" name="Marcador de número de diapositiva 3"/>
          <p:cNvSpPr>
            <a:spLocks noGrp="1"/>
          </p:cNvSpPr>
          <p:nvPr>
            <p:ph type="sldNum" sz="quarter" idx="5"/>
          </p:nvPr>
        </p:nvSpPr>
        <p:spPr/>
        <p:txBody>
          <a:bodyPr/>
          <a:lstStyle/>
          <a:p>
            <a:fld id="{EE8E4D7A-C65E-4E9F-927D-06C7C9DE7C82}" type="slidenum">
              <a:rPr lang="es-CL" smtClean="0"/>
              <a:t>6</a:t>
            </a:fld>
            <a:endParaRPr lang="es-CL"/>
          </a:p>
        </p:txBody>
      </p:sp>
    </p:spTree>
    <p:extLst>
      <p:ext uri="{BB962C8B-B14F-4D97-AF65-F5344CB8AC3E}">
        <p14:creationId xmlns:p14="http://schemas.microsoft.com/office/powerpoint/2010/main" val="2040358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a:t>Evelyn</a:t>
            </a:r>
          </a:p>
          <a:p>
            <a:endParaRPr lang="es-CL"/>
          </a:p>
          <a:p>
            <a:r>
              <a:rPr lang="es-CL"/>
              <a:t>- Revisamos desde el 2017 en adelante porque del 2016 hacia atrás no se preguntaba los criterios en específico sino que si cumplía al menos 1. Por otra parte, se usaba ficha de protección social y no RSH. </a:t>
            </a:r>
          </a:p>
        </p:txBody>
      </p:sp>
      <p:sp>
        <p:nvSpPr>
          <p:cNvPr id="4" name="Marcador de número de diapositiva 3"/>
          <p:cNvSpPr>
            <a:spLocks noGrp="1"/>
          </p:cNvSpPr>
          <p:nvPr>
            <p:ph type="sldNum" sz="quarter" idx="5"/>
          </p:nvPr>
        </p:nvSpPr>
        <p:spPr/>
        <p:txBody>
          <a:bodyPr/>
          <a:lstStyle/>
          <a:p>
            <a:fld id="{EE8E4D7A-C65E-4E9F-927D-06C7C9DE7C82}" type="slidenum">
              <a:rPr lang="es-CL" smtClean="0"/>
              <a:t>7</a:t>
            </a:fld>
            <a:endParaRPr lang="es-CL"/>
          </a:p>
        </p:txBody>
      </p:sp>
    </p:spTree>
    <p:extLst>
      <p:ext uri="{BB962C8B-B14F-4D97-AF65-F5344CB8AC3E}">
        <p14:creationId xmlns:p14="http://schemas.microsoft.com/office/powerpoint/2010/main" val="1097917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a:t>Evelyn</a:t>
            </a:r>
          </a:p>
          <a:p>
            <a:r>
              <a:rPr lang="es-CL">
                <a:sym typeface="Wingdings" panose="05000000000000000000" pitchFamily="2" charset="2"/>
              </a:rPr>
              <a:t>Recopilación de verdades fragmentadas…no hay ningún lugar donde encuentre todo </a:t>
            </a:r>
            <a:endParaRPr lang="es-CL"/>
          </a:p>
          <a:p>
            <a:endParaRPr lang="es-CL"/>
          </a:p>
          <a:p>
            <a:r>
              <a:rPr lang="es-CL"/>
              <a:t>Hipótesis: no estamos atendiendo a los que deberíamos atender (tienen criterios de vulnerabilidad y el modelo  no los esta dejando adentro)</a:t>
            </a:r>
          </a:p>
          <a:p>
            <a:r>
              <a:rPr lang="es-CL"/>
              <a:t>No todo lo que pasa por SIM ESTA EN GESPARVU, POR QUÉ ESTA ….PROCESO POCO REGULADO,…CAE MUCHO EN BASE DE LAS DIRECTORAS…AVANZAR EN LAS DIRECTORAS </a:t>
            </a:r>
          </a:p>
        </p:txBody>
      </p:sp>
      <p:sp>
        <p:nvSpPr>
          <p:cNvPr id="4" name="Marcador de número de diapositiva 3"/>
          <p:cNvSpPr>
            <a:spLocks noGrp="1"/>
          </p:cNvSpPr>
          <p:nvPr>
            <p:ph type="sldNum" sz="quarter" idx="5"/>
          </p:nvPr>
        </p:nvSpPr>
        <p:spPr/>
        <p:txBody>
          <a:bodyPr/>
          <a:lstStyle/>
          <a:p>
            <a:fld id="{EE8E4D7A-C65E-4E9F-927D-06C7C9DE7C82}" type="slidenum">
              <a:rPr lang="es-CL" smtClean="0"/>
              <a:t>8</a:t>
            </a:fld>
            <a:endParaRPr lang="es-CL"/>
          </a:p>
        </p:txBody>
      </p:sp>
    </p:spTree>
    <p:extLst>
      <p:ext uri="{BB962C8B-B14F-4D97-AF65-F5344CB8AC3E}">
        <p14:creationId xmlns:p14="http://schemas.microsoft.com/office/powerpoint/2010/main" val="3009659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b="1"/>
              <a:t>Hipótesis</a:t>
            </a:r>
          </a:p>
          <a:p>
            <a:pPr marL="171450" indent="-171450">
              <a:buFontTx/>
              <a:buChar char="-"/>
            </a:pPr>
            <a:r>
              <a:rPr lang="es-CL"/>
              <a:t>Fecha de corte de traspaso de </a:t>
            </a:r>
            <a:r>
              <a:rPr lang="es-CL" err="1"/>
              <a:t>info</a:t>
            </a:r>
            <a:r>
              <a:rPr lang="es-CL"/>
              <a:t> en el </a:t>
            </a:r>
            <a:r>
              <a:rPr lang="es-CL" i="1" err="1"/>
              <a:t>webservice</a:t>
            </a:r>
            <a:endParaRPr lang="es-CL" i="1"/>
          </a:p>
          <a:p>
            <a:pPr marL="628650" lvl="1" indent="-171450">
              <a:buFontTx/>
              <a:buChar char="-"/>
            </a:pPr>
            <a:r>
              <a:rPr lang="es-CL"/>
              <a:t>Al parecer el MDS no envió los datos desde el inicio, incluso envió datos en diciembre o inicios enero. (Incluso puede haber mandado algunos que quedaron fuera del proceso masivo). No empezó en octubre a mandar los datos (preguntar a Claudio Recabarren)  </a:t>
            </a:r>
          </a:p>
          <a:p>
            <a:pPr marL="171450" indent="-171450">
              <a:buFontTx/>
              <a:buChar char="-"/>
            </a:pPr>
            <a:r>
              <a:rPr lang="es-CL"/>
              <a:t>Familias se enteran tarde del ingreso automático por pertenecer al subgrupo objetivo del ChCC, entonces empiezan a llegar el 2020</a:t>
            </a:r>
          </a:p>
          <a:p>
            <a:pPr marL="171450" indent="-171450">
              <a:buFontTx/>
              <a:buChar char="-"/>
            </a:pPr>
            <a:r>
              <a:rPr lang="es-CL"/>
              <a:t>Hubo problemas de contacto por pandemia pero NO HA HABIDO CAMBIOS EN LA METODOLOGÍA DE ACCESO AL ChCC ni al </a:t>
            </a:r>
            <a:r>
              <a:rPr lang="es-CL" err="1"/>
              <a:t>SSyOO</a:t>
            </a:r>
            <a:r>
              <a:rPr lang="es-CL"/>
              <a:t> (MDS) </a:t>
            </a:r>
          </a:p>
          <a:p>
            <a:pPr marL="171450" indent="-171450">
              <a:buFontTx/>
              <a:buChar char="-"/>
            </a:pPr>
            <a:endParaRPr lang="es-CL"/>
          </a:p>
          <a:p>
            <a:pPr marL="171450" indent="-171450">
              <a:buFontTx/>
              <a:buChar char="-"/>
            </a:pPr>
            <a:endParaRPr lang="es-CL"/>
          </a:p>
          <a:p>
            <a:pPr marL="171450" indent="-171450">
              <a:buFontTx/>
              <a:buChar char="-"/>
            </a:pPr>
            <a:r>
              <a:rPr lang="es-CL"/>
              <a:t>AGRANDAR NUMEROS % GRAFICOS</a:t>
            </a:r>
          </a:p>
          <a:p>
            <a:pPr marL="171450" indent="-171450">
              <a:buFontTx/>
              <a:buChar char="-"/>
            </a:pPr>
            <a:r>
              <a:rPr lang="es-CL"/>
              <a:t>AÑADIR VALORES ABSOLUTOS DE POSTALES POR AÑO </a:t>
            </a:r>
          </a:p>
          <a:p>
            <a:pPr marL="171450" indent="-171450">
              <a:buFontTx/>
              <a:buChar char="-"/>
            </a:pPr>
            <a:endParaRPr lang="es-CL"/>
          </a:p>
          <a:p>
            <a:pPr marL="0" indent="0">
              <a:buFontTx/>
              <a:buNone/>
            </a:pPr>
            <a:r>
              <a:rPr lang="es-CL"/>
              <a:t>Donde más inscripciones hacían las directoras era en enero. </a:t>
            </a:r>
          </a:p>
        </p:txBody>
      </p:sp>
      <p:sp>
        <p:nvSpPr>
          <p:cNvPr id="4" name="Marcador de número de diapositiva 3"/>
          <p:cNvSpPr>
            <a:spLocks noGrp="1"/>
          </p:cNvSpPr>
          <p:nvPr>
            <p:ph type="sldNum" sz="quarter" idx="5"/>
          </p:nvPr>
        </p:nvSpPr>
        <p:spPr/>
        <p:txBody>
          <a:bodyPr/>
          <a:lstStyle/>
          <a:p>
            <a:fld id="{EE8E4D7A-C65E-4E9F-927D-06C7C9DE7C82}" type="slidenum">
              <a:rPr lang="es-CL" smtClean="0"/>
              <a:t>9</a:t>
            </a:fld>
            <a:endParaRPr lang="es-CL"/>
          </a:p>
        </p:txBody>
      </p:sp>
    </p:spTree>
    <p:extLst>
      <p:ext uri="{BB962C8B-B14F-4D97-AF65-F5344CB8AC3E}">
        <p14:creationId xmlns:p14="http://schemas.microsoft.com/office/powerpoint/2010/main" val="142015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a:t>No seleccionado (lista de espera) </a:t>
            </a:r>
          </a:p>
          <a:p>
            <a:pPr marL="0" marR="0" lvl="0" indent="0" algn="l" defTabSz="914400" rtl="0" eaLnBrk="1" fontAlgn="auto" latinLnBrk="0" hangingPunct="1">
              <a:lnSpc>
                <a:spcPct val="100000"/>
              </a:lnSpc>
              <a:spcBef>
                <a:spcPts val="0"/>
              </a:spcBef>
              <a:spcAft>
                <a:spcPts val="0"/>
              </a:spcAft>
              <a:buClrTx/>
              <a:buSzTx/>
              <a:buFontTx/>
              <a:buNone/>
              <a:tabLst/>
              <a:defRPr/>
            </a:pPr>
            <a:r>
              <a:rPr lang="es-CL"/>
              <a:t>Segregación del sistema parvulario, ¿dónde estamos poniendo los jardines? </a:t>
            </a:r>
          </a:p>
          <a:p>
            <a:endParaRPr lang="es-CL"/>
          </a:p>
        </p:txBody>
      </p:sp>
      <p:sp>
        <p:nvSpPr>
          <p:cNvPr id="4" name="Marcador de número de diapositiva 3"/>
          <p:cNvSpPr>
            <a:spLocks noGrp="1"/>
          </p:cNvSpPr>
          <p:nvPr>
            <p:ph type="sldNum" sz="quarter" idx="5"/>
          </p:nvPr>
        </p:nvSpPr>
        <p:spPr/>
        <p:txBody>
          <a:bodyPr/>
          <a:lstStyle/>
          <a:p>
            <a:fld id="{EE8E4D7A-C65E-4E9F-927D-06C7C9DE7C82}" type="slidenum">
              <a:rPr lang="es-CL" smtClean="0"/>
              <a:t>10</a:t>
            </a:fld>
            <a:endParaRPr lang="es-CL"/>
          </a:p>
        </p:txBody>
      </p:sp>
    </p:spTree>
    <p:extLst>
      <p:ext uri="{BB962C8B-B14F-4D97-AF65-F5344CB8AC3E}">
        <p14:creationId xmlns:p14="http://schemas.microsoft.com/office/powerpoint/2010/main" val="300533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665739-FA7B-4D81-9D06-DF504A92A0F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DFEF11CE-288F-4B9A-903C-F576C89E3D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1BD02257-2CEA-41B1-8788-A6023E7ED0E7}"/>
              </a:ext>
            </a:extLst>
          </p:cNvPr>
          <p:cNvSpPr>
            <a:spLocks noGrp="1"/>
          </p:cNvSpPr>
          <p:nvPr>
            <p:ph type="dt" sz="half" idx="10"/>
          </p:nvPr>
        </p:nvSpPr>
        <p:spPr/>
        <p:txBody>
          <a:bodyPr/>
          <a:lstStyle/>
          <a:p>
            <a:fld id="{16F9F081-55A0-4632-B573-5C3A59FB82F4}" type="datetimeFigureOut">
              <a:rPr lang="es-CL" smtClean="0"/>
              <a:t>15-06-2021</a:t>
            </a:fld>
            <a:endParaRPr lang="es-CL"/>
          </a:p>
        </p:txBody>
      </p:sp>
      <p:sp>
        <p:nvSpPr>
          <p:cNvPr id="5" name="Marcador de pie de página 4">
            <a:extLst>
              <a:ext uri="{FF2B5EF4-FFF2-40B4-BE49-F238E27FC236}">
                <a16:creationId xmlns:a16="http://schemas.microsoft.com/office/drawing/2014/main" id="{17EA4307-4B4A-432B-8BC4-61E6D13255A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1DE40CB-4053-4741-892B-322293D59EE7}"/>
              </a:ext>
            </a:extLst>
          </p:cNvPr>
          <p:cNvSpPr>
            <a:spLocks noGrp="1"/>
          </p:cNvSpPr>
          <p:nvPr>
            <p:ph type="sldNum" sz="quarter" idx="12"/>
          </p:nvPr>
        </p:nvSpPr>
        <p:spPr/>
        <p:txBody>
          <a:bodyPr/>
          <a:lstStyle/>
          <a:p>
            <a:fld id="{EED2365A-DFA9-4228-AF7C-7234BFDAB439}" type="slidenum">
              <a:rPr lang="es-CL" smtClean="0"/>
              <a:t>‹Nº›</a:t>
            </a:fld>
            <a:endParaRPr lang="es-CL"/>
          </a:p>
        </p:txBody>
      </p:sp>
    </p:spTree>
    <p:extLst>
      <p:ext uri="{BB962C8B-B14F-4D97-AF65-F5344CB8AC3E}">
        <p14:creationId xmlns:p14="http://schemas.microsoft.com/office/powerpoint/2010/main" val="99055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4A225B-8EF6-477B-A2B6-3D8ABFA616C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75133CE7-9B2F-44A6-AEC7-9A2BABA5F1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D0D7FA5-5C5B-4792-873A-291410861398}"/>
              </a:ext>
            </a:extLst>
          </p:cNvPr>
          <p:cNvSpPr>
            <a:spLocks noGrp="1"/>
          </p:cNvSpPr>
          <p:nvPr>
            <p:ph type="dt" sz="half" idx="10"/>
          </p:nvPr>
        </p:nvSpPr>
        <p:spPr/>
        <p:txBody>
          <a:bodyPr/>
          <a:lstStyle/>
          <a:p>
            <a:fld id="{16F9F081-55A0-4632-B573-5C3A59FB82F4}" type="datetimeFigureOut">
              <a:rPr lang="es-CL" smtClean="0"/>
              <a:t>15-06-2021</a:t>
            </a:fld>
            <a:endParaRPr lang="es-CL"/>
          </a:p>
        </p:txBody>
      </p:sp>
      <p:sp>
        <p:nvSpPr>
          <p:cNvPr id="5" name="Marcador de pie de página 4">
            <a:extLst>
              <a:ext uri="{FF2B5EF4-FFF2-40B4-BE49-F238E27FC236}">
                <a16:creationId xmlns:a16="http://schemas.microsoft.com/office/drawing/2014/main" id="{079CBC59-CDE5-4BFE-A090-99F60B32FAA2}"/>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9801B02-D766-47AF-BC50-C5DA6CF970BD}"/>
              </a:ext>
            </a:extLst>
          </p:cNvPr>
          <p:cNvSpPr>
            <a:spLocks noGrp="1"/>
          </p:cNvSpPr>
          <p:nvPr>
            <p:ph type="sldNum" sz="quarter" idx="12"/>
          </p:nvPr>
        </p:nvSpPr>
        <p:spPr/>
        <p:txBody>
          <a:bodyPr/>
          <a:lstStyle/>
          <a:p>
            <a:fld id="{EED2365A-DFA9-4228-AF7C-7234BFDAB439}" type="slidenum">
              <a:rPr lang="es-CL" smtClean="0"/>
              <a:t>‹Nº›</a:t>
            </a:fld>
            <a:endParaRPr lang="es-CL"/>
          </a:p>
        </p:txBody>
      </p:sp>
    </p:spTree>
    <p:extLst>
      <p:ext uri="{BB962C8B-B14F-4D97-AF65-F5344CB8AC3E}">
        <p14:creationId xmlns:p14="http://schemas.microsoft.com/office/powerpoint/2010/main" val="152287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B7BCC1-ED50-447E-8CD5-03382794CDB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CB20F0B1-4CEF-4011-A616-BB523E2AF5E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DCF3DFA-4090-41E6-A304-941DB3E68398}"/>
              </a:ext>
            </a:extLst>
          </p:cNvPr>
          <p:cNvSpPr>
            <a:spLocks noGrp="1"/>
          </p:cNvSpPr>
          <p:nvPr>
            <p:ph type="dt" sz="half" idx="10"/>
          </p:nvPr>
        </p:nvSpPr>
        <p:spPr/>
        <p:txBody>
          <a:bodyPr/>
          <a:lstStyle/>
          <a:p>
            <a:fld id="{16F9F081-55A0-4632-B573-5C3A59FB82F4}" type="datetimeFigureOut">
              <a:rPr lang="es-CL" smtClean="0"/>
              <a:t>15-06-2021</a:t>
            </a:fld>
            <a:endParaRPr lang="es-CL"/>
          </a:p>
        </p:txBody>
      </p:sp>
      <p:sp>
        <p:nvSpPr>
          <p:cNvPr id="5" name="Marcador de pie de página 4">
            <a:extLst>
              <a:ext uri="{FF2B5EF4-FFF2-40B4-BE49-F238E27FC236}">
                <a16:creationId xmlns:a16="http://schemas.microsoft.com/office/drawing/2014/main" id="{C2426A80-B95B-4A92-89A5-849A83AE8CE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D35BE131-FD0E-4DB1-8774-96604E0ADA88}"/>
              </a:ext>
            </a:extLst>
          </p:cNvPr>
          <p:cNvSpPr>
            <a:spLocks noGrp="1"/>
          </p:cNvSpPr>
          <p:nvPr>
            <p:ph type="sldNum" sz="quarter" idx="12"/>
          </p:nvPr>
        </p:nvSpPr>
        <p:spPr/>
        <p:txBody>
          <a:bodyPr/>
          <a:lstStyle/>
          <a:p>
            <a:fld id="{EED2365A-DFA9-4228-AF7C-7234BFDAB439}" type="slidenum">
              <a:rPr lang="es-CL" smtClean="0"/>
              <a:t>‹Nº›</a:t>
            </a:fld>
            <a:endParaRPr lang="es-CL"/>
          </a:p>
        </p:txBody>
      </p:sp>
    </p:spTree>
    <p:extLst>
      <p:ext uri="{BB962C8B-B14F-4D97-AF65-F5344CB8AC3E}">
        <p14:creationId xmlns:p14="http://schemas.microsoft.com/office/powerpoint/2010/main" val="3101943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2" name="Imagen 6"/>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bwMode="auto">
          <a:xfrm>
            <a:off x="-38100" y="0"/>
            <a:ext cx="12302067" cy="686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4"/>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77852" y="-10584"/>
            <a:ext cx="1401233" cy="127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5"/>
          <p:cNvPicPr>
            <a:picLocks noChangeAspect="1"/>
          </p:cNvPicPr>
          <p:nvPr userDrawn="1"/>
        </p:nvPicPr>
        <p:blipFill>
          <a:blip r:embed="rId4">
            <a:extLst>
              <a:ext uri="{28A0092B-C50C-407E-A947-70E740481C1C}">
                <a14:useLocalDpi xmlns:a14="http://schemas.microsoft.com/office/drawing/2010/main"/>
              </a:ext>
            </a:extLst>
          </a:blip>
          <a:srcRect/>
          <a:stretch>
            <a:fillRect/>
          </a:stretch>
        </p:blipFill>
        <p:spPr bwMode="auto">
          <a:xfrm>
            <a:off x="577852" y="6555318"/>
            <a:ext cx="1401233" cy="334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n 9" descr="Logo 50años_circulo.png"/>
          <p:cNvPicPr>
            <a:picLocks noChangeAspect="1"/>
          </p:cNvPicPr>
          <p:nvPr userDrawn="1"/>
        </p:nvPicPr>
        <p:blipFill>
          <a:blip r:embed="rId5">
            <a:extLst>
              <a:ext uri="{28A0092B-C50C-407E-A947-70E740481C1C}">
                <a14:useLocalDpi xmlns:a14="http://schemas.microsoft.com/office/drawing/2010/main"/>
              </a:ext>
            </a:extLst>
          </a:blip>
          <a:srcRect/>
          <a:stretch>
            <a:fillRect/>
          </a:stretch>
        </p:blipFill>
        <p:spPr bwMode="auto">
          <a:xfrm>
            <a:off x="4011085" y="-148166"/>
            <a:ext cx="4497916" cy="4248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n 10" descr="hashtag_FONDO VERDE.png"/>
          <p:cNvPicPr>
            <a:picLocks noChangeAspect="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9440334" y="6343651"/>
            <a:ext cx="2823633" cy="514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285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FECB46-4C94-44B1-B68D-19363AFC658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F9FF49C-7102-450B-AE04-7B8915F3AB6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4FD007E4-89FB-4FEA-8345-3FB7CE0883E0}"/>
              </a:ext>
            </a:extLst>
          </p:cNvPr>
          <p:cNvSpPr>
            <a:spLocks noGrp="1"/>
          </p:cNvSpPr>
          <p:nvPr>
            <p:ph type="dt" sz="half" idx="10"/>
          </p:nvPr>
        </p:nvSpPr>
        <p:spPr/>
        <p:txBody>
          <a:bodyPr/>
          <a:lstStyle/>
          <a:p>
            <a:fld id="{16F9F081-55A0-4632-B573-5C3A59FB82F4}" type="datetimeFigureOut">
              <a:rPr lang="es-CL" smtClean="0"/>
              <a:t>15-06-2021</a:t>
            </a:fld>
            <a:endParaRPr lang="es-CL"/>
          </a:p>
        </p:txBody>
      </p:sp>
      <p:sp>
        <p:nvSpPr>
          <p:cNvPr id="5" name="Marcador de pie de página 4">
            <a:extLst>
              <a:ext uri="{FF2B5EF4-FFF2-40B4-BE49-F238E27FC236}">
                <a16:creationId xmlns:a16="http://schemas.microsoft.com/office/drawing/2014/main" id="{2CA3C0B2-9630-4AF0-B2D9-C6FE7AF1F96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7009606-62FD-42E3-A858-DB72E8F54BF9}"/>
              </a:ext>
            </a:extLst>
          </p:cNvPr>
          <p:cNvSpPr>
            <a:spLocks noGrp="1"/>
          </p:cNvSpPr>
          <p:nvPr>
            <p:ph type="sldNum" sz="quarter" idx="12"/>
          </p:nvPr>
        </p:nvSpPr>
        <p:spPr/>
        <p:txBody>
          <a:bodyPr/>
          <a:lstStyle/>
          <a:p>
            <a:fld id="{EED2365A-DFA9-4228-AF7C-7234BFDAB439}" type="slidenum">
              <a:rPr lang="es-CL" smtClean="0"/>
              <a:t>‹Nº›</a:t>
            </a:fld>
            <a:endParaRPr lang="es-CL"/>
          </a:p>
        </p:txBody>
      </p:sp>
    </p:spTree>
    <p:extLst>
      <p:ext uri="{BB962C8B-B14F-4D97-AF65-F5344CB8AC3E}">
        <p14:creationId xmlns:p14="http://schemas.microsoft.com/office/powerpoint/2010/main" val="361597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4AE8E9-29E1-4292-8368-150F53E9BE2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8FA00C52-C02B-402E-BF18-47B212E33F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E1EC884-8984-4CA4-85A2-194A3C2C27E1}"/>
              </a:ext>
            </a:extLst>
          </p:cNvPr>
          <p:cNvSpPr>
            <a:spLocks noGrp="1"/>
          </p:cNvSpPr>
          <p:nvPr>
            <p:ph type="dt" sz="half" idx="10"/>
          </p:nvPr>
        </p:nvSpPr>
        <p:spPr/>
        <p:txBody>
          <a:bodyPr/>
          <a:lstStyle/>
          <a:p>
            <a:fld id="{16F9F081-55A0-4632-B573-5C3A59FB82F4}" type="datetimeFigureOut">
              <a:rPr lang="es-CL" smtClean="0"/>
              <a:t>15-06-2021</a:t>
            </a:fld>
            <a:endParaRPr lang="es-CL"/>
          </a:p>
        </p:txBody>
      </p:sp>
      <p:sp>
        <p:nvSpPr>
          <p:cNvPr id="5" name="Marcador de pie de página 4">
            <a:extLst>
              <a:ext uri="{FF2B5EF4-FFF2-40B4-BE49-F238E27FC236}">
                <a16:creationId xmlns:a16="http://schemas.microsoft.com/office/drawing/2014/main" id="{DD50E1E6-1727-4B71-9F39-83F2ED7E67F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7A0ACD8-B017-4749-BFD3-921CB054F850}"/>
              </a:ext>
            </a:extLst>
          </p:cNvPr>
          <p:cNvSpPr>
            <a:spLocks noGrp="1"/>
          </p:cNvSpPr>
          <p:nvPr>
            <p:ph type="sldNum" sz="quarter" idx="12"/>
          </p:nvPr>
        </p:nvSpPr>
        <p:spPr/>
        <p:txBody>
          <a:bodyPr/>
          <a:lstStyle/>
          <a:p>
            <a:fld id="{EED2365A-DFA9-4228-AF7C-7234BFDAB439}" type="slidenum">
              <a:rPr lang="es-CL" smtClean="0"/>
              <a:t>‹Nº›</a:t>
            </a:fld>
            <a:endParaRPr lang="es-CL"/>
          </a:p>
        </p:txBody>
      </p:sp>
    </p:spTree>
    <p:extLst>
      <p:ext uri="{BB962C8B-B14F-4D97-AF65-F5344CB8AC3E}">
        <p14:creationId xmlns:p14="http://schemas.microsoft.com/office/powerpoint/2010/main" val="3115726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520ED-6F29-4BA6-AAEC-71FC81903484}"/>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67AD903-9FC1-498F-8056-F24987CDEE1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22423F9-BA53-4CB8-A0B8-579D7F3890D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62F51D12-418A-4D8C-9F91-DC16F54A1E78}"/>
              </a:ext>
            </a:extLst>
          </p:cNvPr>
          <p:cNvSpPr>
            <a:spLocks noGrp="1"/>
          </p:cNvSpPr>
          <p:nvPr>
            <p:ph type="dt" sz="half" idx="10"/>
          </p:nvPr>
        </p:nvSpPr>
        <p:spPr/>
        <p:txBody>
          <a:bodyPr/>
          <a:lstStyle/>
          <a:p>
            <a:fld id="{16F9F081-55A0-4632-B573-5C3A59FB82F4}" type="datetimeFigureOut">
              <a:rPr lang="es-CL" smtClean="0"/>
              <a:t>15-06-2021</a:t>
            </a:fld>
            <a:endParaRPr lang="es-CL"/>
          </a:p>
        </p:txBody>
      </p:sp>
      <p:sp>
        <p:nvSpPr>
          <p:cNvPr id="6" name="Marcador de pie de página 5">
            <a:extLst>
              <a:ext uri="{FF2B5EF4-FFF2-40B4-BE49-F238E27FC236}">
                <a16:creationId xmlns:a16="http://schemas.microsoft.com/office/drawing/2014/main" id="{BFB7D9C6-E020-4170-960B-E8D4574128A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D006147-DB1B-4048-BD96-AC5B7C5B30AE}"/>
              </a:ext>
            </a:extLst>
          </p:cNvPr>
          <p:cNvSpPr>
            <a:spLocks noGrp="1"/>
          </p:cNvSpPr>
          <p:nvPr>
            <p:ph type="sldNum" sz="quarter" idx="12"/>
          </p:nvPr>
        </p:nvSpPr>
        <p:spPr/>
        <p:txBody>
          <a:bodyPr/>
          <a:lstStyle/>
          <a:p>
            <a:fld id="{EED2365A-DFA9-4228-AF7C-7234BFDAB439}" type="slidenum">
              <a:rPr lang="es-CL" smtClean="0"/>
              <a:t>‹Nº›</a:t>
            </a:fld>
            <a:endParaRPr lang="es-CL"/>
          </a:p>
        </p:txBody>
      </p:sp>
    </p:spTree>
    <p:extLst>
      <p:ext uri="{BB962C8B-B14F-4D97-AF65-F5344CB8AC3E}">
        <p14:creationId xmlns:p14="http://schemas.microsoft.com/office/powerpoint/2010/main" val="51587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E065BB-84CA-46CD-91C8-7A5CA772BA6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1F1C378E-F83C-4835-BB93-8D1ACDEFB2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4263445-8977-41F8-A69D-B376E075C95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8BDC1B5E-65CE-40DF-B062-CC410E2F3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8233A0D-1B07-4890-838A-E2F5CD72CCC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B295E648-821A-47A9-86D7-283E4251A9F6}"/>
              </a:ext>
            </a:extLst>
          </p:cNvPr>
          <p:cNvSpPr>
            <a:spLocks noGrp="1"/>
          </p:cNvSpPr>
          <p:nvPr>
            <p:ph type="dt" sz="half" idx="10"/>
          </p:nvPr>
        </p:nvSpPr>
        <p:spPr/>
        <p:txBody>
          <a:bodyPr/>
          <a:lstStyle/>
          <a:p>
            <a:fld id="{16F9F081-55A0-4632-B573-5C3A59FB82F4}" type="datetimeFigureOut">
              <a:rPr lang="es-CL" smtClean="0"/>
              <a:t>15-06-2021</a:t>
            </a:fld>
            <a:endParaRPr lang="es-CL"/>
          </a:p>
        </p:txBody>
      </p:sp>
      <p:sp>
        <p:nvSpPr>
          <p:cNvPr id="8" name="Marcador de pie de página 7">
            <a:extLst>
              <a:ext uri="{FF2B5EF4-FFF2-40B4-BE49-F238E27FC236}">
                <a16:creationId xmlns:a16="http://schemas.microsoft.com/office/drawing/2014/main" id="{FC14A659-BD2E-403F-93D9-6BC61A82CE0B}"/>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D9993784-2D08-4A55-9B3F-913473178DE0}"/>
              </a:ext>
            </a:extLst>
          </p:cNvPr>
          <p:cNvSpPr>
            <a:spLocks noGrp="1"/>
          </p:cNvSpPr>
          <p:nvPr>
            <p:ph type="sldNum" sz="quarter" idx="12"/>
          </p:nvPr>
        </p:nvSpPr>
        <p:spPr/>
        <p:txBody>
          <a:bodyPr/>
          <a:lstStyle/>
          <a:p>
            <a:fld id="{EED2365A-DFA9-4228-AF7C-7234BFDAB439}" type="slidenum">
              <a:rPr lang="es-CL" smtClean="0"/>
              <a:t>‹Nº›</a:t>
            </a:fld>
            <a:endParaRPr lang="es-CL"/>
          </a:p>
        </p:txBody>
      </p:sp>
    </p:spTree>
    <p:extLst>
      <p:ext uri="{BB962C8B-B14F-4D97-AF65-F5344CB8AC3E}">
        <p14:creationId xmlns:p14="http://schemas.microsoft.com/office/powerpoint/2010/main" val="321185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B717D6-D92C-4765-9D96-637F1F57DBDD}"/>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24EB2847-1692-4786-8E65-3FE8F2758F58}"/>
              </a:ext>
            </a:extLst>
          </p:cNvPr>
          <p:cNvSpPr>
            <a:spLocks noGrp="1"/>
          </p:cNvSpPr>
          <p:nvPr>
            <p:ph type="dt" sz="half" idx="10"/>
          </p:nvPr>
        </p:nvSpPr>
        <p:spPr/>
        <p:txBody>
          <a:bodyPr/>
          <a:lstStyle/>
          <a:p>
            <a:fld id="{16F9F081-55A0-4632-B573-5C3A59FB82F4}" type="datetimeFigureOut">
              <a:rPr lang="es-CL" smtClean="0"/>
              <a:t>15-06-2021</a:t>
            </a:fld>
            <a:endParaRPr lang="es-CL"/>
          </a:p>
        </p:txBody>
      </p:sp>
      <p:sp>
        <p:nvSpPr>
          <p:cNvPr id="4" name="Marcador de pie de página 3">
            <a:extLst>
              <a:ext uri="{FF2B5EF4-FFF2-40B4-BE49-F238E27FC236}">
                <a16:creationId xmlns:a16="http://schemas.microsoft.com/office/drawing/2014/main" id="{90A45BDB-46AE-484C-8862-5B8CBBBDEA7D}"/>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21B039D0-FE01-4F78-8436-4848C7C59577}"/>
              </a:ext>
            </a:extLst>
          </p:cNvPr>
          <p:cNvSpPr>
            <a:spLocks noGrp="1"/>
          </p:cNvSpPr>
          <p:nvPr>
            <p:ph type="sldNum" sz="quarter" idx="12"/>
          </p:nvPr>
        </p:nvSpPr>
        <p:spPr/>
        <p:txBody>
          <a:bodyPr/>
          <a:lstStyle/>
          <a:p>
            <a:fld id="{EED2365A-DFA9-4228-AF7C-7234BFDAB439}" type="slidenum">
              <a:rPr lang="es-CL" smtClean="0"/>
              <a:t>‹Nº›</a:t>
            </a:fld>
            <a:endParaRPr lang="es-CL"/>
          </a:p>
        </p:txBody>
      </p:sp>
    </p:spTree>
    <p:extLst>
      <p:ext uri="{BB962C8B-B14F-4D97-AF65-F5344CB8AC3E}">
        <p14:creationId xmlns:p14="http://schemas.microsoft.com/office/powerpoint/2010/main" val="330596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4E8B228-3F1A-4A40-85C5-7B29FC0158E0}"/>
              </a:ext>
            </a:extLst>
          </p:cNvPr>
          <p:cNvSpPr>
            <a:spLocks noGrp="1"/>
          </p:cNvSpPr>
          <p:nvPr>
            <p:ph type="dt" sz="half" idx="10"/>
          </p:nvPr>
        </p:nvSpPr>
        <p:spPr/>
        <p:txBody>
          <a:bodyPr/>
          <a:lstStyle/>
          <a:p>
            <a:fld id="{16F9F081-55A0-4632-B573-5C3A59FB82F4}" type="datetimeFigureOut">
              <a:rPr lang="es-CL" smtClean="0"/>
              <a:t>15-06-2021</a:t>
            </a:fld>
            <a:endParaRPr lang="es-CL"/>
          </a:p>
        </p:txBody>
      </p:sp>
      <p:sp>
        <p:nvSpPr>
          <p:cNvPr id="3" name="Marcador de pie de página 2">
            <a:extLst>
              <a:ext uri="{FF2B5EF4-FFF2-40B4-BE49-F238E27FC236}">
                <a16:creationId xmlns:a16="http://schemas.microsoft.com/office/drawing/2014/main" id="{579EA870-6027-4246-B6AC-A4B74BD901AC}"/>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F29E6BFF-EC0E-44B4-8704-F9485187DAB2}"/>
              </a:ext>
            </a:extLst>
          </p:cNvPr>
          <p:cNvSpPr>
            <a:spLocks noGrp="1"/>
          </p:cNvSpPr>
          <p:nvPr>
            <p:ph type="sldNum" sz="quarter" idx="12"/>
          </p:nvPr>
        </p:nvSpPr>
        <p:spPr/>
        <p:txBody>
          <a:bodyPr/>
          <a:lstStyle/>
          <a:p>
            <a:fld id="{EED2365A-DFA9-4228-AF7C-7234BFDAB439}" type="slidenum">
              <a:rPr lang="es-CL" smtClean="0"/>
              <a:t>‹Nº›</a:t>
            </a:fld>
            <a:endParaRPr lang="es-CL"/>
          </a:p>
        </p:txBody>
      </p:sp>
    </p:spTree>
    <p:extLst>
      <p:ext uri="{BB962C8B-B14F-4D97-AF65-F5344CB8AC3E}">
        <p14:creationId xmlns:p14="http://schemas.microsoft.com/office/powerpoint/2010/main" val="308027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F63B5A-FFFF-4E0F-8F65-5A7FED5072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0034187B-D392-4D2F-BC0F-26895F10A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28ED5671-3A4B-4A98-BF81-C78CA1104E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3925CEA-FF8F-4525-B12B-C7A9ACD8AF25}"/>
              </a:ext>
            </a:extLst>
          </p:cNvPr>
          <p:cNvSpPr>
            <a:spLocks noGrp="1"/>
          </p:cNvSpPr>
          <p:nvPr>
            <p:ph type="dt" sz="half" idx="10"/>
          </p:nvPr>
        </p:nvSpPr>
        <p:spPr/>
        <p:txBody>
          <a:bodyPr/>
          <a:lstStyle/>
          <a:p>
            <a:fld id="{16F9F081-55A0-4632-B573-5C3A59FB82F4}" type="datetimeFigureOut">
              <a:rPr lang="es-CL" smtClean="0"/>
              <a:t>15-06-2021</a:t>
            </a:fld>
            <a:endParaRPr lang="es-CL"/>
          </a:p>
        </p:txBody>
      </p:sp>
      <p:sp>
        <p:nvSpPr>
          <p:cNvPr id="6" name="Marcador de pie de página 5">
            <a:extLst>
              <a:ext uri="{FF2B5EF4-FFF2-40B4-BE49-F238E27FC236}">
                <a16:creationId xmlns:a16="http://schemas.microsoft.com/office/drawing/2014/main" id="{EAC49601-DEDB-412C-9FFD-3FE5CEA3D6F2}"/>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9DF625C9-6C0C-49E5-8289-6EE457A4B039}"/>
              </a:ext>
            </a:extLst>
          </p:cNvPr>
          <p:cNvSpPr>
            <a:spLocks noGrp="1"/>
          </p:cNvSpPr>
          <p:nvPr>
            <p:ph type="sldNum" sz="quarter" idx="12"/>
          </p:nvPr>
        </p:nvSpPr>
        <p:spPr/>
        <p:txBody>
          <a:bodyPr/>
          <a:lstStyle/>
          <a:p>
            <a:fld id="{EED2365A-DFA9-4228-AF7C-7234BFDAB439}" type="slidenum">
              <a:rPr lang="es-CL" smtClean="0"/>
              <a:t>‹Nº›</a:t>
            </a:fld>
            <a:endParaRPr lang="es-CL"/>
          </a:p>
        </p:txBody>
      </p:sp>
    </p:spTree>
    <p:extLst>
      <p:ext uri="{BB962C8B-B14F-4D97-AF65-F5344CB8AC3E}">
        <p14:creationId xmlns:p14="http://schemas.microsoft.com/office/powerpoint/2010/main" val="17570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38D5BF-2B75-439B-A562-C43CB1E9125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ED2AC1A3-8125-424E-877F-9939073849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CAD7DC96-C62A-4ABA-AA89-C518C14978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6B41D24-3672-4498-BB63-FE390B5EF6E3}"/>
              </a:ext>
            </a:extLst>
          </p:cNvPr>
          <p:cNvSpPr>
            <a:spLocks noGrp="1"/>
          </p:cNvSpPr>
          <p:nvPr>
            <p:ph type="dt" sz="half" idx="10"/>
          </p:nvPr>
        </p:nvSpPr>
        <p:spPr/>
        <p:txBody>
          <a:bodyPr/>
          <a:lstStyle/>
          <a:p>
            <a:fld id="{16F9F081-55A0-4632-B573-5C3A59FB82F4}" type="datetimeFigureOut">
              <a:rPr lang="es-CL" smtClean="0"/>
              <a:t>15-06-2021</a:t>
            </a:fld>
            <a:endParaRPr lang="es-CL"/>
          </a:p>
        </p:txBody>
      </p:sp>
      <p:sp>
        <p:nvSpPr>
          <p:cNvPr id="6" name="Marcador de pie de página 5">
            <a:extLst>
              <a:ext uri="{FF2B5EF4-FFF2-40B4-BE49-F238E27FC236}">
                <a16:creationId xmlns:a16="http://schemas.microsoft.com/office/drawing/2014/main" id="{78B32434-C104-4A75-B395-CB65925805E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9458B07-3883-4E13-85C1-76715E46CA7A}"/>
              </a:ext>
            </a:extLst>
          </p:cNvPr>
          <p:cNvSpPr>
            <a:spLocks noGrp="1"/>
          </p:cNvSpPr>
          <p:nvPr>
            <p:ph type="sldNum" sz="quarter" idx="12"/>
          </p:nvPr>
        </p:nvSpPr>
        <p:spPr/>
        <p:txBody>
          <a:bodyPr/>
          <a:lstStyle/>
          <a:p>
            <a:fld id="{EED2365A-DFA9-4228-AF7C-7234BFDAB439}" type="slidenum">
              <a:rPr lang="es-CL" smtClean="0"/>
              <a:t>‹Nº›</a:t>
            </a:fld>
            <a:endParaRPr lang="es-CL"/>
          </a:p>
        </p:txBody>
      </p:sp>
    </p:spTree>
    <p:extLst>
      <p:ext uri="{BB962C8B-B14F-4D97-AF65-F5344CB8AC3E}">
        <p14:creationId xmlns:p14="http://schemas.microsoft.com/office/powerpoint/2010/main" val="235417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47362D9-0295-46A6-BC52-CC50878B0D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3E90AC2F-C24A-4C64-8AAC-1A4317DBF3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55AA7300-6439-4348-B1A0-65D62ADA28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F9F081-55A0-4632-B573-5C3A59FB82F4}" type="datetimeFigureOut">
              <a:rPr lang="es-CL" smtClean="0"/>
              <a:t>15-06-2021</a:t>
            </a:fld>
            <a:endParaRPr lang="es-CL"/>
          </a:p>
        </p:txBody>
      </p:sp>
      <p:sp>
        <p:nvSpPr>
          <p:cNvPr id="5" name="Marcador de pie de página 4">
            <a:extLst>
              <a:ext uri="{FF2B5EF4-FFF2-40B4-BE49-F238E27FC236}">
                <a16:creationId xmlns:a16="http://schemas.microsoft.com/office/drawing/2014/main" id="{9D1CC03E-BFCA-4789-AC1B-AED45B9BA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6E8DB5AD-2C7D-44DA-BE78-1477FDC20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D2365A-DFA9-4228-AF7C-7234BFDAB439}" type="slidenum">
              <a:rPr lang="es-CL" smtClean="0"/>
              <a:t>‹Nº›</a:t>
            </a:fld>
            <a:endParaRPr lang="es-CL"/>
          </a:p>
        </p:txBody>
      </p:sp>
    </p:spTree>
    <p:extLst>
      <p:ext uri="{BB962C8B-B14F-4D97-AF65-F5344CB8AC3E}">
        <p14:creationId xmlns:p14="http://schemas.microsoft.com/office/powerpoint/2010/main" val="1662454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svg"/><Relationship Id="rId18" Type="http://schemas.openxmlformats.org/officeDocument/2006/relationships/image" Target="../media/image34.png"/><Relationship Id="rId3" Type="http://schemas.openxmlformats.org/officeDocument/2006/relationships/image" Target="../media/image6.emf"/><Relationship Id="rId21" Type="http://schemas.openxmlformats.org/officeDocument/2006/relationships/diagramLayout" Target="../diagrams/layout2.xml"/><Relationship Id="rId7" Type="http://schemas.openxmlformats.org/officeDocument/2006/relationships/image" Target="../media/image23.svg"/><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10.xml"/><Relationship Id="rId16" Type="http://schemas.openxmlformats.org/officeDocument/2006/relationships/image" Target="../media/image32.png"/><Relationship Id="rId20" Type="http://schemas.openxmlformats.org/officeDocument/2006/relationships/diagramData" Target="../diagrams/data2.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svg"/><Relationship Id="rId24" Type="http://schemas.microsoft.com/office/2007/relationships/diagramDrawing" Target="../diagrams/drawing2.xml"/><Relationship Id="rId5" Type="http://schemas.openxmlformats.org/officeDocument/2006/relationships/image" Target="../media/image21.svg"/><Relationship Id="rId15" Type="http://schemas.openxmlformats.org/officeDocument/2006/relationships/image" Target="../media/image31.svg"/><Relationship Id="rId23" Type="http://schemas.openxmlformats.org/officeDocument/2006/relationships/diagramColors" Target="../diagrams/colors2.xml"/><Relationship Id="rId10" Type="http://schemas.openxmlformats.org/officeDocument/2006/relationships/image" Target="../media/image26.png"/><Relationship Id="rId19" Type="http://schemas.openxmlformats.org/officeDocument/2006/relationships/image" Target="../media/image35.svg"/><Relationship Id="rId4" Type="http://schemas.openxmlformats.org/officeDocument/2006/relationships/image" Target="../media/image20.png"/><Relationship Id="rId9" Type="http://schemas.openxmlformats.org/officeDocument/2006/relationships/image" Target="../media/image25.svg"/><Relationship Id="rId14" Type="http://schemas.openxmlformats.org/officeDocument/2006/relationships/image" Target="../media/image30.png"/><Relationship Id="rId22"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6.emf"/><Relationship Id="rId7" Type="http://schemas.openxmlformats.org/officeDocument/2006/relationships/image" Target="../media/image39.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1.sv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svg"/><Relationship Id="rId18" Type="http://schemas.openxmlformats.org/officeDocument/2006/relationships/image" Target="../media/image56.png"/><Relationship Id="rId3" Type="http://schemas.openxmlformats.org/officeDocument/2006/relationships/image" Target="../media/image6.emf"/><Relationship Id="rId7" Type="http://schemas.openxmlformats.org/officeDocument/2006/relationships/image" Target="../media/image45.svg"/><Relationship Id="rId12" Type="http://schemas.openxmlformats.org/officeDocument/2006/relationships/image" Target="../media/image50.png"/><Relationship Id="rId17" Type="http://schemas.openxmlformats.org/officeDocument/2006/relationships/image" Target="../media/image55.svg"/><Relationship Id="rId2" Type="http://schemas.openxmlformats.org/officeDocument/2006/relationships/notesSlide" Target="../notesSlides/notesSlide12.xml"/><Relationship Id="rId16"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49.svg"/><Relationship Id="rId5" Type="http://schemas.openxmlformats.org/officeDocument/2006/relationships/image" Target="../media/image43.svg"/><Relationship Id="rId15" Type="http://schemas.openxmlformats.org/officeDocument/2006/relationships/image" Target="../media/image53.svg"/><Relationship Id="rId10" Type="http://schemas.openxmlformats.org/officeDocument/2006/relationships/image" Target="../media/image48.png"/><Relationship Id="rId19" Type="http://schemas.openxmlformats.org/officeDocument/2006/relationships/image" Target="../media/image57.svg"/><Relationship Id="rId4" Type="http://schemas.openxmlformats.org/officeDocument/2006/relationships/image" Target="../media/image42.png"/><Relationship Id="rId9" Type="http://schemas.openxmlformats.org/officeDocument/2006/relationships/image" Target="../media/image47.svg"/><Relationship Id="rId14"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emf"/><Relationship Id="rId1" Type="http://schemas.openxmlformats.org/officeDocument/2006/relationships/slideLayout" Target="../slideLayouts/slideLayout1.xml"/><Relationship Id="rId4" Type="http://schemas.openxmlformats.org/officeDocument/2006/relationships/image" Target="../media/image63.svg"/></Relationships>
</file>

<file path=ppt/slides/_rels/slide1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svg"/><Relationship Id="rId3" Type="http://schemas.openxmlformats.org/officeDocument/2006/relationships/image" Target="../media/image6.emf"/><Relationship Id="rId7" Type="http://schemas.openxmlformats.org/officeDocument/2006/relationships/image" Target="../media/image67.svg"/><Relationship Id="rId12" Type="http://schemas.openxmlformats.org/officeDocument/2006/relationships/image" Target="../media/image7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66.png"/><Relationship Id="rId11" Type="http://schemas.openxmlformats.org/officeDocument/2006/relationships/image" Target="../media/image71.svg"/><Relationship Id="rId5" Type="http://schemas.openxmlformats.org/officeDocument/2006/relationships/image" Target="../media/image65.sv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6.emf"/><Relationship Id="rId7" Type="http://schemas.openxmlformats.org/officeDocument/2006/relationships/diagramQuickStyle" Target="../diagrams/quickStyle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4.pn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8.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uadroTexto 3"/>
          <p:cNvSpPr txBox="1">
            <a:spLocks noChangeArrowheads="1"/>
          </p:cNvSpPr>
          <p:nvPr/>
        </p:nvSpPr>
        <p:spPr bwMode="auto">
          <a:xfrm>
            <a:off x="1097281" y="4102100"/>
            <a:ext cx="1018455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s-ES" altLang="es-CL" sz="4400" b="1">
                <a:solidFill>
                  <a:schemeClr val="bg1"/>
                </a:solidFill>
                <a:latin typeface="Roboto Condensed" panose="02000000000000000000" pitchFamily="2" charset="0"/>
                <a:ea typeface="Roboto Condensed" panose="02000000000000000000" pitchFamily="2" charset="0"/>
              </a:rPr>
              <a:t>Modelo de Focalización Social</a:t>
            </a:r>
          </a:p>
          <a:p>
            <a:pPr algn="ctr">
              <a:spcBef>
                <a:spcPct val="0"/>
              </a:spcBef>
              <a:buFontTx/>
              <a:buNone/>
            </a:pPr>
            <a:r>
              <a:rPr lang="es-ES" altLang="es-CL" sz="2800">
                <a:solidFill>
                  <a:schemeClr val="bg1"/>
                </a:solidFill>
                <a:latin typeface="Roboto Condensed" panose="02000000000000000000" pitchFamily="2" charset="0"/>
                <a:ea typeface="Roboto Condensed" panose="02000000000000000000" pitchFamily="2" charset="0"/>
              </a:rPr>
              <a:t>Sección de Cobertura y Diseño Institucional</a:t>
            </a:r>
          </a:p>
        </p:txBody>
      </p:sp>
    </p:spTree>
    <p:extLst>
      <p:ext uri="{BB962C8B-B14F-4D97-AF65-F5344CB8AC3E}">
        <p14:creationId xmlns:p14="http://schemas.microsoft.com/office/powerpoint/2010/main" val="3038056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5" y="157469"/>
            <a:ext cx="46903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Niños y niñas no seleccionados</a:t>
            </a:r>
          </a:p>
        </p:txBody>
      </p:sp>
      <p:sp>
        <p:nvSpPr>
          <p:cNvPr id="15" name="Text Placeholder 1">
            <a:extLst>
              <a:ext uri="{FF2B5EF4-FFF2-40B4-BE49-F238E27FC236}">
                <a16:creationId xmlns:a16="http://schemas.microsoft.com/office/drawing/2014/main" id="{E5DBEF3E-78EB-49FA-A730-C3B50FC9EEC5}"/>
              </a:ext>
            </a:extLst>
          </p:cNvPr>
          <p:cNvSpPr txBox="1">
            <a:spLocks/>
          </p:cNvSpPr>
          <p:nvPr/>
        </p:nvSpPr>
        <p:spPr>
          <a:xfrm>
            <a:off x="162829" y="972893"/>
            <a:ext cx="3947158" cy="1370258"/>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CL" altLang="ko-KR">
                <a:solidFill>
                  <a:srgbClr val="159B8E"/>
                </a:solidFill>
                <a:latin typeface="Roboto Condensed Regular"/>
              </a:rPr>
              <a:t>En los últimos 4 procesos de inscripción existieron párvulos que debíamos priorizar y que no fueron seleccionados.</a:t>
            </a:r>
          </a:p>
          <a:p>
            <a:pPr>
              <a:spcAft>
                <a:spcPts val="300"/>
              </a:spcAft>
            </a:pPr>
            <a:r>
              <a:rPr lang="es-CL" altLang="ko-KR">
                <a:solidFill>
                  <a:schemeClr val="bg1">
                    <a:lumMod val="50000"/>
                  </a:schemeClr>
                </a:solidFill>
                <a:latin typeface="Roboto Condensed Regular"/>
              </a:rPr>
              <a:t>Entre el 2018 y 2020 cerca del 37% de los niños y niñas inscritos en SIM que no fueron seleccionados por el algoritmo pertenecían a las prioridades 1, 2 y 3. </a:t>
            </a:r>
            <a:endParaRPr lang="es-CL" sz="2000"/>
          </a:p>
        </p:txBody>
      </p:sp>
      <p:pic>
        <p:nvPicPr>
          <p:cNvPr id="14" name="Imagen 13">
            <a:extLst>
              <a:ext uri="{FF2B5EF4-FFF2-40B4-BE49-F238E27FC236}">
                <a16:creationId xmlns:a16="http://schemas.microsoft.com/office/drawing/2014/main" id="{6E8491F2-5AFE-4442-BE08-76185FFD16E5}"/>
              </a:ext>
            </a:extLst>
          </p:cNvPr>
          <p:cNvPicPr>
            <a:picLocks noChangeAspect="1" noChangeArrowheads="1"/>
            <a:extLst>
              <a:ext uri="{84589F7E-364E-4C9E-8A38-B11213B215E9}">
                <a14:cameraTool xmlns:a14="http://schemas.microsoft.com/office/drawing/2010/main" cellRange="$E$40:$R$74"/>
              </a:ext>
            </a:extLst>
          </p:cNvPicPr>
          <p:nvPr/>
        </p:nvPicPr>
        <p:blipFill rotWithShape="1">
          <a:blip r:embed="rId4"/>
          <a:srcRect l="13384" t="5538" r="9500" b="2601"/>
          <a:stretch/>
        </p:blipFill>
        <p:spPr bwMode="auto">
          <a:xfrm>
            <a:off x="4741175" y="349053"/>
            <a:ext cx="7036068" cy="6057152"/>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
        <p:nvSpPr>
          <p:cNvPr id="4" name="Cerrar llave 3">
            <a:extLst>
              <a:ext uri="{FF2B5EF4-FFF2-40B4-BE49-F238E27FC236}">
                <a16:creationId xmlns:a16="http://schemas.microsoft.com/office/drawing/2014/main" id="{7DB43910-8141-4493-8BDB-6E571C805D6D}"/>
              </a:ext>
            </a:extLst>
          </p:cNvPr>
          <p:cNvSpPr/>
          <p:nvPr/>
        </p:nvSpPr>
        <p:spPr>
          <a:xfrm>
            <a:off x="11131661" y="1130054"/>
            <a:ext cx="394636" cy="1638237"/>
          </a:xfrm>
          <a:prstGeom prst="rightBrace">
            <a:avLst>
              <a:gd name="adj1" fmla="val 102563"/>
              <a:gd name="adj2" fmla="val 49413"/>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CL"/>
          </a:p>
        </p:txBody>
      </p:sp>
      <p:sp>
        <p:nvSpPr>
          <p:cNvPr id="22" name="Cerrar llave 21">
            <a:extLst>
              <a:ext uri="{FF2B5EF4-FFF2-40B4-BE49-F238E27FC236}">
                <a16:creationId xmlns:a16="http://schemas.microsoft.com/office/drawing/2014/main" id="{29BA637E-2389-4B53-ADBC-12D53E63B3D2}"/>
              </a:ext>
            </a:extLst>
          </p:cNvPr>
          <p:cNvSpPr/>
          <p:nvPr/>
        </p:nvSpPr>
        <p:spPr>
          <a:xfrm>
            <a:off x="11098773" y="4310883"/>
            <a:ext cx="394636" cy="1638237"/>
          </a:xfrm>
          <a:prstGeom prst="rightBrace">
            <a:avLst>
              <a:gd name="adj1" fmla="val 102563"/>
              <a:gd name="adj2" fmla="val 49413"/>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CL"/>
          </a:p>
        </p:txBody>
      </p:sp>
      <p:sp>
        <p:nvSpPr>
          <p:cNvPr id="23" name="Cerrar llave 22">
            <a:extLst>
              <a:ext uri="{FF2B5EF4-FFF2-40B4-BE49-F238E27FC236}">
                <a16:creationId xmlns:a16="http://schemas.microsoft.com/office/drawing/2014/main" id="{23418595-3008-44E6-A124-419858124E1A}"/>
              </a:ext>
            </a:extLst>
          </p:cNvPr>
          <p:cNvSpPr/>
          <p:nvPr/>
        </p:nvSpPr>
        <p:spPr>
          <a:xfrm>
            <a:off x="7151422" y="1130053"/>
            <a:ext cx="394636" cy="1638237"/>
          </a:xfrm>
          <a:prstGeom prst="rightBrace">
            <a:avLst>
              <a:gd name="adj1" fmla="val 102563"/>
              <a:gd name="adj2" fmla="val 49413"/>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CL"/>
          </a:p>
        </p:txBody>
      </p:sp>
      <p:sp>
        <p:nvSpPr>
          <p:cNvPr id="24" name="Cerrar llave 23">
            <a:extLst>
              <a:ext uri="{FF2B5EF4-FFF2-40B4-BE49-F238E27FC236}">
                <a16:creationId xmlns:a16="http://schemas.microsoft.com/office/drawing/2014/main" id="{6B0666A3-0E55-47F5-AFEA-81B2F81B3605}"/>
              </a:ext>
            </a:extLst>
          </p:cNvPr>
          <p:cNvSpPr/>
          <p:nvPr/>
        </p:nvSpPr>
        <p:spPr>
          <a:xfrm>
            <a:off x="7151422" y="4310882"/>
            <a:ext cx="394636" cy="1638237"/>
          </a:xfrm>
          <a:prstGeom prst="rightBrace">
            <a:avLst>
              <a:gd name="adj1" fmla="val 102563"/>
              <a:gd name="adj2" fmla="val 49413"/>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s-CL"/>
          </a:p>
        </p:txBody>
      </p:sp>
      <p:sp>
        <p:nvSpPr>
          <p:cNvPr id="25" name="TextBox 101">
            <a:extLst>
              <a:ext uri="{FF2B5EF4-FFF2-40B4-BE49-F238E27FC236}">
                <a16:creationId xmlns:a16="http://schemas.microsoft.com/office/drawing/2014/main" id="{06D84DA6-0E1D-4585-9536-B4C115189D00}"/>
              </a:ext>
            </a:extLst>
          </p:cNvPr>
          <p:cNvSpPr txBox="1"/>
          <p:nvPr/>
        </p:nvSpPr>
        <p:spPr>
          <a:xfrm>
            <a:off x="11526297" y="1747699"/>
            <a:ext cx="670892" cy="307777"/>
          </a:xfrm>
          <a:prstGeom prst="rect">
            <a:avLst/>
          </a:prstGeom>
          <a:noFill/>
        </p:spPr>
        <p:txBody>
          <a:bodyPr wrap="square">
            <a:spAutoFit/>
          </a:bodyPr>
          <a:lstStyle/>
          <a:p>
            <a:pPr eaLnBrk="1" fontAlgn="auto" hangingPunct="1">
              <a:spcBef>
                <a:spcPts val="0"/>
              </a:spcBef>
              <a:spcAft>
                <a:spcPts val="0"/>
              </a:spcAft>
              <a:defRPr/>
            </a:pPr>
            <a:r>
              <a:rPr lang="es-CL" sz="1400" b="1">
                <a:latin typeface="Roboto Condensed" panose="02000000000000000000" pitchFamily="2" charset="0"/>
                <a:ea typeface="Roboto Condensed" panose="02000000000000000000" pitchFamily="2" charset="0"/>
              </a:rPr>
              <a:t>37,9%</a:t>
            </a:r>
            <a:endParaRPr lang="id-ID" sz="1400" b="1">
              <a:latin typeface="Roboto Condensed" panose="02000000000000000000" pitchFamily="2" charset="0"/>
              <a:ea typeface="Roboto Condensed" panose="02000000000000000000" pitchFamily="2" charset="0"/>
            </a:endParaRPr>
          </a:p>
        </p:txBody>
      </p:sp>
      <p:sp>
        <p:nvSpPr>
          <p:cNvPr id="26" name="TextBox 101">
            <a:extLst>
              <a:ext uri="{FF2B5EF4-FFF2-40B4-BE49-F238E27FC236}">
                <a16:creationId xmlns:a16="http://schemas.microsoft.com/office/drawing/2014/main" id="{FCF4BC34-68D5-4FE9-B444-E699481E35AE}"/>
              </a:ext>
            </a:extLst>
          </p:cNvPr>
          <p:cNvSpPr txBox="1"/>
          <p:nvPr/>
        </p:nvSpPr>
        <p:spPr>
          <a:xfrm>
            <a:off x="7546058" y="4942002"/>
            <a:ext cx="670892" cy="307777"/>
          </a:xfrm>
          <a:prstGeom prst="rect">
            <a:avLst/>
          </a:prstGeom>
          <a:noFill/>
        </p:spPr>
        <p:txBody>
          <a:bodyPr wrap="square">
            <a:spAutoFit/>
          </a:bodyPr>
          <a:lstStyle/>
          <a:p>
            <a:pPr eaLnBrk="1" fontAlgn="auto" hangingPunct="1">
              <a:spcBef>
                <a:spcPts val="0"/>
              </a:spcBef>
              <a:spcAft>
                <a:spcPts val="0"/>
              </a:spcAft>
              <a:defRPr/>
            </a:pPr>
            <a:r>
              <a:rPr lang="es-CL" sz="1400" b="1">
                <a:latin typeface="Roboto Condensed" panose="02000000000000000000" pitchFamily="2" charset="0"/>
                <a:ea typeface="Roboto Condensed" panose="02000000000000000000" pitchFamily="2" charset="0"/>
              </a:rPr>
              <a:t>37,0%</a:t>
            </a:r>
            <a:endParaRPr lang="id-ID" sz="1400" b="1">
              <a:latin typeface="Roboto Condensed" panose="02000000000000000000" pitchFamily="2" charset="0"/>
              <a:ea typeface="Roboto Condensed" panose="02000000000000000000" pitchFamily="2" charset="0"/>
            </a:endParaRPr>
          </a:p>
        </p:txBody>
      </p:sp>
      <p:sp>
        <p:nvSpPr>
          <p:cNvPr id="27" name="TextBox 101">
            <a:extLst>
              <a:ext uri="{FF2B5EF4-FFF2-40B4-BE49-F238E27FC236}">
                <a16:creationId xmlns:a16="http://schemas.microsoft.com/office/drawing/2014/main" id="{23074EAC-64CB-4A40-9EE3-9C8FC3D54966}"/>
              </a:ext>
            </a:extLst>
          </p:cNvPr>
          <p:cNvSpPr txBox="1"/>
          <p:nvPr/>
        </p:nvSpPr>
        <p:spPr>
          <a:xfrm>
            <a:off x="11493409" y="4895702"/>
            <a:ext cx="670892" cy="307777"/>
          </a:xfrm>
          <a:prstGeom prst="rect">
            <a:avLst/>
          </a:prstGeom>
          <a:noFill/>
        </p:spPr>
        <p:txBody>
          <a:bodyPr wrap="square">
            <a:spAutoFit/>
          </a:bodyPr>
          <a:lstStyle/>
          <a:p>
            <a:pPr eaLnBrk="1" fontAlgn="auto" hangingPunct="1">
              <a:spcBef>
                <a:spcPts val="0"/>
              </a:spcBef>
              <a:spcAft>
                <a:spcPts val="0"/>
              </a:spcAft>
              <a:defRPr/>
            </a:pPr>
            <a:r>
              <a:rPr lang="es-CL" sz="1400" b="1">
                <a:latin typeface="Roboto Condensed" panose="02000000000000000000" pitchFamily="2" charset="0"/>
                <a:ea typeface="Roboto Condensed" panose="02000000000000000000" pitchFamily="2" charset="0"/>
              </a:rPr>
              <a:t>51,5%</a:t>
            </a:r>
            <a:endParaRPr lang="id-ID" sz="1100" b="1">
              <a:latin typeface="Roboto Condensed" panose="02000000000000000000" pitchFamily="2" charset="0"/>
              <a:ea typeface="Roboto Condensed" panose="02000000000000000000" pitchFamily="2" charset="0"/>
            </a:endParaRPr>
          </a:p>
        </p:txBody>
      </p:sp>
      <p:sp>
        <p:nvSpPr>
          <p:cNvPr id="28" name="TextBox 101">
            <a:extLst>
              <a:ext uri="{FF2B5EF4-FFF2-40B4-BE49-F238E27FC236}">
                <a16:creationId xmlns:a16="http://schemas.microsoft.com/office/drawing/2014/main" id="{EC7E67DF-A767-4175-8643-DA70D4D0EC1A}"/>
              </a:ext>
            </a:extLst>
          </p:cNvPr>
          <p:cNvSpPr txBox="1"/>
          <p:nvPr/>
        </p:nvSpPr>
        <p:spPr>
          <a:xfrm>
            <a:off x="7588317" y="1795282"/>
            <a:ext cx="670892" cy="307777"/>
          </a:xfrm>
          <a:prstGeom prst="rect">
            <a:avLst/>
          </a:prstGeom>
          <a:noFill/>
        </p:spPr>
        <p:txBody>
          <a:bodyPr wrap="square">
            <a:spAutoFit/>
          </a:bodyPr>
          <a:lstStyle/>
          <a:p>
            <a:pPr eaLnBrk="1" fontAlgn="auto" hangingPunct="1">
              <a:spcBef>
                <a:spcPts val="0"/>
              </a:spcBef>
              <a:spcAft>
                <a:spcPts val="0"/>
              </a:spcAft>
              <a:defRPr/>
            </a:pPr>
            <a:r>
              <a:rPr lang="es-CL" sz="1400" b="1">
                <a:latin typeface="Roboto Condensed" panose="02000000000000000000" pitchFamily="2" charset="0"/>
                <a:ea typeface="Roboto Condensed" panose="02000000000000000000" pitchFamily="2" charset="0"/>
              </a:rPr>
              <a:t>39,6%</a:t>
            </a:r>
            <a:endParaRPr lang="id-ID" sz="1100" b="1">
              <a:latin typeface="Roboto Condensed" panose="02000000000000000000" pitchFamily="2" charset="0"/>
              <a:ea typeface="Roboto Condensed" panose="02000000000000000000" pitchFamily="2" charset="0"/>
            </a:endParaRPr>
          </a:p>
        </p:txBody>
      </p:sp>
    </p:spTree>
    <p:extLst>
      <p:ext uri="{BB962C8B-B14F-4D97-AF65-F5344CB8AC3E}">
        <p14:creationId xmlns:p14="http://schemas.microsoft.com/office/powerpoint/2010/main" val="104745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그룹 250">
            <a:extLst>
              <a:ext uri="{FF2B5EF4-FFF2-40B4-BE49-F238E27FC236}">
                <a16:creationId xmlns:a16="http://schemas.microsoft.com/office/drawing/2014/main" id="{D547B9AD-17E6-4613-BE40-2340E832078D}"/>
              </a:ext>
            </a:extLst>
          </p:cNvPr>
          <p:cNvGrpSpPr/>
          <p:nvPr/>
        </p:nvGrpSpPr>
        <p:grpSpPr>
          <a:xfrm>
            <a:off x="9154437" y="2231410"/>
            <a:ext cx="1103391" cy="615205"/>
            <a:chOff x="3420711" y="1075690"/>
            <a:chExt cx="464640" cy="383976"/>
          </a:xfrm>
        </p:grpSpPr>
        <p:sp>
          <p:nvSpPr>
            <p:cNvPr id="65" name="이등변 삼각형 251">
              <a:extLst>
                <a:ext uri="{FF2B5EF4-FFF2-40B4-BE49-F238E27FC236}">
                  <a16:creationId xmlns:a16="http://schemas.microsoft.com/office/drawing/2014/main" id="{AC757A2C-8D9E-46F4-B137-E7F2BCCCCEF7}"/>
                </a:ext>
              </a:extLst>
            </p:cNvPr>
            <p:cNvSpPr/>
            <p:nvPr/>
          </p:nvSpPr>
          <p:spPr>
            <a:xfrm rot="10800000">
              <a:off x="3581541" y="1293753"/>
              <a:ext cx="142980" cy="49150"/>
            </a:xfrm>
            <a:prstGeom prst="triangle">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cxnSp>
          <p:nvCxnSpPr>
            <p:cNvPr id="66" name="직선 연결선 252">
              <a:extLst>
                <a:ext uri="{FF2B5EF4-FFF2-40B4-BE49-F238E27FC236}">
                  <a16:creationId xmlns:a16="http://schemas.microsoft.com/office/drawing/2014/main" id="{89099C60-3300-4484-BDA6-80C5FC4E4AB3}"/>
                </a:ext>
              </a:extLst>
            </p:cNvPr>
            <p:cNvCxnSpPr/>
            <p:nvPr/>
          </p:nvCxnSpPr>
          <p:spPr>
            <a:xfrm flipV="1">
              <a:off x="3653031" y="1325504"/>
              <a:ext cx="0" cy="134162"/>
            </a:xfrm>
            <a:prstGeom prst="line">
              <a:avLst/>
            </a:prstGeom>
            <a:ln>
              <a:headEnd type="triangle" w="sm" len="sm"/>
              <a:tailEnd type="none"/>
            </a:ln>
          </p:spPr>
          <p:style>
            <a:lnRef idx="2">
              <a:schemeClr val="accent6"/>
            </a:lnRef>
            <a:fillRef idx="1">
              <a:schemeClr val="lt1"/>
            </a:fillRef>
            <a:effectRef idx="0">
              <a:schemeClr val="accent6"/>
            </a:effectRef>
            <a:fontRef idx="minor">
              <a:schemeClr val="dk1"/>
            </a:fontRef>
          </p:style>
        </p:cxnSp>
        <p:sp>
          <p:nvSpPr>
            <p:cNvPr id="67" name="모서리가 둥근 직사각형 413">
              <a:extLst>
                <a:ext uri="{FF2B5EF4-FFF2-40B4-BE49-F238E27FC236}">
                  <a16:creationId xmlns:a16="http://schemas.microsoft.com/office/drawing/2014/main" id="{71011684-05A0-4A34-9EB2-B311E69ED3DF}"/>
                </a:ext>
              </a:extLst>
            </p:cNvPr>
            <p:cNvSpPr/>
            <p:nvPr/>
          </p:nvSpPr>
          <p:spPr>
            <a:xfrm>
              <a:off x="3420711" y="1075690"/>
              <a:ext cx="464640" cy="243263"/>
            </a:xfrm>
            <a:custGeom>
              <a:avLst/>
              <a:gdLst/>
              <a:ahLst/>
              <a:cxnLst/>
              <a:rect l="l" t="t" r="r" b="b"/>
              <a:pathLst>
                <a:path w="464640" h="243263">
                  <a:moveTo>
                    <a:pt x="36345" y="0"/>
                  </a:moveTo>
                  <a:lnTo>
                    <a:pt x="428295" y="0"/>
                  </a:lnTo>
                  <a:cubicBezTo>
                    <a:pt x="448368" y="0"/>
                    <a:pt x="464640" y="16272"/>
                    <a:pt x="464640" y="36345"/>
                  </a:cubicBezTo>
                  <a:lnTo>
                    <a:pt x="464640" y="181718"/>
                  </a:lnTo>
                  <a:cubicBezTo>
                    <a:pt x="464640" y="201791"/>
                    <a:pt x="448368" y="218063"/>
                    <a:pt x="428295" y="218063"/>
                  </a:cubicBezTo>
                  <a:lnTo>
                    <a:pt x="303810" y="218063"/>
                  </a:lnTo>
                  <a:lnTo>
                    <a:pt x="232320" y="243263"/>
                  </a:lnTo>
                  <a:lnTo>
                    <a:pt x="160830" y="218063"/>
                  </a:lnTo>
                  <a:lnTo>
                    <a:pt x="36345" y="218063"/>
                  </a:lnTo>
                  <a:cubicBezTo>
                    <a:pt x="16272" y="218063"/>
                    <a:pt x="0" y="201791"/>
                    <a:pt x="0" y="181718"/>
                  </a:cubicBezTo>
                  <a:lnTo>
                    <a:pt x="0" y="36345"/>
                  </a:lnTo>
                  <a:cubicBezTo>
                    <a:pt x="0" y="16272"/>
                    <a:pt x="16272" y="0"/>
                    <a:pt x="36345" y="0"/>
                  </a:cubicBezTo>
                  <a:close/>
                </a:path>
              </a:pathLst>
            </a:custGeom>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457200" eaLnBrk="1" fontAlgn="auto" latinLnBrk="0" hangingPunct="1">
                <a:lnSpc>
                  <a:spcPts val="1200"/>
                </a:lnSpc>
                <a:spcBef>
                  <a:spcPts val="0"/>
                </a:spcBef>
                <a:spcAft>
                  <a:spcPts val="0"/>
                </a:spcAft>
                <a:buClrTx/>
                <a:buSzTx/>
                <a:buFontTx/>
                <a:buNone/>
                <a:tabLst/>
                <a:defRPr/>
              </a:pPr>
              <a:r>
                <a:rPr lang="nb-NO" altLang="ko-KR" sz="1600" b="1" kern="0">
                  <a:solidFill>
                    <a:srgbClr val="009999"/>
                  </a:solidFill>
                  <a:latin typeface="Roboto Condensed Regular"/>
                  <a:ea typeface="Roboto Light" pitchFamily="2" charset="0"/>
                </a:rPr>
                <a:t>10.348</a:t>
              </a:r>
              <a:endParaRPr kumimoji="0" lang="ko-KR" altLang="en-US" sz="1600" b="0" i="0" u="none" strike="noStrike" kern="0" cap="none" spc="0" normalizeH="0" baseline="0" noProof="0">
                <a:ln>
                  <a:noFill/>
                </a:ln>
                <a:solidFill>
                  <a:srgbClr val="009999"/>
                </a:solidFill>
                <a:effectLst/>
                <a:uLnTx/>
                <a:uFillTx/>
                <a:latin typeface="Roboto Condensed Regular"/>
                <a:ea typeface="Roboto Light" pitchFamily="2" charset="0"/>
              </a:endParaRPr>
            </a:p>
          </p:txBody>
        </p:sp>
      </p:gr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rotWithShape="1">
          <a:blip r:embed="rId3">
            <a:extLst>
              <a:ext uri="{28A0092B-C50C-407E-A947-70E740481C1C}">
                <a14:useLocalDpi xmlns:a14="http://schemas.microsoft.com/office/drawing/2010/main"/>
              </a:ext>
            </a:extLst>
          </a:blip>
          <a:srcRect b="84169"/>
          <a:stretch/>
        </p:blipFill>
        <p:spPr bwMode="auto">
          <a:xfrm>
            <a:off x="162829" y="6610056"/>
            <a:ext cx="1081617" cy="9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5" y="157469"/>
            <a:ext cx="87353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Existen niños y niñas matriculados que no están en SIM </a:t>
            </a:r>
          </a:p>
        </p:txBody>
      </p:sp>
      <p:sp>
        <p:nvSpPr>
          <p:cNvPr id="15" name="Text Placeholder 1">
            <a:extLst>
              <a:ext uri="{FF2B5EF4-FFF2-40B4-BE49-F238E27FC236}">
                <a16:creationId xmlns:a16="http://schemas.microsoft.com/office/drawing/2014/main" id="{E5DBEF3E-78EB-49FA-A730-C3B50FC9EEC5}"/>
              </a:ext>
            </a:extLst>
          </p:cNvPr>
          <p:cNvSpPr txBox="1">
            <a:spLocks/>
          </p:cNvSpPr>
          <p:nvPr/>
        </p:nvSpPr>
        <p:spPr>
          <a:xfrm>
            <a:off x="162829" y="972893"/>
            <a:ext cx="5129740" cy="821184"/>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CL" altLang="ko-KR">
                <a:solidFill>
                  <a:srgbClr val="159B8E"/>
                </a:solidFill>
                <a:latin typeface="Roboto Condensed Regular"/>
              </a:rPr>
              <a:t>Existen niños en GESPARVU con fecha de ingreso marzo</a:t>
            </a:r>
          </a:p>
          <a:p>
            <a:pPr>
              <a:spcAft>
                <a:spcPts val="300"/>
              </a:spcAft>
            </a:pPr>
            <a:r>
              <a:rPr lang="es-CL" altLang="ko-KR">
                <a:solidFill>
                  <a:srgbClr val="159B8E"/>
                </a:solidFill>
                <a:latin typeface="Roboto Condensed Regular"/>
              </a:rPr>
              <a:t>del año en curso que no pasaron por el proceso </a:t>
            </a:r>
            <a:r>
              <a:rPr lang="es-CL" altLang="ko-KR" b="1">
                <a:solidFill>
                  <a:srgbClr val="159B8E"/>
                </a:solidFill>
                <a:latin typeface="Roboto Condensed Regular"/>
              </a:rPr>
              <a:t>masivo</a:t>
            </a:r>
            <a:r>
              <a:rPr lang="es-CL" altLang="ko-KR">
                <a:solidFill>
                  <a:srgbClr val="159B8E"/>
                </a:solidFill>
                <a:latin typeface="Roboto Condensed Regular"/>
              </a:rPr>
              <a:t> de SIM.</a:t>
            </a:r>
          </a:p>
          <a:p>
            <a:pPr>
              <a:spcAft>
                <a:spcPts val="300"/>
              </a:spcAft>
            </a:pPr>
            <a:r>
              <a:rPr lang="es-CL" altLang="ko-KR">
                <a:solidFill>
                  <a:schemeClr val="bg1">
                    <a:lumMod val="50000"/>
                  </a:schemeClr>
                </a:solidFill>
                <a:latin typeface="Roboto Condensed Regular"/>
              </a:rPr>
              <a:t>Para el año 2020, del total de personas que quedó fuera cerca del 42% había sido seleccionado por el algoritmo de priorización</a:t>
            </a:r>
            <a:endParaRPr lang="es-CL" sz="2000"/>
          </a:p>
        </p:txBody>
      </p:sp>
      <p:grpSp>
        <p:nvGrpSpPr>
          <p:cNvPr id="219" name="그룹 250">
            <a:extLst>
              <a:ext uri="{FF2B5EF4-FFF2-40B4-BE49-F238E27FC236}">
                <a16:creationId xmlns:a16="http://schemas.microsoft.com/office/drawing/2014/main" id="{7DEB578B-63D8-4630-A049-AAF0697EC2F2}"/>
              </a:ext>
            </a:extLst>
          </p:cNvPr>
          <p:cNvGrpSpPr/>
          <p:nvPr/>
        </p:nvGrpSpPr>
        <p:grpSpPr>
          <a:xfrm>
            <a:off x="5593203" y="2236689"/>
            <a:ext cx="1103391" cy="615205"/>
            <a:chOff x="3420711" y="1075690"/>
            <a:chExt cx="464640" cy="383976"/>
          </a:xfrm>
        </p:grpSpPr>
        <p:sp>
          <p:nvSpPr>
            <p:cNvPr id="220" name="이등변 삼각형 251">
              <a:extLst>
                <a:ext uri="{FF2B5EF4-FFF2-40B4-BE49-F238E27FC236}">
                  <a16:creationId xmlns:a16="http://schemas.microsoft.com/office/drawing/2014/main" id="{C38DE1E7-3ACE-4DDA-92AB-5B6211D02F64}"/>
                </a:ext>
              </a:extLst>
            </p:cNvPr>
            <p:cNvSpPr/>
            <p:nvPr/>
          </p:nvSpPr>
          <p:spPr>
            <a:xfrm rot="10800000">
              <a:off x="3581541" y="1293753"/>
              <a:ext cx="142980" cy="49150"/>
            </a:xfrm>
            <a:prstGeom prst="triangle">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cxnSp>
          <p:nvCxnSpPr>
            <p:cNvPr id="221" name="직선 연결선 252">
              <a:extLst>
                <a:ext uri="{FF2B5EF4-FFF2-40B4-BE49-F238E27FC236}">
                  <a16:creationId xmlns:a16="http://schemas.microsoft.com/office/drawing/2014/main" id="{4E57B5EA-9224-4680-A00E-43B33DE5D00E}"/>
                </a:ext>
              </a:extLst>
            </p:cNvPr>
            <p:cNvCxnSpPr/>
            <p:nvPr/>
          </p:nvCxnSpPr>
          <p:spPr>
            <a:xfrm flipV="1">
              <a:off x="3653031" y="1325504"/>
              <a:ext cx="0" cy="134162"/>
            </a:xfrm>
            <a:prstGeom prst="line">
              <a:avLst/>
            </a:prstGeom>
            <a:ln>
              <a:headEnd type="triangle" w="sm" len="sm"/>
              <a:tailEnd type="none"/>
            </a:ln>
          </p:spPr>
          <p:style>
            <a:lnRef idx="2">
              <a:schemeClr val="accent6"/>
            </a:lnRef>
            <a:fillRef idx="1">
              <a:schemeClr val="lt1"/>
            </a:fillRef>
            <a:effectRef idx="0">
              <a:schemeClr val="accent6"/>
            </a:effectRef>
            <a:fontRef idx="minor">
              <a:schemeClr val="dk1"/>
            </a:fontRef>
          </p:style>
        </p:cxnSp>
        <p:sp>
          <p:nvSpPr>
            <p:cNvPr id="222" name="모서리가 둥근 직사각형 413">
              <a:extLst>
                <a:ext uri="{FF2B5EF4-FFF2-40B4-BE49-F238E27FC236}">
                  <a16:creationId xmlns:a16="http://schemas.microsoft.com/office/drawing/2014/main" id="{A8679DC9-445D-4753-8055-7E2A6C6938E1}"/>
                </a:ext>
              </a:extLst>
            </p:cNvPr>
            <p:cNvSpPr/>
            <p:nvPr/>
          </p:nvSpPr>
          <p:spPr>
            <a:xfrm>
              <a:off x="3420711" y="1075690"/>
              <a:ext cx="464640" cy="243263"/>
            </a:xfrm>
            <a:custGeom>
              <a:avLst/>
              <a:gdLst/>
              <a:ahLst/>
              <a:cxnLst/>
              <a:rect l="l" t="t" r="r" b="b"/>
              <a:pathLst>
                <a:path w="464640" h="243263">
                  <a:moveTo>
                    <a:pt x="36345" y="0"/>
                  </a:moveTo>
                  <a:lnTo>
                    <a:pt x="428295" y="0"/>
                  </a:lnTo>
                  <a:cubicBezTo>
                    <a:pt x="448368" y="0"/>
                    <a:pt x="464640" y="16272"/>
                    <a:pt x="464640" y="36345"/>
                  </a:cubicBezTo>
                  <a:lnTo>
                    <a:pt x="464640" y="181718"/>
                  </a:lnTo>
                  <a:cubicBezTo>
                    <a:pt x="464640" y="201791"/>
                    <a:pt x="448368" y="218063"/>
                    <a:pt x="428295" y="218063"/>
                  </a:cubicBezTo>
                  <a:lnTo>
                    <a:pt x="303810" y="218063"/>
                  </a:lnTo>
                  <a:lnTo>
                    <a:pt x="232320" y="243263"/>
                  </a:lnTo>
                  <a:lnTo>
                    <a:pt x="160830" y="218063"/>
                  </a:lnTo>
                  <a:lnTo>
                    <a:pt x="36345" y="218063"/>
                  </a:lnTo>
                  <a:cubicBezTo>
                    <a:pt x="16272" y="218063"/>
                    <a:pt x="0" y="201791"/>
                    <a:pt x="0" y="181718"/>
                  </a:cubicBezTo>
                  <a:lnTo>
                    <a:pt x="0" y="36345"/>
                  </a:lnTo>
                  <a:cubicBezTo>
                    <a:pt x="0" y="16272"/>
                    <a:pt x="16272" y="0"/>
                    <a:pt x="36345" y="0"/>
                  </a:cubicBezTo>
                  <a:close/>
                </a:path>
              </a:pathLst>
            </a:custGeom>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457200" eaLnBrk="1" fontAlgn="auto" latinLnBrk="0" hangingPunct="1">
                <a:lnSpc>
                  <a:spcPts val="1200"/>
                </a:lnSpc>
                <a:spcBef>
                  <a:spcPts val="0"/>
                </a:spcBef>
                <a:spcAft>
                  <a:spcPts val="0"/>
                </a:spcAft>
                <a:buClrTx/>
                <a:buSzTx/>
                <a:buFontTx/>
                <a:buNone/>
                <a:tabLst/>
                <a:defRPr/>
              </a:pPr>
              <a:r>
                <a:rPr lang="nb-NO" altLang="ko-KR" sz="1600" b="1" kern="0">
                  <a:solidFill>
                    <a:srgbClr val="009999"/>
                  </a:solidFill>
                  <a:latin typeface="Roboto Condensed Regular"/>
                  <a:ea typeface="Roboto Light" pitchFamily="2" charset="0"/>
                </a:rPr>
                <a:t>48.706</a:t>
              </a:r>
              <a:endParaRPr kumimoji="0" lang="ko-KR" altLang="en-US" sz="1600" b="0" i="0" u="none" strike="noStrike" kern="0" cap="none" spc="0" normalizeH="0" baseline="0" noProof="0">
                <a:ln>
                  <a:noFill/>
                </a:ln>
                <a:solidFill>
                  <a:srgbClr val="009999"/>
                </a:solidFill>
                <a:effectLst/>
                <a:uLnTx/>
                <a:uFillTx/>
                <a:latin typeface="Roboto Condensed Regular"/>
                <a:ea typeface="Roboto Light" pitchFamily="2" charset="0"/>
              </a:endParaRPr>
            </a:p>
          </p:txBody>
        </p:sp>
      </p:grpSp>
      <p:pic>
        <p:nvPicPr>
          <p:cNvPr id="3" name="Gráfico 2" descr="Colegiala con relleno sólido">
            <a:extLst>
              <a:ext uri="{FF2B5EF4-FFF2-40B4-BE49-F238E27FC236}">
                <a16:creationId xmlns:a16="http://schemas.microsoft.com/office/drawing/2014/main" id="{3B70DC27-0F5D-407F-8904-5B6DA45315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2294" y="3433162"/>
            <a:ext cx="531562" cy="531562"/>
          </a:xfrm>
          <a:prstGeom prst="rect">
            <a:avLst/>
          </a:prstGeom>
        </p:spPr>
      </p:pic>
      <p:pic>
        <p:nvPicPr>
          <p:cNvPr id="5" name="Gráfico 4" descr="Colegial con relleno sólido">
            <a:extLst>
              <a:ext uri="{FF2B5EF4-FFF2-40B4-BE49-F238E27FC236}">
                <a16:creationId xmlns:a16="http://schemas.microsoft.com/office/drawing/2014/main" id="{3A763CC0-9827-4011-9902-EE632CDE204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43497" y="3433162"/>
            <a:ext cx="531562" cy="531562"/>
          </a:xfrm>
          <a:prstGeom prst="rect">
            <a:avLst/>
          </a:prstGeom>
        </p:spPr>
      </p:pic>
      <p:pic>
        <p:nvPicPr>
          <p:cNvPr id="226" name="Gráfico 225" descr="Colegiala con relleno sólido">
            <a:extLst>
              <a:ext uri="{FF2B5EF4-FFF2-40B4-BE49-F238E27FC236}">
                <a16:creationId xmlns:a16="http://schemas.microsoft.com/office/drawing/2014/main" id="{3C45517B-4377-44FD-BB5A-58E840854C2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42770" y="3433162"/>
            <a:ext cx="531562" cy="531562"/>
          </a:xfrm>
          <a:prstGeom prst="rect">
            <a:avLst/>
          </a:prstGeom>
        </p:spPr>
      </p:pic>
      <p:pic>
        <p:nvPicPr>
          <p:cNvPr id="227" name="Gráfico 226" descr="Colegial con relleno sólido">
            <a:extLst>
              <a:ext uri="{FF2B5EF4-FFF2-40B4-BE49-F238E27FC236}">
                <a16:creationId xmlns:a16="http://schemas.microsoft.com/office/drawing/2014/main" id="{165217B0-2011-4A27-A2C4-BBB28F9360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13973" y="3433162"/>
            <a:ext cx="531562" cy="531562"/>
          </a:xfrm>
          <a:prstGeom prst="rect">
            <a:avLst/>
          </a:prstGeom>
        </p:spPr>
      </p:pic>
      <p:pic>
        <p:nvPicPr>
          <p:cNvPr id="228" name="Gráfico 227" descr="Colegiala con relleno sólido">
            <a:extLst>
              <a:ext uri="{FF2B5EF4-FFF2-40B4-BE49-F238E27FC236}">
                <a16:creationId xmlns:a16="http://schemas.microsoft.com/office/drawing/2014/main" id="{536B3498-3CBA-464B-9A8B-514143BB0D3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42770" y="3883160"/>
            <a:ext cx="531562" cy="531562"/>
          </a:xfrm>
          <a:prstGeom prst="rect">
            <a:avLst/>
          </a:prstGeom>
        </p:spPr>
      </p:pic>
      <p:pic>
        <p:nvPicPr>
          <p:cNvPr id="229" name="Gráfico 228" descr="Colegial con relleno sólido">
            <a:extLst>
              <a:ext uri="{FF2B5EF4-FFF2-40B4-BE49-F238E27FC236}">
                <a16:creationId xmlns:a16="http://schemas.microsoft.com/office/drawing/2014/main" id="{1237FAA8-7FA7-44AA-9A66-A342D2FB1C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13973" y="3883160"/>
            <a:ext cx="531562" cy="531562"/>
          </a:xfrm>
          <a:prstGeom prst="rect">
            <a:avLst/>
          </a:prstGeom>
        </p:spPr>
      </p:pic>
      <p:pic>
        <p:nvPicPr>
          <p:cNvPr id="230" name="Gráfico 229" descr="Colegiala con relleno sólido">
            <a:extLst>
              <a:ext uri="{FF2B5EF4-FFF2-40B4-BE49-F238E27FC236}">
                <a16:creationId xmlns:a16="http://schemas.microsoft.com/office/drawing/2014/main" id="{C5737375-E2FA-4544-A91C-0B962E2DF0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26277" y="3426610"/>
            <a:ext cx="531562" cy="531562"/>
          </a:xfrm>
          <a:prstGeom prst="rect">
            <a:avLst/>
          </a:prstGeom>
        </p:spPr>
      </p:pic>
      <p:pic>
        <p:nvPicPr>
          <p:cNvPr id="231" name="Gráfico 230" descr="Colegial con relleno sólido">
            <a:extLst>
              <a:ext uri="{FF2B5EF4-FFF2-40B4-BE49-F238E27FC236}">
                <a16:creationId xmlns:a16="http://schemas.microsoft.com/office/drawing/2014/main" id="{67D54557-AF7B-423E-8777-137E45BB422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597480" y="3426610"/>
            <a:ext cx="531562" cy="531562"/>
          </a:xfrm>
          <a:prstGeom prst="rect">
            <a:avLst/>
          </a:prstGeom>
        </p:spPr>
      </p:pic>
      <p:pic>
        <p:nvPicPr>
          <p:cNvPr id="232" name="Gráfico 231" descr="Colegiala con relleno sólido">
            <a:extLst>
              <a:ext uri="{FF2B5EF4-FFF2-40B4-BE49-F238E27FC236}">
                <a16:creationId xmlns:a16="http://schemas.microsoft.com/office/drawing/2014/main" id="{6E05F7F1-F6E2-4674-8198-7120319EAE7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2294" y="3869166"/>
            <a:ext cx="531562" cy="531562"/>
          </a:xfrm>
          <a:prstGeom prst="rect">
            <a:avLst/>
          </a:prstGeom>
        </p:spPr>
      </p:pic>
      <p:pic>
        <p:nvPicPr>
          <p:cNvPr id="233" name="Gráfico 232" descr="Colegial con relleno sólido">
            <a:extLst>
              <a:ext uri="{FF2B5EF4-FFF2-40B4-BE49-F238E27FC236}">
                <a16:creationId xmlns:a16="http://schemas.microsoft.com/office/drawing/2014/main" id="{3698CA05-5CA0-4E0D-B390-A5CADE93CF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38952" y="3000653"/>
            <a:ext cx="531562" cy="531562"/>
          </a:xfrm>
          <a:prstGeom prst="rect">
            <a:avLst/>
          </a:prstGeom>
        </p:spPr>
      </p:pic>
      <p:pic>
        <p:nvPicPr>
          <p:cNvPr id="234" name="Gráfico 233" descr="Colegiala con relleno sólido">
            <a:extLst>
              <a:ext uri="{FF2B5EF4-FFF2-40B4-BE49-F238E27FC236}">
                <a16:creationId xmlns:a16="http://schemas.microsoft.com/office/drawing/2014/main" id="{3791C64E-DA78-4DA3-99B2-71D62342E7A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55801" y="3426610"/>
            <a:ext cx="531562" cy="531562"/>
          </a:xfrm>
          <a:prstGeom prst="rect">
            <a:avLst/>
          </a:prstGeom>
        </p:spPr>
      </p:pic>
      <p:pic>
        <p:nvPicPr>
          <p:cNvPr id="235" name="Gráfico 234" descr="Colegial con relleno sólido">
            <a:extLst>
              <a:ext uri="{FF2B5EF4-FFF2-40B4-BE49-F238E27FC236}">
                <a16:creationId xmlns:a16="http://schemas.microsoft.com/office/drawing/2014/main" id="{D2742396-6866-4DE0-9CFC-30BE4A72681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327004" y="3426610"/>
            <a:ext cx="531562" cy="531562"/>
          </a:xfrm>
          <a:prstGeom prst="rect">
            <a:avLst/>
          </a:prstGeom>
        </p:spPr>
      </p:pic>
      <p:pic>
        <p:nvPicPr>
          <p:cNvPr id="236" name="Gráfico 235" descr="Colegiala con relleno sólido">
            <a:extLst>
              <a:ext uri="{FF2B5EF4-FFF2-40B4-BE49-F238E27FC236}">
                <a16:creationId xmlns:a16="http://schemas.microsoft.com/office/drawing/2014/main" id="{A61DDBFF-091E-49CF-B1C6-C754BBC3BC7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38046" y="3860806"/>
            <a:ext cx="531562" cy="531562"/>
          </a:xfrm>
          <a:prstGeom prst="rect">
            <a:avLst/>
          </a:prstGeom>
        </p:spPr>
      </p:pic>
      <p:pic>
        <p:nvPicPr>
          <p:cNvPr id="237" name="Gráfico 236" descr="Colegial con relleno sólido">
            <a:extLst>
              <a:ext uri="{FF2B5EF4-FFF2-40B4-BE49-F238E27FC236}">
                <a16:creationId xmlns:a16="http://schemas.microsoft.com/office/drawing/2014/main" id="{6340A637-2106-436B-93BD-60706A34142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09249" y="3860806"/>
            <a:ext cx="531562" cy="531562"/>
          </a:xfrm>
          <a:prstGeom prst="rect">
            <a:avLst/>
          </a:prstGeom>
        </p:spPr>
      </p:pic>
      <p:pic>
        <p:nvPicPr>
          <p:cNvPr id="238" name="Gráfico 237" descr="Colegiala con relleno sólido">
            <a:extLst>
              <a:ext uri="{FF2B5EF4-FFF2-40B4-BE49-F238E27FC236}">
                <a16:creationId xmlns:a16="http://schemas.microsoft.com/office/drawing/2014/main" id="{4DF496FC-86FE-4B89-9E67-BD5C038D50C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67570" y="3860806"/>
            <a:ext cx="531562" cy="531562"/>
          </a:xfrm>
          <a:prstGeom prst="rect">
            <a:avLst/>
          </a:prstGeom>
        </p:spPr>
      </p:pic>
      <p:pic>
        <p:nvPicPr>
          <p:cNvPr id="239" name="Gráfico 238" descr="Colegial con relleno sólido">
            <a:extLst>
              <a:ext uri="{FF2B5EF4-FFF2-40B4-BE49-F238E27FC236}">
                <a16:creationId xmlns:a16="http://schemas.microsoft.com/office/drawing/2014/main" id="{C0231842-E0B9-499A-A54A-CFB6714252C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338773" y="3860806"/>
            <a:ext cx="531562" cy="531562"/>
          </a:xfrm>
          <a:prstGeom prst="rect">
            <a:avLst/>
          </a:prstGeom>
        </p:spPr>
      </p:pic>
      <p:pic>
        <p:nvPicPr>
          <p:cNvPr id="240" name="Gráfico 239" descr="Colegiala con relleno sólido">
            <a:extLst>
              <a:ext uri="{FF2B5EF4-FFF2-40B4-BE49-F238E27FC236}">
                <a16:creationId xmlns:a16="http://schemas.microsoft.com/office/drawing/2014/main" id="{7A6429B3-A152-4DA3-8794-FD5BF95624E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309502" y="3423503"/>
            <a:ext cx="531562" cy="531562"/>
          </a:xfrm>
          <a:prstGeom prst="rect">
            <a:avLst/>
          </a:prstGeom>
        </p:spPr>
      </p:pic>
      <p:pic>
        <p:nvPicPr>
          <p:cNvPr id="242" name="Gráfico 241" descr="Colegiala con relleno sólido">
            <a:extLst>
              <a:ext uri="{FF2B5EF4-FFF2-40B4-BE49-F238E27FC236}">
                <a16:creationId xmlns:a16="http://schemas.microsoft.com/office/drawing/2014/main" id="{0D79F724-C4C1-44DD-8A4E-C4E17553A02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854016" y="3426611"/>
            <a:ext cx="531562" cy="531562"/>
          </a:xfrm>
          <a:prstGeom prst="rect">
            <a:avLst/>
          </a:prstGeom>
        </p:spPr>
      </p:pic>
      <p:pic>
        <p:nvPicPr>
          <p:cNvPr id="243" name="Gráfico 242" descr="Colegial con relleno sólido">
            <a:extLst>
              <a:ext uri="{FF2B5EF4-FFF2-40B4-BE49-F238E27FC236}">
                <a16:creationId xmlns:a16="http://schemas.microsoft.com/office/drawing/2014/main" id="{AB03750C-184A-4DD9-AC36-3A55153C62A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25219" y="3426611"/>
            <a:ext cx="531562" cy="531562"/>
          </a:xfrm>
          <a:prstGeom prst="rect">
            <a:avLst/>
          </a:prstGeom>
        </p:spPr>
      </p:pic>
      <p:pic>
        <p:nvPicPr>
          <p:cNvPr id="245" name="Gráfico 244" descr="Colegial con relleno sólido">
            <a:extLst>
              <a:ext uri="{FF2B5EF4-FFF2-40B4-BE49-F238E27FC236}">
                <a16:creationId xmlns:a16="http://schemas.microsoft.com/office/drawing/2014/main" id="{EAA17101-05DD-4423-ABFD-7CB6E58AEB2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507464" y="3860807"/>
            <a:ext cx="531562" cy="531562"/>
          </a:xfrm>
          <a:prstGeom prst="rect">
            <a:avLst/>
          </a:prstGeom>
        </p:spPr>
      </p:pic>
      <p:pic>
        <p:nvPicPr>
          <p:cNvPr id="256" name="Gráfico 255" descr="Colegiala con relleno sólido">
            <a:extLst>
              <a:ext uri="{FF2B5EF4-FFF2-40B4-BE49-F238E27FC236}">
                <a16:creationId xmlns:a16="http://schemas.microsoft.com/office/drawing/2014/main" id="{9E600CFB-4EE4-413D-9E2C-56CBCC42F6C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12209" y="2922441"/>
            <a:ext cx="531562" cy="531562"/>
          </a:xfrm>
          <a:prstGeom prst="rect">
            <a:avLst/>
          </a:prstGeom>
        </p:spPr>
      </p:pic>
      <p:pic>
        <p:nvPicPr>
          <p:cNvPr id="257" name="Gráfico 256" descr="Colegial con relleno sólido">
            <a:extLst>
              <a:ext uri="{FF2B5EF4-FFF2-40B4-BE49-F238E27FC236}">
                <a16:creationId xmlns:a16="http://schemas.microsoft.com/office/drawing/2014/main" id="{C62203C6-6145-469A-A257-05750F2D12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083412" y="2922441"/>
            <a:ext cx="531562" cy="531562"/>
          </a:xfrm>
          <a:prstGeom prst="rect">
            <a:avLst/>
          </a:prstGeom>
        </p:spPr>
      </p:pic>
      <p:pic>
        <p:nvPicPr>
          <p:cNvPr id="258" name="Gráfico 257" descr="Colegiala con relleno sólido">
            <a:extLst>
              <a:ext uri="{FF2B5EF4-FFF2-40B4-BE49-F238E27FC236}">
                <a16:creationId xmlns:a16="http://schemas.microsoft.com/office/drawing/2014/main" id="{8FACD089-E17D-444A-991B-8E61E56785B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98901" y="4323609"/>
            <a:ext cx="531562" cy="531562"/>
          </a:xfrm>
          <a:prstGeom prst="rect">
            <a:avLst/>
          </a:prstGeom>
        </p:spPr>
      </p:pic>
      <p:pic>
        <p:nvPicPr>
          <p:cNvPr id="259" name="Gráfico 258" descr="Colegial con relleno sólido">
            <a:extLst>
              <a:ext uri="{FF2B5EF4-FFF2-40B4-BE49-F238E27FC236}">
                <a16:creationId xmlns:a16="http://schemas.microsoft.com/office/drawing/2014/main" id="{7B7B79A8-9EEA-4045-8F2B-2A7DE7D0CE9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175732" y="4323609"/>
            <a:ext cx="531562" cy="531562"/>
          </a:xfrm>
          <a:prstGeom prst="rect">
            <a:avLst/>
          </a:prstGeom>
        </p:spPr>
      </p:pic>
      <p:pic>
        <p:nvPicPr>
          <p:cNvPr id="261" name="Gráfico 260" descr="Colegial con relleno sólido">
            <a:extLst>
              <a:ext uri="{FF2B5EF4-FFF2-40B4-BE49-F238E27FC236}">
                <a16:creationId xmlns:a16="http://schemas.microsoft.com/office/drawing/2014/main" id="{0032DAF6-D89B-43C4-B30E-F141CEE305C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657532" y="2933696"/>
            <a:ext cx="531562" cy="531562"/>
          </a:xfrm>
          <a:prstGeom prst="rect">
            <a:avLst/>
          </a:prstGeom>
        </p:spPr>
      </p:pic>
      <p:pic>
        <p:nvPicPr>
          <p:cNvPr id="262" name="Gráfico 261" descr="Colegiala con relleno sólido">
            <a:extLst>
              <a:ext uri="{FF2B5EF4-FFF2-40B4-BE49-F238E27FC236}">
                <a16:creationId xmlns:a16="http://schemas.microsoft.com/office/drawing/2014/main" id="{2D24F645-AF02-4D3C-A8C9-0AA4E0C579E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469861" y="4295003"/>
            <a:ext cx="531562" cy="531562"/>
          </a:xfrm>
          <a:prstGeom prst="rect">
            <a:avLst/>
          </a:prstGeom>
        </p:spPr>
      </p:pic>
      <p:pic>
        <p:nvPicPr>
          <p:cNvPr id="263" name="Gráfico 262" descr="Colegial con relleno sólido">
            <a:extLst>
              <a:ext uri="{FF2B5EF4-FFF2-40B4-BE49-F238E27FC236}">
                <a16:creationId xmlns:a16="http://schemas.microsoft.com/office/drawing/2014/main" id="{55F20CF1-F163-4E06-B7D1-53C1FA6E880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841064" y="4295003"/>
            <a:ext cx="531562" cy="531562"/>
          </a:xfrm>
          <a:prstGeom prst="rect">
            <a:avLst/>
          </a:prstGeom>
        </p:spPr>
      </p:pic>
      <p:pic>
        <p:nvPicPr>
          <p:cNvPr id="264" name="Gráfico 263" descr="Colegiala con relleno sólido">
            <a:extLst>
              <a:ext uri="{FF2B5EF4-FFF2-40B4-BE49-F238E27FC236}">
                <a16:creationId xmlns:a16="http://schemas.microsoft.com/office/drawing/2014/main" id="{2842C5DF-1984-45E6-A71C-6E02290B40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13973" y="4339468"/>
            <a:ext cx="531562" cy="531562"/>
          </a:xfrm>
          <a:prstGeom prst="rect">
            <a:avLst/>
          </a:prstGeom>
        </p:spPr>
      </p:pic>
      <p:pic>
        <p:nvPicPr>
          <p:cNvPr id="265" name="Gráfico 264" descr="Colegial con relleno sólido">
            <a:extLst>
              <a:ext uri="{FF2B5EF4-FFF2-40B4-BE49-F238E27FC236}">
                <a16:creationId xmlns:a16="http://schemas.microsoft.com/office/drawing/2014/main" id="{F59CCC97-B858-490F-A526-4D89CD0AD99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85176" y="4339468"/>
            <a:ext cx="531562" cy="531562"/>
          </a:xfrm>
          <a:prstGeom prst="rect">
            <a:avLst/>
          </a:prstGeom>
        </p:spPr>
      </p:pic>
      <p:pic>
        <p:nvPicPr>
          <p:cNvPr id="266" name="Gráfico 265" descr="Colegiala con relleno sólido">
            <a:extLst>
              <a:ext uri="{FF2B5EF4-FFF2-40B4-BE49-F238E27FC236}">
                <a16:creationId xmlns:a16="http://schemas.microsoft.com/office/drawing/2014/main" id="{DC3F9E71-3407-43A9-B054-92BC92B6C30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1528" y="3000653"/>
            <a:ext cx="531562" cy="531562"/>
          </a:xfrm>
          <a:prstGeom prst="rect">
            <a:avLst/>
          </a:prstGeom>
        </p:spPr>
      </p:pic>
      <p:grpSp>
        <p:nvGrpSpPr>
          <p:cNvPr id="60" name="그룹 250">
            <a:extLst>
              <a:ext uri="{FF2B5EF4-FFF2-40B4-BE49-F238E27FC236}">
                <a16:creationId xmlns:a16="http://schemas.microsoft.com/office/drawing/2014/main" id="{48DEA1D7-4411-4257-A6B2-9DFD24FB1914}"/>
              </a:ext>
            </a:extLst>
          </p:cNvPr>
          <p:cNvGrpSpPr/>
          <p:nvPr/>
        </p:nvGrpSpPr>
        <p:grpSpPr>
          <a:xfrm>
            <a:off x="7501996" y="2428240"/>
            <a:ext cx="1103391" cy="615205"/>
            <a:chOff x="3420711" y="1075690"/>
            <a:chExt cx="464640" cy="383976"/>
          </a:xfrm>
        </p:grpSpPr>
        <p:sp>
          <p:nvSpPr>
            <p:cNvPr id="61" name="이등변 삼각형 251">
              <a:extLst>
                <a:ext uri="{FF2B5EF4-FFF2-40B4-BE49-F238E27FC236}">
                  <a16:creationId xmlns:a16="http://schemas.microsoft.com/office/drawing/2014/main" id="{AF0C4B27-BF1A-4FC8-A56F-9A8A4123D73A}"/>
                </a:ext>
              </a:extLst>
            </p:cNvPr>
            <p:cNvSpPr/>
            <p:nvPr/>
          </p:nvSpPr>
          <p:spPr>
            <a:xfrm rot="10800000">
              <a:off x="3581541" y="1293753"/>
              <a:ext cx="142980" cy="49150"/>
            </a:xfrm>
            <a:prstGeom prst="triangle">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cxnSp>
          <p:nvCxnSpPr>
            <p:cNvPr id="62" name="직선 연결선 252">
              <a:extLst>
                <a:ext uri="{FF2B5EF4-FFF2-40B4-BE49-F238E27FC236}">
                  <a16:creationId xmlns:a16="http://schemas.microsoft.com/office/drawing/2014/main" id="{14DDE727-1EFF-4082-9912-B87935BD27D5}"/>
                </a:ext>
              </a:extLst>
            </p:cNvPr>
            <p:cNvCxnSpPr/>
            <p:nvPr/>
          </p:nvCxnSpPr>
          <p:spPr>
            <a:xfrm flipV="1">
              <a:off x="3653031" y="1325504"/>
              <a:ext cx="0" cy="134162"/>
            </a:xfrm>
            <a:prstGeom prst="line">
              <a:avLst/>
            </a:prstGeom>
            <a:ln>
              <a:headEnd type="triangle" w="sm" len="sm"/>
              <a:tailEnd type="none"/>
            </a:ln>
          </p:spPr>
          <p:style>
            <a:lnRef idx="2">
              <a:schemeClr val="accent6"/>
            </a:lnRef>
            <a:fillRef idx="1">
              <a:schemeClr val="lt1"/>
            </a:fillRef>
            <a:effectRef idx="0">
              <a:schemeClr val="accent6"/>
            </a:effectRef>
            <a:fontRef idx="minor">
              <a:schemeClr val="dk1"/>
            </a:fontRef>
          </p:style>
        </p:cxnSp>
        <p:sp>
          <p:nvSpPr>
            <p:cNvPr id="63" name="모서리가 둥근 직사각형 413">
              <a:extLst>
                <a:ext uri="{FF2B5EF4-FFF2-40B4-BE49-F238E27FC236}">
                  <a16:creationId xmlns:a16="http://schemas.microsoft.com/office/drawing/2014/main" id="{C623A24C-8741-4EF3-BF16-E607BFABE118}"/>
                </a:ext>
              </a:extLst>
            </p:cNvPr>
            <p:cNvSpPr/>
            <p:nvPr/>
          </p:nvSpPr>
          <p:spPr>
            <a:xfrm>
              <a:off x="3420711" y="1075690"/>
              <a:ext cx="464640" cy="243263"/>
            </a:xfrm>
            <a:custGeom>
              <a:avLst/>
              <a:gdLst/>
              <a:ahLst/>
              <a:cxnLst/>
              <a:rect l="l" t="t" r="r" b="b"/>
              <a:pathLst>
                <a:path w="464640" h="243263">
                  <a:moveTo>
                    <a:pt x="36345" y="0"/>
                  </a:moveTo>
                  <a:lnTo>
                    <a:pt x="428295" y="0"/>
                  </a:lnTo>
                  <a:cubicBezTo>
                    <a:pt x="448368" y="0"/>
                    <a:pt x="464640" y="16272"/>
                    <a:pt x="464640" y="36345"/>
                  </a:cubicBezTo>
                  <a:lnTo>
                    <a:pt x="464640" y="181718"/>
                  </a:lnTo>
                  <a:cubicBezTo>
                    <a:pt x="464640" y="201791"/>
                    <a:pt x="448368" y="218063"/>
                    <a:pt x="428295" y="218063"/>
                  </a:cubicBezTo>
                  <a:lnTo>
                    <a:pt x="303810" y="218063"/>
                  </a:lnTo>
                  <a:lnTo>
                    <a:pt x="232320" y="243263"/>
                  </a:lnTo>
                  <a:lnTo>
                    <a:pt x="160830" y="218063"/>
                  </a:lnTo>
                  <a:lnTo>
                    <a:pt x="36345" y="218063"/>
                  </a:lnTo>
                  <a:cubicBezTo>
                    <a:pt x="16272" y="218063"/>
                    <a:pt x="0" y="201791"/>
                    <a:pt x="0" y="181718"/>
                  </a:cubicBezTo>
                  <a:lnTo>
                    <a:pt x="0" y="36345"/>
                  </a:lnTo>
                  <a:cubicBezTo>
                    <a:pt x="0" y="16272"/>
                    <a:pt x="16272" y="0"/>
                    <a:pt x="36345" y="0"/>
                  </a:cubicBezTo>
                  <a:close/>
                </a:path>
              </a:pathLst>
            </a:custGeom>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457200" eaLnBrk="1" fontAlgn="auto" latinLnBrk="0" hangingPunct="1">
                <a:lnSpc>
                  <a:spcPts val="1200"/>
                </a:lnSpc>
                <a:spcBef>
                  <a:spcPts val="0"/>
                </a:spcBef>
                <a:spcAft>
                  <a:spcPts val="0"/>
                </a:spcAft>
                <a:buClrTx/>
                <a:buSzTx/>
                <a:buFontTx/>
                <a:buNone/>
                <a:tabLst/>
                <a:defRPr/>
              </a:pPr>
              <a:r>
                <a:rPr lang="nb-NO" altLang="ko-KR" sz="1600" b="1" kern="0">
                  <a:solidFill>
                    <a:srgbClr val="009999"/>
                  </a:solidFill>
                  <a:latin typeface="Roboto Condensed Regular"/>
                  <a:ea typeface="Roboto Light" pitchFamily="2" charset="0"/>
                </a:rPr>
                <a:t>23.314</a:t>
              </a:r>
              <a:endParaRPr kumimoji="0" lang="ko-KR" altLang="en-US" sz="1600" b="0" i="0" u="none" strike="noStrike" kern="0" cap="none" spc="0" normalizeH="0" baseline="0" noProof="0">
                <a:ln>
                  <a:noFill/>
                </a:ln>
                <a:solidFill>
                  <a:srgbClr val="009999"/>
                </a:solidFill>
                <a:effectLst/>
                <a:uLnTx/>
                <a:uFillTx/>
                <a:latin typeface="Roboto Condensed Regular"/>
                <a:ea typeface="Roboto Light" pitchFamily="2" charset="0"/>
              </a:endParaRPr>
            </a:p>
          </p:txBody>
        </p:sp>
      </p:grpSp>
      <p:pic>
        <p:nvPicPr>
          <p:cNvPr id="70" name="Gráfico 69" descr="Colegial con relleno sólido">
            <a:extLst>
              <a:ext uri="{FF2B5EF4-FFF2-40B4-BE49-F238E27FC236}">
                <a16:creationId xmlns:a16="http://schemas.microsoft.com/office/drawing/2014/main" id="{1BE8585B-B5D0-4A75-BCE4-B3A0C3270CD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452612" y="4337234"/>
            <a:ext cx="531562" cy="531562"/>
          </a:xfrm>
          <a:prstGeom prst="rect">
            <a:avLst/>
          </a:prstGeom>
        </p:spPr>
      </p:pic>
      <p:pic>
        <p:nvPicPr>
          <p:cNvPr id="71" name="Gráfico 70" descr="Colegiala con relleno sólido">
            <a:extLst>
              <a:ext uri="{FF2B5EF4-FFF2-40B4-BE49-F238E27FC236}">
                <a16:creationId xmlns:a16="http://schemas.microsoft.com/office/drawing/2014/main" id="{251D1046-1EE4-4C0E-BDBF-3E0EA3E79A9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04632" y="4855171"/>
            <a:ext cx="531562" cy="531562"/>
          </a:xfrm>
          <a:prstGeom prst="rect">
            <a:avLst/>
          </a:prstGeom>
        </p:spPr>
      </p:pic>
      <p:sp>
        <p:nvSpPr>
          <p:cNvPr id="2" name="Paralelogramo 1">
            <a:extLst>
              <a:ext uri="{FF2B5EF4-FFF2-40B4-BE49-F238E27FC236}">
                <a16:creationId xmlns:a16="http://schemas.microsoft.com/office/drawing/2014/main" id="{0D01AF1A-F239-4418-942E-CD0165EC03A7}"/>
              </a:ext>
            </a:extLst>
          </p:cNvPr>
          <p:cNvSpPr/>
          <p:nvPr/>
        </p:nvSpPr>
        <p:spPr>
          <a:xfrm>
            <a:off x="4942972" y="3869165"/>
            <a:ext cx="1940363" cy="1764171"/>
          </a:xfrm>
          <a:prstGeom prst="parallelogram">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3" name="모서리가 둥근 직사각형 413">
            <a:extLst>
              <a:ext uri="{FF2B5EF4-FFF2-40B4-BE49-F238E27FC236}">
                <a16:creationId xmlns:a16="http://schemas.microsoft.com/office/drawing/2014/main" id="{C7FF5B1C-B5EF-4F6D-BFB1-A4FACC6116C8}"/>
              </a:ext>
            </a:extLst>
          </p:cNvPr>
          <p:cNvSpPr/>
          <p:nvPr/>
        </p:nvSpPr>
        <p:spPr>
          <a:xfrm>
            <a:off x="4850041" y="5365891"/>
            <a:ext cx="1103391" cy="389755"/>
          </a:xfrm>
          <a:custGeom>
            <a:avLst/>
            <a:gdLst/>
            <a:ahLst/>
            <a:cxnLst/>
            <a:rect l="l" t="t" r="r" b="b"/>
            <a:pathLst>
              <a:path w="464640" h="243263">
                <a:moveTo>
                  <a:pt x="36345" y="0"/>
                </a:moveTo>
                <a:lnTo>
                  <a:pt x="428295" y="0"/>
                </a:lnTo>
                <a:cubicBezTo>
                  <a:pt x="448368" y="0"/>
                  <a:pt x="464640" y="16272"/>
                  <a:pt x="464640" y="36345"/>
                </a:cubicBezTo>
                <a:lnTo>
                  <a:pt x="464640" y="181718"/>
                </a:lnTo>
                <a:cubicBezTo>
                  <a:pt x="464640" y="201791"/>
                  <a:pt x="448368" y="218063"/>
                  <a:pt x="428295" y="218063"/>
                </a:cubicBezTo>
                <a:lnTo>
                  <a:pt x="303810" y="218063"/>
                </a:lnTo>
                <a:lnTo>
                  <a:pt x="232320" y="243263"/>
                </a:lnTo>
                <a:lnTo>
                  <a:pt x="160830" y="218063"/>
                </a:lnTo>
                <a:lnTo>
                  <a:pt x="36345" y="218063"/>
                </a:lnTo>
                <a:cubicBezTo>
                  <a:pt x="16272" y="218063"/>
                  <a:pt x="0" y="201791"/>
                  <a:pt x="0" y="181718"/>
                </a:cubicBezTo>
                <a:lnTo>
                  <a:pt x="0" y="36345"/>
                </a:lnTo>
                <a:cubicBezTo>
                  <a:pt x="0" y="16272"/>
                  <a:pt x="16272" y="0"/>
                  <a:pt x="36345" y="0"/>
                </a:cubicBezTo>
                <a:close/>
              </a:path>
            </a:pathLst>
          </a:custGeom>
          <a:ln>
            <a:solidFill>
              <a:schemeClr val="accent1"/>
            </a:solidFill>
          </a:ln>
        </p:spPr>
        <p:style>
          <a:lnRef idx="2">
            <a:schemeClr val="accent6"/>
          </a:lnRef>
          <a:fillRef idx="1">
            <a:schemeClr val="lt1"/>
          </a:fillRef>
          <a:effectRef idx="0">
            <a:schemeClr val="accent6"/>
          </a:effectRef>
          <a:fontRef idx="minor">
            <a:schemeClr val="dk1"/>
          </a:fontRef>
        </p:style>
        <p:txBody>
          <a:bodyPr vert="horz" wrap="square" lIns="0" tIns="0" rIns="0" bIns="0" numCol="1" anchor="ctr" anchorCtr="0" compatLnSpc="1">
            <a:prstTxWarp prst="textNoShape">
              <a:avLst/>
            </a:prstTxWarp>
          </a:bodyPr>
          <a:lstStyle/>
          <a:p>
            <a:pPr marL="0" marR="0" lvl="0" indent="0" algn="ctr" defTabSz="457200" eaLnBrk="1" fontAlgn="auto" latinLnBrk="0" hangingPunct="1">
              <a:lnSpc>
                <a:spcPts val="1200"/>
              </a:lnSpc>
              <a:spcBef>
                <a:spcPts val="0"/>
              </a:spcBef>
              <a:spcAft>
                <a:spcPts val="0"/>
              </a:spcAft>
              <a:buClrTx/>
              <a:buSzTx/>
              <a:buFontTx/>
              <a:buNone/>
              <a:tabLst/>
              <a:defRPr/>
            </a:pPr>
            <a:r>
              <a:rPr kumimoji="0" lang="nb-NO" altLang="ko-KR" sz="1600" b="1" i="0" u="none" strike="noStrike" kern="0" cap="none" spc="0" normalizeH="0" baseline="0" noProof="0">
                <a:ln>
                  <a:noFill/>
                </a:ln>
                <a:solidFill>
                  <a:srgbClr val="92D050"/>
                </a:solidFill>
                <a:effectLst/>
                <a:uLnTx/>
                <a:uFillTx/>
                <a:latin typeface="Roboto Condensed Regular"/>
                <a:ea typeface="Roboto Light" pitchFamily="2" charset="0"/>
              </a:rPr>
              <a:t>20.798 (42%)</a:t>
            </a:r>
            <a:endParaRPr kumimoji="0" lang="ko-KR" altLang="en-US" sz="1600" b="0" i="0" u="none" strike="noStrike" kern="0" cap="none" spc="0" normalizeH="0" baseline="0" noProof="0">
              <a:ln>
                <a:noFill/>
              </a:ln>
              <a:solidFill>
                <a:srgbClr val="92D050"/>
              </a:solidFill>
              <a:effectLst/>
              <a:uLnTx/>
              <a:uFillTx/>
              <a:latin typeface="Roboto Condensed Regular"/>
              <a:ea typeface="Roboto Light" pitchFamily="2" charset="0"/>
            </a:endParaRPr>
          </a:p>
        </p:txBody>
      </p:sp>
      <p:graphicFrame>
        <p:nvGraphicFramePr>
          <p:cNvPr id="76" name="Tabla 75">
            <a:extLst>
              <a:ext uri="{FF2B5EF4-FFF2-40B4-BE49-F238E27FC236}">
                <a16:creationId xmlns:a16="http://schemas.microsoft.com/office/drawing/2014/main" id="{8DB5A79C-1A01-4CEC-8C9D-E7715523AF6D}"/>
              </a:ext>
            </a:extLst>
          </p:cNvPr>
          <p:cNvGraphicFramePr>
            <a:graphicFrameLocks noGrp="1"/>
          </p:cNvGraphicFramePr>
          <p:nvPr>
            <p:extLst>
              <p:ext uri="{D42A27DB-BD31-4B8C-83A1-F6EECF244321}">
                <p14:modId xmlns:p14="http://schemas.microsoft.com/office/powerpoint/2010/main" val="2699715187"/>
              </p:ext>
            </p:extLst>
          </p:nvPr>
        </p:nvGraphicFramePr>
        <p:xfrm>
          <a:off x="205081" y="3362232"/>
          <a:ext cx="3587919" cy="1679669"/>
        </p:xfrm>
        <a:graphic>
          <a:graphicData uri="http://schemas.openxmlformats.org/drawingml/2006/table">
            <a:tbl>
              <a:tblPr/>
              <a:tblGrid>
                <a:gridCol w="324069">
                  <a:extLst>
                    <a:ext uri="{9D8B030D-6E8A-4147-A177-3AD203B41FA5}">
                      <a16:colId xmlns:a16="http://schemas.microsoft.com/office/drawing/2014/main" val="1924656161"/>
                    </a:ext>
                  </a:extLst>
                </a:gridCol>
                <a:gridCol w="520827">
                  <a:extLst>
                    <a:ext uri="{9D8B030D-6E8A-4147-A177-3AD203B41FA5}">
                      <a16:colId xmlns:a16="http://schemas.microsoft.com/office/drawing/2014/main" val="3334539588"/>
                    </a:ext>
                  </a:extLst>
                </a:gridCol>
                <a:gridCol w="694436">
                  <a:extLst>
                    <a:ext uri="{9D8B030D-6E8A-4147-A177-3AD203B41FA5}">
                      <a16:colId xmlns:a16="http://schemas.microsoft.com/office/drawing/2014/main" val="1485447395"/>
                    </a:ext>
                  </a:extLst>
                </a:gridCol>
                <a:gridCol w="613418">
                  <a:extLst>
                    <a:ext uri="{9D8B030D-6E8A-4147-A177-3AD203B41FA5}">
                      <a16:colId xmlns:a16="http://schemas.microsoft.com/office/drawing/2014/main" val="2948005601"/>
                    </a:ext>
                  </a:extLst>
                </a:gridCol>
                <a:gridCol w="648141">
                  <a:extLst>
                    <a:ext uri="{9D8B030D-6E8A-4147-A177-3AD203B41FA5}">
                      <a16:colId xmlns:a16="http://schemas.microsoft.com/office/drawing/2014/main" val="1239807159"/>
                    </a:ext>
                  </a:extLst>
                </a:gridCol>
                <a:gridCol w="787028">
                  <a:extLst>
                    <a:ext uri="{9D8B030D-6E8A-4147-A177-3AD203B41FA5}">
                      <a16:colId xmlns:a16="http://schemas.microsoft.com/office/drawing/2014/main" val="3009099698"/>
                    </a:ext>
                  </a:extLst>
                </a:gridCol>
              </a:tblGrid>
              <a:tr h="519897">
                <a:tc>
                  <a:txBody>
                    <a:bodyPr/>
                    <a:lstStyle/>
                    <a:p>
                      <a:pPr algn="l" fontAlgn="ctr"/>
                      <a:r>
                        <a:rPr lang="es-CL" sz="1050" b="1" i="0" u="none" strike="noStrike">
                          <a:solidFill>
                            <a:srgbClr val="FFFFFF"/>
                          </a:solidFill>
                          <a:effectLst/>
                          <a:latin typeface="Roboto Condensed" panose="02000000000000000000" pitchFamily="2" charset="0"/>
                          <a:ea typeface="Roboto Condensed" panose="02000000000000000000" pitchFamily="2" charset="0"/>
                        </a:rPr>
                        <a:t>Año</a:t>
                      </a:r>
                    </a:p>
                  </a:txBody>
                  <a:tcPr marL="0" marR="0" marT="0" marB="0" anchor="ctr">
                    <a:lnL w="6350" cap="flat" cmpd="sng" algn="ctr">
                      <a:solidFill>
                        <a:srgbClr val="969696"/>
                      </a:solidFill>
                      <a:prstDash val="solid"/>
                      <a:round/>
                      <a:headEnd type="none" w="med" len="med"/>
                      <a:tailEnd type="none" w="med" len="med"/>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969696"/>
                    </a:solidFill>
                  </a:tcPr>
                </a:tc>
                <a:tc>
                  <a:txBody>
                    <a:bodyPr/>
                    <a:lstStyle/>
                    <a:p>
                      <a:pPr algn="l" fontAlgn="ctr"/>
                      <a:r>
                        <a:rPr lang="es-CL" sz="1050" b="1" i="0" u="none" strike="noStrike">
                          <a:solidFill>
                            <a:srgbClr val="FFFFFF"/>
                          </a:solidFill>
                          <a:effectLst/>
                          <a:latin typeface="Roboto Condensed" panose="02000000000000000000" pitchFamily="2" charset="0"/>
                          <a:ea typeface="Roboto Condensed" panose="02000000000000000000" pitchFamily="2" charset="0"/>
                        </a:rPr>
                        <a:t>SIM</a:t>
                      </a:r>
                    </a:p>
                  </a:txBody>
                  <a:tcPr marL="0" marR="0" marT="0" marB="0" anchor="ctr">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969696"/>
                    </a:solidFill>
                  </a:tcPr>
                </a:tc>
                <a:tc>
                  <a:txBody>
                    <a:bodyPr/>
                    <a:lstStyle/>
                    <a:p>
                      <a:pPr algn="l" fontAlgn="ctr"/>
                      <a:r>
                        <a:rPr lang="es-CL" sz="1050" b="1" i="0" u="none" strike="noStrike">
                          <a:solidFill>
                            <a:srgbClr val="FFFFFF"/>
                          </a:solidFill>
                          <a:effectLst/>
                          <a:latin typeface="Roboto Condensed" panose="02000000000000000000" pitchFamily="2" charset="0"/>
                          <a:ea typeface="Roboto Condensed" panose="02000000000000000000" pitchFamily="2" charset="0"/>
                        </a:rPr>
                        <a:t>Intersección</a:t>
                      </a:r>
                    </a:p>
                  </a:txBody>
                  <a:tcPr marL="0" marR="0" marT="0" marB="0" anchor="ctr">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969696"/>
                    </a:solidFill>
                  </a:tcPr>
                </a:tc>
                <a:tc>
                  <a:txBody>
                    <a:bodyPr/>
                    <a:lstStyle/>
                    <a:p>
                      <a:pPr algn="l" fontAlgn="ctr"/>
                      <a:r>
                        <a:rPr lang="es-CL" sz="1050" b="1" i="0" u="none" strike="noStrike">
                          <a:solidFill>
                            <a:srgbClr val="FFFFFF"/>
                          </a:solidFill>
                          <a:effectLst/>
                          <a:latin typeface="Roboto Condensed" panose="02000000000000000000" pitchFamily="2" charset="0"/>
                          <a:ea typeface="Roboto Condensed" panose="02000000000000000000" pitchFamily="2" charset="0"/>
                        </a:rPr>
                        <a:t>GESPARVU</a:t>
                      </a:r>
                    </a:p>
                  </a:txBody>
                  <a:tcPr marL="0" marR="0" marT="0" marB="0" anchor="ctr">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969696"/>
                    </a:solidFill>
                  </a:tcPr>
                </a:tc>
                <a:tc>
                  <a:txBody>
                    <a:bodyPr/>
                    <a:lstStyle/>
                    <a:p>
                      <a:pPr algn="l" fontAlgn="ctr"/>
                      <a:r>
                        <a:rPr lang="es-CL" sz="1050" b="1" i="0" u="none" strike="noStrike">
                          <a:solidFill>
                            <a:srgbClr val="FFFFFF"/>
                          </a:solidFill>
                          <a:effectLst/>
                          <a:latin typeface="Roboto Condensed" panose="02000000000000000000" pitchFamily="2" charset="0"/>
                          <a:ea typeface="Roboto Condensed" panose="02000000000000000000" pitchFamily="2" charset="0"/>
                        </a:rPr>
                        <a:t>Total GPV</a:t>
                      </a:r>
                    </a:p>
                  </a:txBody>
                  <a:tcPr marL="0" marR="0" marT="0" marB="0" anchor="ctr">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969696"/>
                    </a:solidFill>
                  </a:tcPr>
                </a:tc>
                <a:tc>
                  <a:txBody>
                    <a:bodyPr/>
                    <a:lstStyle/>
                    <a:p>
                      <a:pPr algn="l" fontAlgn="ctr"/>
                      <a:r>
                        <a:rPr lang="es-CL" sz="1050" b="1" i="0" u="none" strike="noStrike">
                          <a:solidFill>
                            <a:srgbClr val="FFFFFF"/>
                          </a:solidFill>
                          <a:effectLst/>
                          <a:latin typeface="Roboto Condensed" panose="02000000000000000000" pitchFamily="2" charset="0"/>
                          <a:ea typeface="Roboto Condensed" panose="02000000000000000000" pitchFamily="2" charset="0"/>
                        </a:rPr>
                        <a:t>GPV que no vienen de SIM</a:t>
                      </a:r>
                    </a:p>
                  </a:txBody>
                  <a:tcPr marL="0" marR="0" marT="0" marB="0" anchor="ctr">
                    <a:lnL>
                      <a:noFill/>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rgbClr val="969696"/>
                    </a:solidFill>
                  </a:tcPr>
                </a:tc>
                <a:extLst>
                  <a:ext uri="{0D108BD9-81ED-4DB2-BD59-A6C34878D82A}">
                    <a16:rowId xmlns:a16="http://schemas.microsoft.com/office/drawing/2014/main" val="4019798547"/>
                  </a:ext>
                </a:extLst>
              </a:tr>
              <a:tr h="289943">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2017</a:t>
                      </a:r>
                    </a:p>
                  </a:txBody>
                  <a:tcPr marL="0" marR="0" marT="0" marB="0" anchor="b">
                    <a:lnL w="6350" cap="flat" cmpd="sng" algn="ctr">
                      <a:solidFill>
                        <a:srgbClr val="969696"/>
                      </a:solidFill>
                      <a:prstDash val="solid"/>
                      <a:round/>
                      <a:headEnd type="none" w="med" len="med"/>
                      <a:tailEnd type="none" w="med" len="med"/>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30.220</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30.934</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chemeClr val="accent5">
                        <a:lumMod val="60000"/>
                        <a:lumOff val="40000"/>
                      </a:schemeClr>
                    </a:solidFill>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28.321</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59.255</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48%</a:t>
                      </a:r>
                    </a:p>
                  </a:txBody>
                  <a:tcPr marL="0" marR="0" marT="0" marB="0" anchor="b">
                    <a:lnL>
                      <a:noFill/>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3496502024"/>
                  </a:ext>
                </a:extLst>
              </a:tr>
              <a:tr h="289943">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2018</a:t>
                      </a:r>
                    </a:p>
                  </a:txBody>
                  <a:tcPr marL="0" marR="0" marT="0" marB="0" anchor="b">
                    <a:lnL w="6350" cap="flat" cmpd="sng" algn="ctr">
                      <a:solidFill>
                        <a:srgbClr val="969696"/>
                      </a:solidFill>
                      <a:prstDash val="solid"/>
                      <a:round/>
                      <a:headEnd type="none" w="med" len="med"/>
                      <a:tailEnd type="none" w="med" len="med"/>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34.006</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25.822</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chemeClr val="accent5">
                        <a:lumMod val="60000"/>
                        <a:lumOff val="40000"/>
                      </a:schemeClr>
                    </a:solidFill>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24.892</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50.714</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49%</a:t>
                      </a:r>
                    </a:p>
                  </a:txBody>
                  <a:tcPr marL="0" marR="0" marT="0" marB="0" anchor="b">
                    <a:lnL>
                      <a:noFill/>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2751943307"/>
                  </a:ext>
                </a:extLst>
              </a:tr>
              <a:tr h="289943">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2019</a:t>
                      </a:r>
                    </a:p>
                  </a:txBody>
                  <a:tcPr marL="0" marR="0" marT="0" marB="0" anchor="b">
                    <a:lnL w="6350" cap="flat" cmpd="sng" algn="ctr">
                      <a:solidFill>
                        <a:srgbClr val="969696"/>
                      </a:solidFill>
                      <a:prstDash val="solid"/>
                      <a:round/>
                      <a:headEnd type="none" w="med" len="med"/>
                      <a:tailEnd type="none" w="med" len="med"/>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33.716</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33.481</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chemeClr val="accent5">
                        <a:lumMod val="60000"/>
                        <a:lumOff val="40000"/>
                      </a:schemeClr>
                    </a:solidFill>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23.778</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57.259</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42%</a:t>
                      </a:r>
                    </a:p>
                  </a:txBody>
                  <a:tcPr marL="0" marR="0" marT="0" marB="0" anchor="b">
                    <a:lnL>
                      <a:noFill/>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3878941337"/>
                  </a:ext>
                </a:extLst>
              </a:tr>
              <a:tr h="289943">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2020</a:t>
                      </a:r>
                    </a:p>
                  </a:txBody>
                  <a:tcPr marL="0" marR="0" marT="0" marB="0" anchor="b">
                    <a:lnL w="6350" cap="flat" cmpd="sng" algn="ctr">
                      <a:solidFill>
                        <a:srgbClr val="969696"/>
                      </a:solidFill>
                      <a:prstDash val="solid"/>
                      <a:round/>
                      <a:headEnd type="none" w="med" len="med"/>
                      <a:tailEnd type="none" w="med" len="med"/>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48.706</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23.314</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solidFill>
                      <a:schemeClr val="accent5">
                        <a:lumMod val="60000"/>
                        <a:lumOff val="40000"/>
                      </a:schemeClr>
                    </a:solidFill>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10.348</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33.662</a:t>
                      </a:r>
                    </a:p>
                  </a:txBody>
                  <a:tcPr marL="0" marR="0" marT="0" marB="0" anchor="b">
                    <a:lnL>
                      <a:noFill/>
                    </a:lnL>
                    <a:lnR>
                      <a:noFill/>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tc>
                  <a:txBody>
                    <a:bodyPr/>
                    <a:lstStyle/>
                    <a:p>
                      <a:pPr algn="r" fontAlgn="b"/>
                      <a:r>
                        <a:rPr lang="es-CL" sz="1200" b="0" i="0" u="none" strike="noStrike">
                          <a:solidFill>
                            <a:srgbClr val="000000"/>
                          </a:solidFill>
                          <a:effectLst/>
                          <a:latin typeface="Roboto Condensed" panose="02000000000000000000" pitchFamily="2" charset="0"/>
                          <a:ea typeface="Roboto Condensed" panose="02000000000000000000" pitchFamily="2" charset="0"/>
                        </a:rPr>
                        <a:t>31%</a:t>
                      </a:r>
                    </a:p>
                  </a:txBody>
                  <a:tcPr marL="0" marR="0" marT="0" marB="0" anchor="b">
                    <a:lnL>
                      <a:noFill/>
                    </a:lnL>
                    <a:lnR w="6350" cap="flat" cmpd="sng" algn="ctr">
                      <a:solidFill>
                        <a:srgbClr val="969696"/>
                      </a:solidFill>
                      <a:prstDash val="solid"/>
                      <a:round/>
                      <a:headEnd type="none" w="med" len="med"/>
                      <a:tailEnd type="none" w="med" len="med"/>
                    </a:lnR>
                    <a:lnT w="6350" cap="flat" cmpd="sng" algn="ctr">
                      <a:solidFill>
                        <a:srgbClr val="969696"/>
                      </a:solidFill>
                      <a:prstDash val="solid"/>
                      <a:round/>
                      <a:headEnd type="none" w="med" len="med"/>
                      <a:tailEnd type="none" w="med" len="med"/>
                    </a:lnT>
                    <a:lnB w="6350" cap="flat" cmpd="sng" algn="ctr">
                      <a:solidFill>
                        <a:srgbClr val="969696"/>
                      </a:solidFill>
                      <a:prstDash val="solid"/>
                      <a:round/>
                      <a:headEnd type="none" w="med" len="med"/>
                      <a:tailEnd type="none" w="med" len="med"/>
                    </a:lnB>
                  </a:tcPr>
                </a:tc>
                <a:extLst>
                  <a:ext uri="{0D108BD9-81ED-4DB2-BD59-A6C34878D82A}">
                    <a16:rowId xmlns:a16="http://schemas.microsoft.com/office/drawing/2014/main" val="1981968896"/>
                  </a:ext>
                </a:extLst>
              </a:tr>
            </a:tbl>
          </a:graphicData>
        </a:graphic>
      </p:graphicFrame>
      <p:pic>
        <p:nvPicPr>
          <p:cNvPr id="59" name="Gráfico 58" descr="Colegiala con relleno sólido">
            <a:extLst>
              <a:ext uri="{FF2B5EF4-FFF2-40B4-BE49-F238E27FC236}">
                <a16:creationId xmlns:a16="http://schemas.microsoft.com/office/drawing/2014/main" id="{185493F0-F977-4E6D-8BDD-ADFA8C99608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76844" y="2944599"/>
            <a:ext cx="531562" cy="531562"/>
          </a:xfrm>
          <a:prstGeom prst="rect">
            <a:avLst/>
          </a:prstGeom>
        </p:spPr>
      </p:pic>
      <p:pic>
        <p:nvPicPr>
          <p:cNvPr id="68" name="Gráfico 67" descr="Colegial con relleno sólido">
            <a:extLst>
              <a:ext uri="{FF2B5EF4-FFF2-40B4-BE49-F238E27FC236}">
                <a16:creationId xmlns:a16="http://schemas.microsoft.com/office/drawing/2014/main" id="{31CD288F-6330-4BE9-AC60-2907CB62EAC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48047" y="2944599"/>
            <a:ext cx="531562" cy="531562"/>
          </a:xfrm>
          <a:prstGeom prst="rect">
            <a:avLst/>
          </a:prstGeom>
        </p:spPr>
      </p:pic>
      <p:pic>
        <p:nvPicPr>
          <p:cNvPr id="69" name="Gráfico 68" descr="Colegiala con relleno sólido">
            <a:extLst>
              <a:ext uri="{FF2B5EF4-FFF2-40B4-BE49-F238E27FC236}">
                <a16:creationId xmlns:a16="http://schemas.microsoft.com/office/drawing/2014/main" id="{706E310E-1663-4ED0-A08B-375141055F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210154" y="2552214"/>
            <a:ext cx="531562" cy="531562"/>
          </a:xfrm>
          <a:prstGeom prst="rect">
            <a:avLst/>
          </a:prstGeom>
        </p:spPr>
      </p:pic>
      <p:pic>
        <p:nvPicPr>
          <p:cNvPr id="72" name="Gráfico 71" descr="Colegial con relleno sólido">
            <a:extLst>
              <a:ext uri="{FF2B5EF4-FFF2-40B4-BE49-F238E27FC236}">
                <a16:creationId xmlns:a16="http://schemas.microsoft.com/office/drawing/2014/main" id="{9F537CD8-D882-4792-B49D-9EC9E7BF9F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581357" y="2552214"/>
            <a:ext cx="531562" cy="531562"/>
          </a:xfrm>
          <a:prstGeom prst="rect">
            <a:avLst/>
          </a:prstGeom>
        </p:spPr>
      </p:pic>
      <p:pic>
        <p:nvPicPr>
          <p:cNvPr id="74" name="Gráfico 73" descr="Colegial con relleno sólido">
            <a:extLst>
              <a:ext uri="{FF2B5EF4-FFF2-40B4-BE49-F238E27FC236}">
                <a16:creationId xmlns:a16="http://schemas.microsoft.com/office/drawing/2014/main" id="{4CE1A558-2E16-487E-B766-B09079A0DC0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66448" y="2926307"/>
            <a:ext cx="531562" cy="531562"/>
          </a:xfrm>
          <a:prstGeom prst="rect">
            <a:avLst/>
          </a:prstGeom>
        </p:spPr>
      </p:pic>
      <p:pic>
        <p:nvPicPr>
          <p:cNvPr id="75" name="Gráfico 74" descr="Colegial con relleno sólido">
            <a:extLst>
              <a:ext uri="{FF2B5EF4-FFF2-40B4-BE49-F238E27FC236}">
                <a16:creationId xmlns:a16="http://schemas.microsoft.com/office/drawing/2014/main" id="{79012ADF-22DE-409C-B2B5-B2D6AC95B31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99541" y="4707587"/>
            <a:ext cx="531562" cy="531562"/>
          </a:xfrm>
          <a:prstGeom prst="rect">
            <a:avLst/>
          </a:prstGeom>
        </p:spPr>
      </p:pic>
      <p:pic>
        <p:nvPicPr>
          <p:cNvPr id="77" name="Gráfico 76" descr="Colegial con relleno sólido">
            <a:extLst>
              <a:ext uri="{FF2B5EF4-FFF2-40B4-BE49-F238E27FC236}">
                <a16:creationId xmlns:a16="http://schemas.microsoft.com/office/drawing/2014/main" id="{6488258E-16D0-4853-AF8F-28524D4C9A0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42147" y="4334067"/>
            <a:ext cx="531562" cy="531562"/>
          </a:xfrm>
          <a:prstGeom prst="rect">
            <a:avLst/>
          </a:prstGeom>
        </p:spPr>
      </p:pic>
      <p:pic>
        <p:nvPicPr>
          <p:cNvPr id="78" name="Gráfico 77" descr="Colegiala con relleno sólido">
            <a:extLst>
              <a:ext uri="{FF2B5EF4-FFF2-40B4-BE49-F238E27FC236}">
                <a16:creationId xmlns:a16="http://schemas.microsoft.com/office/drawing/2014/main" id="{4D5D7F75-A263-4292-A8DB-0A7A8EF598B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129663" y="4716613"/>
            <a:ext cx="531562" cy="531562"/>
          </a:xfrm>
          <a:prstGeom prst="rect">
            <a:avLst/>
          </a:prstGeom>
        </p:spPr>
      </p:pic>
      <p:pic>
        <p:nvPicPr>
          <p:cNvPr id="79" name="Gráfico 78" descr="Colegiala con relleno sólido">
            <a:extLst>
              <a:ext uri="{FF2B5EF4-FFF2-40B4-BE49-F238E27FC236}">
                <a16:creationId xmlns:a16="http://schemas.microsoft.com/office/drawing/2014/main" id="{B022F7A7-D702-4923-8D20-0152F0AF796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46089" y="2595701"/>
            <a:ext cx="531562" cy="531562"/>
          </a:xfrm>
          <a:prstGeom prst="rect">
            <a:avLst/>
          </a:prstGeom>
        </p:spPr>
      </p:pic>
      <p:pic>
        <p:nvPicPr>
          <p:cNvPr id="80" name="Gráfico 79" descr="Colegial con relleno sólido">
            <a:extLst>
              <a:ext uri="{FF2B5EF4-FFF2-40B4-BE49-F238E27FC236}">
                <a16:creationId xmlns:a16="http://schemas.microsoft.com/office/drawing/2014/main" id="{DB199209-3D29-4332-9A1F-0BEBFFF841E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17292" y="2595701"/>
            <a:ext cx="531562" cy="531562"/>
          </a:xfrm>
          <a:prstGeom prst="rect">
            <a:avLst/>
          </a:prstGeom>
        </p:spPr>
      </p:pic>
      <p:pic>
        <p:nvPicPr>
          <p:cNvPr id="81" name="Gráfico 80" descr="Colegiala con relleno sólido">
            <a:extLst>
              <a:ext uri="{FF2B5EF4-FFF2-40B4-BE49-F238E27FC236}">
                <a16:creationId xmlns:a16="http://schemas.microsoft.com/office/drawing/2014/main" id="{0F14A9FE-72D3-48FC-822E-83E1DE8C26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11714" y="4751250"/>
            <a:ext cx="531562" cy="531562"/>
          </a:xfrm>
          <a:prstGeom prst="rect">
            <a:avLst/>
          </a:prstGeom>
        </p:spPr>
      </p:pic>
      <p:pic>
        <p:nvPicPr>
          <p:cNvPr id="82" name="Gráfico 81" descr="Colegial con relleno sólido">
            <a:extLst>
              <a:ext uri="{FF2B5EF4-FFF2-40B4-BE49-F238E27FC236}">
                <a16:creationId xmlns:a16="http://schemas.microsoft.com/office/drawing/2014/main" id="{90DD9D2F-6978-4001-8DAF-13BB59A3BA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69250" y="4281981"/>
            <a:ext cx="531562" cy="531562"/>
          </a:xfrm>
          <a:prstGeom prst="rect">
            <a:avLst/>
          </a:prstGeom>
        </p:spPr>
      </p:pic>
      <p:sp>
        <p:nvSpPr>
          <p:cNvPr id="84" name="CuadroTexto 10">
            <a:extLst>
              <a:ext uri="{FF2B5EF4-FFF2-40B4-BE49-F238E27FC236}">
                <a16:creationId xmlns:a16="http://schemas.microsoft.com/office/drawing/2014/main" id="{F267B02F-3CAB-47A8-88A5-D57ADF3713BC}"/>
              </a:ext>
            </a:extLst>
          </p:cNvPr>
          <p:cNvSpPr txBox="1">
            <a:spLocks noChangeArrowheads="1"/>
          </p:cNvSpPr>
          <p:nvPr/>
        </p:nvSpPr>
        <p:spPr bwMode="auto">
          <a:xfrm>
            <a:off x="7450365" y="1308548"/>
            <a:ext cx="9505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2020</a:t>
            </a:r>
          </a:p>
        </p:txBody>
      </p:sp>
      <p:pic>
        <p:nvPicPr>
          <p:cNvPr id="85" name="Gráfico 84" descr="Colegial con relleno sólido">
            <a:extLst>
              <a:ext uri="{FF2B5EF4-FFF2-40B4-BE49-F238E27FC236}">
                <a16:creationId xmlns:a16="http://schemas.microsoft.com/office/drawing/2014/main" id="{07D46E4D-E534-4EE3-BBE9-148ABB6C5DB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26024" y="3000653"/>
            <a:ext cx="531562" cy="531562"/>
          </a:xfrm>
          <a:prstGeom prst="rect">
            <a:avLst/>
          </a:prstGeom>
        </p:spPr>
      </p:pic>
      <p:pic>
        <p:nvPicPr>
          <p:cNvPr id="86" name="Gráfico 85" descr="Colegial con relleno sólido">
            <a:extLst>
              <a:ext uri="{FF2B5EF4-FFF2-40B4-BE49-F238E27FC236}">
                <a16:creationId xmlns:a16="http://schemas.microsoft.com/office/drawing/2014/main" id="{F6D8F0E5-6657-4938-B239-F7933B0AE39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14197" y="3828828"/>
            <a:ext cx="531562" cy="531562"/>
          </a:xfrm>
          <a:prstGeom prst="rect">
            <a:avLst/>
          </a:prstGeom>
        </p:spPr>
      </p:pic>
      <p:pic>
        <p:nvPicPr>
          <p:cNvPr id="88" name="Gráfico 87" descr="Colegiala con relleno sólido">
            <a:extLst>
              <a:ext uri="{FF2B5EF4-FFF2-40B4-BE49-F238E27FC236}">
                <a16:creationId xmlns:a16="http://schemas.microsoft.com/office/drawing/2014/main" id="{AB351027-ECA1-4BCD-A398-A7C98EB948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539918" y="3427778"/>
            <a:ext cx="508146" cy="531562"/>
          </a:xfrm>
          <a:prstGeom prst="rect">
            <a:avLst/>
          </a:prstGeom>
        </p:spPr>
      </p:pic>
      <p:pic>
        <p:nvPicPr>
          <p:cNvPr id="89" name="Gráfico 88" descr="Colegial con relleno sólido">
            <a:extLst>
              <a:ext uri="{FF2B5EF4-FFF2-40B4-BE49-F238E27FC236}">
                <a16:creationId xmlns:a16="http://schemas.microsoft.com/office/drawing/2014/main" id="{50381403-19F5-44AE-92CE-853D78700B2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911121" y="3427778"/>
            <a:ext cx="508146" cy="531562"/>
          </a:xfrm>
          <a:prstGeom prst="rect">
            <a:avLst/>
          </a:prstGeom>
        </p:spPr>
      </p:pic>
      <p:pic>
        <p:nvPicPr>
          <p:cNvPr id="90" name="Gráfico 89" descr="Colegial con relleno sólido">
            <a:extLst>
              <a:ext uri="{FF2B5EF4-FFF2-40B4-BE49-F238E27FC236}">
                <a16:creationId xmlns:a16="http://schemas.microsoft.com/office/drawing/2014/main" id="{850678A2-6C12-403C-9150-B7250CC1102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96212" y="3801871"/>
            <a:ext cx="508146" cy="531562"/>
          </a:xfrm>
          <a:prstGeom prst="rect">
            <a:avLst/>
          </a:prstGeom>
        </p:spPr>
      </p:pic>
      <p:pic>
        <p:nvPicPr>
          <p:cNvPr id="91" name="Gráfico 90" descr="Colegial con relleno sólido">
            <a:extLst>
              <a:ext uri="{FF2B5EF4-FFF2-40B4-BE49-F238E27FC236}">
                <a16:creationId xmlns:a16="http://schemas.microsoft.com/office/drawing/2014/main" id="{D30D8DFB-A260-4EE2-B523-CBF760195B3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612616" y="2133255"/>
            <a:ext cx="531562" cy="531562"/>
          </a:xfrm>
          <a:prstGeom prst="rect">
            <a:avLst/>
          </a:prstGeom>
        </p:spPr>
      </p:pic>
      <p:pic>
        <p:nvPicPr>
          <p:cNvPr id="92" name="Gráfico 91" descr="Colegial con relleno sólido">
            <a:extLst>
              <a:ext uri="{FF2B5EF4-FFF2-40B4-BE49-F238E27FC236}">
                <a16:creationId xmlns:a16="http://schemas.microsoft.com/office/drawing/2014/main" id="{C2CCB76B-B90C-4E88-986D-330BA061386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146719" y="4711953"/>
            <a:ext cx="531562" cy="531562"/>
          </a:xfrm>
          <a:prstGeom prst="rect">
            <a:avLst/>
          </a:prstGeom>
        </p:spPr>
      </p:pic>
      <p:pic>
        <p:nvPicPr>
          <p:cNvPr id="93" name="Gráfico 92" descr="Colegiala con relleno sólido">
            <a:extLst>
              <a:ext uri="{FF2B5EF4-FFF2-40B4-BE49-F238E27FC236}">
                <a16:creationId xmlns:a16="http://schemas.microsoft.com/office/drawing/2014/main" id="{CAD3734E-4648-4D32-A702-F8CB24DC8CD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918266" y="4977547"/>
            <a:ext cx="531562" cy="531562"/>
          </a:xfrm>
          <a:prstGeom prst="rect">
            <a:avLst/>
          </a:prstGeom>
        </p:spPr>
      </p:pic>
      <p:graphicFrame>
        <p:nvGraphicFramePr>
          <p:cNvPr id="94" name="Diagrama 93">
            <a:extLst>
              <a:ext uri="{FF2B5EF4-FFF2-40B4-BE49-F238E27FC236}">
                <a16:creationId xmlns:a16="http://schemas.microsoft.com/office/drawing/2014/main" id="{0997E7BE-BC59-4F8C-A002-952D2D623FB6}"/>
              </a:ext>
            </a:extLst>
          </p:cNvPr>
          <p:cNvGraphicFramePr/>
          <p:nvPr>
            <p:extLst>
              <p:ext uri="{D42A27DB-BD31-4B8C-83A1-F6EECF244321}">
                <p14:modId xmlns:p14="http://schemas.microsoft.com/office/powerpoint/2010/main" val="1938371230"/>
              </p:ext>
            </p:extLst>
          </p:nvPr>
        </p:nvGraphicFramePr>
        <p:xfrm>
          <a:off x="3875315" y="1379582"/>
          <a:ext cx="7913914" cy="5086532"/>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95" name="Text Placeholder 1">
            <a:extLst>
              <a:ext uri="{FF2B5EF4-FFF2-40B4-BE49-F238E27FC236}">
                <a16:creationId xmlns:a16="http://schemas.microsoft.com/office/drawing/2014/main" id="{B9D2A382-2B18-47BB-B38E-A86BEF546777}"/>
              </a:ext>
            </a:extLst>
          </p:cNvPr>
          <p:cNvSpPr txBox="1">
            <a:spLocks/>
          </p:cNvSpPr>
          <p:nvPr/>
        </p:nvSpPr>
        <p:spPr>
          <a:xfrm>
            <a:off x="4579205" y="5755646"/>
            <a:ext cx="1081617" cy="316109"/>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CL" altLang="ko-KR">
                <a:solidFill>
                  <a:schemeClr val="accent1"/>
                </a:solidFill>
                <a:latin typeface="Roboto Condensed Regular"/>
              </a:rPr>
              <a:t>Seleccionados</a:t>
            </a:r>
            <a:endParaRPr lang="es-CL" sz="2000">
              <a:solidFill>
                <a:schemeClr val="accent1"/>
              </a:solidFill>
            </a:endParaRPr>
          </a:p>
        </p:txBody>
      </p:sp>
    </p:spTree>
    <p:extLst>
      <p:ext uri="{BB962C8B-B14F-4D97-AF65-F5344CB8AC3E}">
        <p14:creationId xmlns:p14="http://schemas.microsoft.com/office/powerpoint/2010/main" val="4128966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500"/>
                                        <p:tgtEl>
                                          <p:spTgt spid="219"/>
                                        </p:tgtEl>
                                      </p:cBhvr>
                                    </p:animEffect>
                                    <p:anim calcmode="lin" valueType="num">
                                      <p:cBhvr>
                                        <p:cTn id="8" dur="500" fill="hold"/>
                                        <p:tgtEl>
                                          <p:spTgt spid="219"/>
                                        </p:tgtEl>
                                        <p:attrNameLst>
                                          <p:attrName>ppt_x</p:attrName>
                                        </p:attrNameLst>
                                      </p:cBhvr>
                                      <p:tavLst>
                                        <p:tav tm="0">
                                          <p:val>
                                            <p:strVal val="#ppt_x"/>
                                          </p:val>
                                        </p:tav>
                                        <p:tav tm="100000">
                                          <p:val>
                                            <p:strVal val="#ppt_x"/>
                                          </p:val>
                                        </p:tav>
                                      </p:tavLst>
                                    </p:anim>
                                    <p:anim calcmode="lin" valueType="num">
                                      <p:cBhvr>
                                        <p:cTn id="9" dur="500" fill="hold"/>
                                        <p:tgtEl>
                                          <p:spTgt spid="21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anim calcmode="lin" valueType="num">
                                      <p:cBhvr>
                                        <p:cTn id="13" dur="500" fill="hold"/>
                                        <p:tgtEl>
                                          <p:spTgt spid="60"/>
                                        </p:tgtEl>
                                        <p:attrNameLst>
                                          <p:attrName>ppt_x</p:attrName>
                                        </p:attrNameLst>
                                      </p:cBhvr>
                                      <p:tavLst>
                                        <p:tav tm="0">
                                          <p:val>
                                            <p:strVal val="#ppt_x"/>
                                          </p:val>
                                        </p:tav>
                                        <p:tav tm="100000">
                                          <p:val>
                                            <p:strVal val="#ppt_x"/>
                                          </p:val>
                                        </p:tav>
                                      </p:tavLst>
                                    </p:anim>
                                    <p:anim calcmode="lin" valueType="num">
                                      <p:cBhvr>
                                        <p:cTn id="14" dur="500" fill="hold"/>
                                        <p:tgtEl>
                                          <p:spTgt spid="60"/>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animEffect transition="in" filter="fade">
                                      <p:cBhvr>
                                        <p:cTn id="17" dur="500"/>
                                        <p:tgtEl>
                                          <p:spTgt spid="64"/>
                                        </p:tgtEl>
                                      </p:cBhvr>
                                    </p:animEffect>
                                    <p:anim calcmode="lin" valueType="num">
                                      <p:cBhvr>
                                        <p:cTn id="18" dur="500" fill="hold"/>
                                        <p:tgtEl>
                                          <p:spTgt spid="64"/>
                                        </p:tgtEl>
                                        <p:attrNameLst>
                                          <p:attrName>ppt_x</p:attrName>
                                        </p:attrNameLst>
                                      </p:cBhvr>
                                      <p:tavLst>
                                        <p:tav tm="0">
                                          <p:val>
                                            <p:strVal val="#ppt_x"/>
                                          </p:val>
                                        </p:tav>
                                        <p:tav tm="100000">
                                          <p:val>
                                            <p:strVal val="#ppt_x"/>
                                          </p:val>
                                        </p:tav>
                                      </p:tavLst>
                                    </p:anim>
                                    <p:anim calcmode="lin" valueType="num">
                                      <p:cBhvr>
                                        <p:cTn id="19" dur="5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0" y="-84738"/>
            <a:ext cx="12187015" cy="4525073"/>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16" name="Text Placeholder 1">
            <a:extLst>
              <a:ext uri="{FF2B5EF4-FFF2-40B4-BE49-F238E27FC236}">
                <a16:creationId xmlns:a16="http://schemas.microsoft.com/office/drawing/2014/main" id="{821F97C7-FDA6-44FF-8BDB-32D0219510A3}"/>
              </a:ext>
            </a:extLst>
          </p:cNvPr>
          <p:cNvSpPr txBox="1">
            <a:spLocks/>
          </p:cNvSpPr>
          <p:nvPr/>
        </p:nvSpPr>
        <p:spPr>
          <a:xfrm>
            <a:off x="5723881" y="2041995"/>
            <a:ext cx="6519554" cy="2053425"/>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spcAft>
                <a:spcPts val="300"/>
              </a:spcAft>
            </a:pPr>
            <a:r>
              <a:rPr lang="es-ES" altLang="ko-KR" sz="2800">
                <a:solidFill>
                  <a:schemeClr val="bg1">
                    <a:lumMod val="95000"/>
                  </a:schemeClr>
                </a:solidFill>
                <a:latin typeface="Roboto Condensed Regular"/>
              </a:rPr>
              <a:t>Proceso</a:t>
            </a:r>
          </a:p>
          <a:p>
            <a:pPr lvl="1">
              <a:spcAft>
                <a:spcPts val="300"/>
              </a:spcAft>
            </a:pPr>
            <a:endParaRPr lang="es-ES" altLang="ko-KR" sz="1600">
              <a:solidFill>
                <a:schemeClr val="bg1">
                  <a:lumMod val="95000"/>
                </a:schemeClr>
              </a:solidFill>
              <a:latin typeface="Roboto Condensed Regular"/>
            </a:endParaRPr>
          </a:p>
          <a:p>
            <a:pPr lvl="1">
              <a:spcAft>
                <a:spcPts val="300"/>
              </a:spcAft>
            </a:pPr>
            <a:r>
              <a:rPr lang="es-ES" altLang="ko-KR" sz="2800">
                <a:solidFill>
                  <a:schemeClr val="bg1">
                    <a:lumMod val="95000"/>
                  </a:schemeClr>
                </a:solidFill>
                <a:latin typeface="Roboto Condensed Regular"/>
              </a:rPr>
              <a:t>Actores relevantes</a:t>
            </a:r>
          </a:p>
          <a:p>
            <a:pPr lvl="1">
              <a:spcAft>
                <a:spcPts val="300"/>
              </a:spcAft>
            </a:pPr>
            <a:endParaRPr lang="es-ES" altLang="ko-KR" sz="1600">
              <a:solidFill>
                <a:schemeClr val="bg1">
                  <a:lumMod val="95000"/>
                </a:schemeClr>
              </a:solidFill>
              <a:latin typeface="Roboto Condensed Regular"/>
            </a:endParaRPr>
          </a:p>
          <a:p>
            <a:pPr lvl="1">
              <a:spcAft>
                <a:spcPts val="300"/>
              </a:spcAft>
            </a:pPr>
            <a:r>
              <a:rPr lang="es-ES" altLang="ko-KR" sz="2800">
                <a:solidFill>
                  <a:schemeClr val="bg1">
                    <a:lumMod val="95000"/>
                  </a:schemeClr>
                </a:solidFill>
                <a:latin typeface="Roboto Condensed Regular"/>
              </a:rPr>
              <a:t>Instrumentos y Sistemas de información</a:t>
            </a:r>
          </a:p>
        </p:txBody>
      </p:sp>
      <p:sp>
        <p:nvSpPr>
          <p:cNvPr id="25" name="Rectángulo 24">
            <a:extLst>
              <a:ext uri="{FF2B5EF4-FFF2-40B4-BE49-F238E27FC236}">
                <a16:creationId xmlns:a16="http://schemas.microsoft.com/office/drawing/2014/main" id="{6510F22F-8BC6-4F98-A294-FE364852C4AE}"/>
              </a:ext>
            </a:extLst>
          </p:cNvPr>
          <p:cNvSpPr/>
          <p:nvPr/>
        </p:nvSpPr>
        <p:spPr>
          <a:xfrm rot="5400000">
            <a:off x="4039410" y="3092259"/>
            <a:ext cx="1960604" cy="45719"/>
          </a:xfrm>
          <a:prstGeom prst="rect">
            <a:avLst/>
          </a:prstGeom>
          <a:solidFill>
            <a:schemeClr val="bg1">
              <a:lumMod val="95000"/>
            </a:schemeClr>
          </a:solidFill>
          <a:ln w="25400" cap="flat" cmpd="sng" algn="ctr">
            <a:solidFill>
              <a:schemeClr val="bg1">
                <a:lumMod val="9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26" name="Gráfico 25" descr="Usuarios con relleno sólido">
            <a:extLst>
              <a:ext uri="{FF2B5EF4-FFF2-40B4-BE49-F238E27FC236}">
                <a16:creationId xmlns:a16="http://schemas.microsoft.com/office/drawing/2014/main" id="{43625970-6842-40B4-9F54-EE22071B03B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4993" y="2738189"/>
            <a:ext cx="753857" cy="753857"/>
          </a:xfrm>
          <a:prstGeom prst="rect">
            <a:avLst/>
          </a:prstGeom>
        </p:spPr>
      </p:pic>
      <p:pic>
        <p:nvPicPr>
          <p:cNvPr id="28" name="Gráfico 27" descr="Flechas de cheurón con relleno sólido">
            <a:extLst>
              <a:ext uri="{FF2B5EF4-FFF2-40B4-BE49-F238E27FC236}">
                <a16:creationId xmlns:a16="http://schemas.microsoft.com/office/drawing/2014/main" id="{59E1B2BB-D3F5-45A4-8968-534D9538D7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85838" y="2086023"/>
            <a:ext cx="652166" cy="652166"/>
          </a:xfrm>
          <a:prstGeom prst="rect">
            <a:avLst/>
          </a:prstGeom>
        </p:spPr>
      </p:pic>
      <p:pic>
        <p:nvPicPr>
          <p:cNvPr id="30" name="Gráfico 29" descr="Portapapeles con relleno sólido">
            <a:extLst>
              <a:ext uri="{FF2B5EF4-FFF2-40B4-BE49-F238E27FC236}">
                <a16:creationId xmlns:a16="http://schemas.microsoft.com/office/drawing/2014/main" id="{16807A63-0551-426D-BA7B-44B4CB28A7D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85837" y="3536073"/>
            <a:ext cx="652167" cy="652167"/>
          </a:xfrm>
          <a:prstGeom prst="rect">
            <a:avLst/>
          </a:prstGeom>
        </p:spPr>
      </p:pic>
      <p:sp>
        <p:nvSpPr>
          <p:cNvPr id="32" name="CuadroTexto 10">
            <a:extLst>
              <a:ext uri="{FF2B5EF4-FFF2-40B4-BE49-F238E27FC236}">
                <a16:creationId xmlns:a16="http://schemas.microsoft.com/office/drawing/2014/main" id="{54321BA0-25F2-4D83-BFCB-CB72A0D4B1CE}"/>
              </a:ext>
            </a:extLst>
          </p:cNvPr>
          <p:cNvSpPr txBox="1">
            <a:spLocks noChangeArrowheads="1"/>
          </p:cNvSpPr>
          <p:nvPr/>
        </p:nvSpPr>
        <p:spPr bwMode="auto">
          <a:xfrm>
            <a:off x="311754" y="421865"/>
            <a:ext cx="94616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4400" b="1">
                <a:solidFill>
                  <a:schemeClr val="tx1">
                    <a:lumMod val="65000"/>
                    <a:lumOff val="35000"/>
                  </a:schemeClr>
                </a:solidFill>
                <a:latin typeface="Roboto Condensed" panose="02000000000000000000" pitchFamily="2" charset="0"/>
                <a:ea typeface="Roboto Condensed" panose="02000000000000000000" pitchFamily="2" charset="0"/>
              </a:rPr>
              <a:t>Gestión del proceso e instrumentos</a:t>
            </a:r>
          </a:p>
        </p:txBody>
      </p:sp>
    </p:spTree>
    <p:extLst>
      <p:ext uri="{BB962C8B-B14F-4D97-AF65-F5344CB8AC3E}">
        <p14:creationId xmlns:p14="http://schemas.microsoft.com/office/powerpoint/2010/main" val="295179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4" y="204775"/>
            <a:ext cx="57344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Actores relevantes en el proceso SIM</a:t>
            </a:r>
          </a:p>
        </p:txBody>
      </p:sp>
      <p:sp>
        <p:nvSpPr>
          <p:cNvPr id="198" name="타원 115">
            <a:extLst>
              <a:ext uri="{FF2B5EF4-FFF2-40B4-BE49-F238E27FC236}">
                <a16:creationId xmlns:a16="http://schemas.microsoft.com/office/drawing/2014/main" id="{D5D68ABF-2A9A-47B0-AEC4-A6461C29CD8B}"/>
              </a:ext>
            </a:extLst>
          </p:cNvPr>
          <p:cNvSpPr/>
          <p:nvPr/>
        </p:nvSpPr>
        <p:spPr>
          <a:xfrm>
            <a:off x="1366879" y="3815896"/>
            <a:ext cx="1053679" cy="208919"/>
          </a:xfrm>
          <a:prstGeom prst="ellipse">
            <a:avLst/>
          </a:prstGeom>
          <a:pattFill prst="wdDnDiag">
            <a:fgClr>
              <a:schemeClr val="bg1">
                <a:lumMod val="50000"/>
              </a:schemeClr>
            </a:fgClr>
            <a:bgClr>
              <a:schemeClr val="bg1"/>
            </a:bgClr>
          </a:patt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199" name="타원 118">
            <a:extLst>
              <a:ext uri="{FF2B5EF4-FFF2-40B4-BE49-F238E27FC236}">
                <a16:creationId xmlns:a16="http://schemas.microsoft.com/office/drawing/2014/main" id="{6B657193-180A-4B43-8992-4CCA051D6305}"/>
              </a:ext>
            </a:extLst>
          </p:cNvPr>
          <p:cNvSpPr/>
          <p:nvPr/>
        </p:nvSpPr>
        <p:spPr>
          <a:xfrm>
            <a:off x="3735384" y="3815896"/>
            <a:ext cx="1053679" cy="208919"/>
          </a:xfrm>
          <a:prstGeom prst="ellipse">
            <a:avLst/>
          </a:prstGeom>
          <a:pattFill prst="wdDnDiag">
            <a:fgClr>
              <a:schemeClr val="bg1">
                <a:lumMod val="50000"/>
              </a:schemeClr>
            </a:fgClr>
            <a:bgClr>
              <a:schemeClr val="bg1"/>
            </a:bgClr>
          </a:patt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200" name="타원 116">
            <a:extLst>
              <a:ext uri="{FF2B5EF4-FFF2-40B4-BE49-F238E27FC236}">
                <a16:creationId xmlns:a16="http://schemas.microsoft.com/office/drawing/2014/main" id="{48D98006-5207-462A-9FCA-5A8B5F3494C4}"/>
              </a:ext>
            </a:extLst>
          </p:cNvPr>
          <p:cNvSpPr/>
          <p:nvPr/>
        </p:nvSpPr>
        <p:spPr>
          <a:xfrm>
            <a:off x="2551132" y="4024815"/>
            <a:ext cx="1053679" cy="208919"/>
          </a:xfrm>
          <a:prstGeom prst="ellipse">
            <a:avLst/>
          </a:prstGeom>
          <a:pattFill prst="wdDnDiag">
            <a:fgClr>
              <a:schemeClr val="bg1">
                <a:lumMod val="50000"/>
              </a:schemeClr>
            </a:fgClr>
            <a:bgClr>
              <a:schemeClr val="bg1"/>
            </a:bgClr>
          </a:patt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grpSp>
        <p:nvGrpSpPr>
          <p:cNvPr id="201" name="그룹 1">
            <a:extLst>
              <a:ext uri="{FF2B5EF4-FFF2-40B4-BE49-F238E27FC236}">
                <a16:creationId xmlns:a16="http://schemas.microsoft.com/office/drawing/2014/main" id="{924B2302-EA60-4027-86B9-29E882808139}"/>
              </a:ext>
            </a:extLst>
          </p:cNvPr>
          <p:cNvGrpSpPr/>
          <p:nvPr/>
        </p:nvGrpSpPr>
        <p:grpSpPr>
          <a:xfrm>
            <a:off x="250371" y="2655832"/>
            <a:ext cx="6495521" cy="2392362"/>
            <a:chOff x="2995614" y="1608136"/>
            <a:chExt cx="4451352" cy="1804985"/>
          </a:xfrm>
        </p:grpSpPr>
        <p:sp>
          <p:nvSpPr>
            <p:cNvPr id="202" name="Freeform 48">
              <a:extLst>
                <a:ext uri="{FF2B5EF4-FFF2-40B4-BE49-F238E27FC236}">
                  <a16:creationId xmlns:a16="http://schemas.microsoft.com/office/drawing/2014/main" id="{72D2006C-4A9F-4E24-978C-27E035E3A833}"/>
                </a:ext>
              </a:extLst>
            </p:cNvPr>
            <p:cNvSpPr>
              <a:spLocks noEditPoints="1"/>
            </p:cNvSpPr>
            <p:nvPr/>
          </p:nvSpPr>
          <p:spPr bwMode="auto">
            <a:xfrm>
              <a:off x="3049589" y="2014535"/>
              <a:ext cx="4397377" cy="1398586"/>
            </a:xfrm>
            <a:custGeom>
              <a:avLst/>
              <a:gdLst>
                <a:gd name="T0" fmla="*/ 2240 w 2241"/>
                <a:gd name="T1" fmla="*/ 356 h 713"/>
                <a:gd name="T2" fmla="*/ 2102 w 2241"/>
                <a:gd name="T3" fmla="*/ 171 h 713"/>
                <a:gd name="T4" fmla="*/ 2102 w 2241"/>
                <a:gd name="T5" fmla="*/ 171 h 713"/>
                <a:gd name="T6" fmla="*/ 2102 w 2241"/>
                <a:gd name="T7" fmla="*/ 171 h 713"/>
                <a:gd name="T8" fmla="*/ 2009 w 2241"/>
                <a:gd name="T9" fmla="*/ 128 h 713"/>
                <a:gd name="T10" fmla="*/ 1892 w 2241"/>
                <a:gd name="T11" fmla="*/ 89 h 713"/>
                <a:gd name="T12" fmla="*/ 1120 w 2241"/>
                <a:gd name="T13" fmla="*/ 0 h 713"/>
                <a:gd name="T14" fmla="*/ 1091 w 2241"/>
                <a:gd name="T15" fmla="*/ 0 h 713"/>
                <a:gd name="T16" fmla="*/ 1084 w 2241"/>
                <a:gd name="T17" fmla="*/ 0 h 713"/>
                <a:gd name="T18" fmla="*/ 1061 w 2241"/>
                <a:gd name="T19" fmla="*/ 0 h 713"/>
                <a:gd name="T20" fmla="*/ 1054 w 2241"/>
                <a:gd name="T21" fmla="*/ 0 h 713"/>
                <a:gd name="T22" fmla="*/ 965 w 2241"/>
                <a:gd name="T23" fmla="*/ 3 h 713"/>
                <a:gd name="T24" fmla="*/ 964 w 2241"/>
                <a:gd name="T25" fmla="*/ 3 h 713"/>
                <a:gd name="T26" fmla="*/ 904 w 2241"/>
                <a:gd name="T27" fmla="*/ 6 h 713"/>
                <a:gd name="T28" fmla="*/ 902 w 2241"/>
                <a:gd name="T29" fmla="*/ 6 h 713"/>
                <a:gd name="T30" fmla="*/ 877 w 2241"/>
                <a:gd name="T31" fmla="*/ 7 h 713"/>
                <a:gd name="T32" fmla="*/ 870 w 2241"/>
                <a:gd name="T33" fmla="*/ 8 h 713"/>
                <a:gd name="T34" fmla="*/ 846 w 2241"/>
                <a:gd name="T35" fmla="*/ 9 h 713"/>
                <a:gd name="T36" fmla="*/ 832 w 2241"/>
                <a:gd name="T37" fmla="*/ 10 h 713"/>
                <a:gd name="T38" fmla="*/ 822 w 2241"/>
                <a:gd name="T39" fmla="*/ 11 h 713"/>
                <a:gd name="T40" fmla="*/ 641 w 2241"/>
                <a:gd name="T41" fmla="*/ 31 h 713"/>
                <a:gd name="T42" fmla="*/ 641 w 2241"/>
                <a:gd name="T43" fmla="*/ 31 h 713"/>
                <a:gd name="T44" fmla="*/ 359 w 2241"/>
                <a:gd name="T45" fmla="*/ 86 h 713"/>
                <a:gd name="T46" fmla="*/ 285 w 2241"/>
                <a:gd name="T47" fmla="*/ 55 h 713"/>
                <a:gd name="T48" fmla="*/ 293 w 2241"/>
                <a:gd name="T49" fmla="*/ 106 h 713"/>
                <a:gd name="T50" fmla="*/ 108 w 2241"/>
                <a:gd name="T51" fmla="*/ 190 h 713"/>
                <a:gd name="T52" fmla="*/ 1 w 2241"/>
                <a:gd name="T53" fmla="*/ 356 h 713"/>
                <a:gd name="T54" fmla="*/ 88 w 2241"/>
                <a:gd name="T55" fmla="*/ 510 h 713"/>
                <a:gd name="T56" fmla="*/ 184 w 2241"/>
                <a:gd name="T57" fmla="*/ 565 h 713"/>
                <a:gd name="T58" fmla="*/ 233 w 2241"/>
                <a:gd name="T59" fmla="*/ 638 h 713"/>
                <a:gd name="T60" fmla="*/ 245 w 2241"/>
                <a:gd name="T61" fmla="*/ 590 h 713"/>
                <a:gd name="T62" fmla="*/ 349 w 2241"/>
                <a:gd name="T63" fmla="*/ 624 h 713"/>
                <a:gd name="T64" fmla="*/ 1120 w 2241"/>
                <a:gd name="T65" fmla="*/ 713 h 713"/>
                <a:gd name="T66" fmla="*/ 1892 w 2241"/>
                <a:gd name="T67" fmla="*/ 624 h 713"/>
                <a:gd name="T68" fmla="*/ 2023 w 2241"/>
                <a:gd name="T69" fmla="*/ 579 h 713"/>
                <a:gd name="T70" fmla="*/ 2136 w 2241"/>
                <a:gd name="T71" fmla="*/ 521 h 713"/>
                <a:gd name="T72" fmla="*/ 2139 w 2241"/>
                <a:gd name="T73" fmla="*/ 518 h 713"/>
                <a:gd name="T74" fmla="*/ 2214 w 2241"/>
                <a:gd name="T75" fmla="*/ 514 h 713"/>
                <a:gd name="T76" fmla="*/ 2194 w 2241"/>
                <a:gd name="T77" fmla="*/ 471 h 713"/>
                <a:gd name="T78" fmla="*/ 2240 w 2241"/>
                <a:gd name="T79" fmla="*/ 356 h 713"/>
                <a:gd name="T80" fmla="*/ 2150 w 2241"/>
                <a:gd name="T81" fmla="*/ 378 h 713"/>
                <a:gd name="T82" fmla="*/ 2129 w 2241"/>
                <a:gd name="T83" fmla="*/ 332 h 713"/>
                <a:gd name="T84" fmla="*/ 2090 w 2241"/>
                <a:gd name="T85" fmla="*/ 430 h 713"/>
                <a:gd name="T86" fmla="*/ 2090 w 2241"/>
                <a:gd name="T87" fmla="*/ 430 h 713"/>
                <a:gd name="T88" fmla="*/ 1990 w 2241"/>
                <a:gd name="T89" fmla="*/ 480 h 713"/>
                <a:gd name="T90" fmla="*/ 1875 w 2241"/>
                <a:gd name="T91" fmla="*/ 518 h 713"/>
                <a:gd name="T92" fmla="*/ 1120 w 2241"/>
                <a:gd name="T93" fmla="*/ 606 h 713"/>
                <a:gd name="T94" fmla="*/ 365 w 2241"/>
                <a:gd name="T95" fmla="*/ 518 h 713"/>
                <a:gd name="T96" fmla="*/ 268 w 2241"/>
                <a:gd name="T97" fmla="*/ 487 h 713"/>
                <a:gd name="T98" fmla="*/ 281 w 2241"/>
                <a:gd name="T99" fmla="*/ 432 h 713"/>
                <a:gd name="T100" fmla="*/ 199 w 2241"/>
                <a:gd name="T101" fmla="*/ 457 h 713"/>
                <a:gd name="T102" fmla="*/ 81 w 2241"/>
                <a:gd name="T103" fmla="*/ 356 h 713"/>
                <a:gd name="T104" fmla="*/ 311 w 2241"/>
                <a:gd name="T105" fmla="*/ 211 h 713"/>
                <a:gd name="T106" fmla="*/ 320 w 2241"/>
                <a:gd name="T107" fmla="*/ 265 h 713"/>
                <a:gd name="T108" fmla="*/ 379 w 2241"/>
                <a:gd name="T109" fmla="*/ 192 h 713"/>
                <a:gd name="T110" fmla="*/ 833 w 2241"/>
                <a:gd name="T111" fmla="*/ 118 h 713"/>
                <a:gd name="T112" fmla="*/ 1120 w 2241"/>
                <a:gd name="T113" fmla="*/ 107 h 713"/>
                <a:gd name="T114" fmla="*/ 1875 w 2241"/>
                <a:gd name="T115" fmla="*/ 195 h 713"/>
                <a:gd name="T116" fmla="*/ 2160 w 2241"/>
                <a:gd name="T117" fmla="*/ 356 h 713"/>
                <a:gd name="T118" fmla="*/ 2150 w 2241"/>
                <a:gd name="T119" fmla="*/ 378 h 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41" h="713">
                  <a:moveTo>
                    <a:pt x="2240" y="356"/>
                  </a:moveTo>
                  <a:cubicBezTo>
                    <a:pt x="2241" y="232"/>
                    <a:pt x="2104" y="172"/>
                    <a:pt x="2102" y="171"/>
                  </a:cubicBezTo>
                  <a:cubicBezTo>
                    <a:pt x="2102" y="171"/>
                    <a:pt x="2102" y="171"/>
                    <a:pt x="2102" y="171"/>
                  </a:cubicBezTo>
                  <a:cubicBezTo>
                    <a:pt x="2102" y="171"/>
                    <a:pt x="2102" y="171"/>
                    <a:pt x="2102" y="171"/>
                  </a:cubicBezTo>
                  <a:cubicBezTo>
                    <a:pt x="2075" y="156"/>
                    <a:pt x="2044" y="142"/>
                    <a:pt x="2009" y="128"/>
                  </a:cubicBezTo>
                  <a:cubicBezTo>
                    <a:pt x="1974" y="114"/>
                    <a:pt x="1935" y="102"/>
                    <a:pt x="1892" y="89"/>
                  </a:cubicBezTo>
                  <a:cubicBezTo>
                    <a:pt x="1685" y="31"/>
                    <a:pt x="1411" y="0"/>
                    <a:pt x="1120" y="0"/>
                  </a:cubicBezTo>
                  <a:cubicBezTo>
                    <a:pt x="1110" y="0"/>
                    <a:pt x="1101" y="0"/>
                    <a:pt x="1091" y="0"/>
                  </a:cubicBezTo>
                  <a:cubicBezTo>
                    <a:pt x="1089" y="0"/>
                    <a:pt x="1086" y="0"/>
                    <a:pt x="1084" y="0"/>
                  </a:cubicBezTo>
                  <a:cubicBezTo>
                    <a:pt x="1076" y="0"/>
                    <a:pt x="1068" y="0"/>
                    <a:pt x="1061" y="0"/>
                  </a:cubicBezTo>
                  <a:cubicBezTo>
                    <a:pt x="1059" y="0"/>
                    <a:pt x="1057" y="0"/>
                    <a:pt x="1054" y="0"/>
                  </a:cubicBezTo>
                  <a:cubicBezTo>
                    <a:pt x="1024" y="1"/>
                    <a:pt x="994" y="1"/>
                    <a:pt x="965" y="3"/>
                  </a:cubicBezTo>
                  <a:cubicBezTo>
                    <a:pt x="964" y="3"/>
                    <a:pt x="964" y="3"/>
                    <a:pt x="964" y="3"/>
                  </a:cubicBezTo>
                  <a:cubicBezTo>
                    <a:pt x="943" y="3"/>
                    <a:pt x="923" y="4"/>
                    <a:pt x="904" y="6"/>
                  </a:cubicBezTo>
                  <a:cubicBezTo>
                    <a:pt x="903" y="6"/>
                    <a:pt x="902" y="6"/>
                    <a:pt x="902" y="6"/>
                  </a:cubicBezTo>
                  <a:cubicBezTo>
                    <a:pt x="893" y="6"/>
                    <a:pt x="885" y="7"/>
                    <a:pt x="877" y="7"/>
                  </a:cubicBezTo>
                  <a:cubicBezTo>
                    <a:pt x="874" y="7"/>
                    <a:pt x="872" y="7"/>
                    <a:pt x="870" y="8"/>
                  </a:cubicBezTo>
                  <a:cubicBezTo>
                    <a:pt x="862" y="8"/>
                    <a:pt x="854" y="9"/>
                    <a:pt x="846" y="9"/>
                  </a:cubicBezTo>
                  <a:cubicBezTo>
                    <a:pt x="842" y="10"/>
                    <a:pt x="837" y="10"/>
                    <a:pt x="832" y="10"/>
                  </a:cubicBezTo>
                  <a:cubicBezTo>
                    <a:pt x="829" y="11"/>
                    <a:pt x="825" y="11"/>
                    <a:pt x="822" y="11"/>
                  </a:cubicBezTo>
                  <a:cubicBezTo>
                    <a:pt x="760" y="16"/>
                    <a:pt x="699" y="23"/>
                    <a:pt x="641" y="31"/>
                  </a:cubicBezTo>
                  <a:cubicBezTo>
                    <a:pt x="641" y="31"/>
                    <a:pt x="641" y="31"/>
                    <a:pt x="641" y="31"/>
                  </a:cubicBezTo>
                  <a:cubicBezTo>
                    <a:pt x="511" y="49"/>
                    <a:pt x="416" y="71"/>
                    <a:pt x="359" y="86"/>
                  </a:cubicBezTo>
                  <a:cubicBezTo>
                    <a:pt x="285" y="55"/>
                    <a:pt x="285" y="55"/>
                    <a:pt x="285" y="55"/>
                  </a:cubicBezTo>
                  <a:cubicBezTo>
                    <a:pt x="293" y="106"/>
                    <a:pt x="293" y="106"/>
                    <a:pt x="293" y="106"/>
                  </a:cubicBezTo>
                  <a:cubicBezTo>
                    <a:pt x="216" y="131"/>
                    <a:pt x="154" y="159"/>
                    <a:pt x="108" y="190"/>
                  </a:cubicBezTo>
                  <a:cubicBezTo>
                    <a:pt x="108" y="190"/>
                    <a:pt x="0" y="250"/>
                    <a:pt x="1" y="356"/>
                  </a:cubicBezTo>
                  <a:cubicBezTo>
                    <a:pt x="1" y="416"/>
                    <a:pt x="30" y="466"/>
                    <a:pt x="88" y="510"/>
                  </a:cubicBezTo>
                  <a:cubicBezTo>
                    <a:pt x="114" y="530"/>
                    <a:pt x="146" y="548"/>
                    <a:pt x="184" y="565"/>
                  </a:cubicBezTo>
                  <a:cubicBezTo>
                    <a:pt x="233" y="638"/>
                    <a:pt x="233" y="638"/>
                    <a:pt x="233" y="638"/>
                  </a:cubicBezTo>
                  <a:cubicBezTo>
                    <a:pt x="245" y="590"/>
                    <a:pt x="245" y="590"/>
                    <a:pt x="245" y="590"/>
                  </a:cubicBezTo>
                  <a:cubicBezTo>
                    <a:pt x="276" y="602"/>
                    <a:pt x="311" y="613"/>
                    <a:pt x="349" y="624"/>
                  </a:cubicBezTo>
                  <a:cubicBezTo>
                    <a:pt x="555" y="682"/>
                    <a:pt x="829" y="713"/>
                    <a:pt x="1120" y="713"/>
                  </a:cubicBezTo>
                  <a:cubicBezTo>
                    <a:pt x="1411" y="713"/>
                    <a:pt x="1685" y="682"/>
                    <a:pt x="1892" y="624"/>
                  </a:cubicBezTo>
                  <a:cubicBezTo>
                    <a:pt x="1941" y="610"/>
                    <a:pt x="1984" y="595"/>
                    <a:pt x="2023" y="579"/>
                  </a:cubicBezTo>
                  <a:cubicBezTo>
                    <a:pt x="2068" y="561"/>
                    <a:pt x="2105" y="542"/>
                    <a:pt x="2136" y="521"/>
                  </a:cubicBezTo>
                  <a:cubicBezTo>
                    <a:pt x="2139" y="518"/>
                    <a:pt x="2139" y="518"/>
                    <a:pt x="2139" y="518"/>
                  </a:cubicBezTo>
                  <a:cubicBezTo>
                    <a:pt x="2214" y="514"/>
                    <a:pt x="2214" y="514"/>
                    <a:pt x="2214" y="514"/>
                  </a:cubicBezTo>
                  <a:cubicBezTo>
                    <a:pt x="2194" y="471"/>
                    <a:pt x="2194" y="471"/>
                    <a:pt x="2194" y="471"/>
                  </a:cubicBezTo>
                  <a:cubicBezTo>
                    <a:pt x="2224" y="436"/>
                    <a:pt x="2239" y="398"/>
                    <a:pt x="2240" y="356"/>
                  </a:cubicBezTo>
                  <a:close/>
                  <a:moveTo>
                    <a:pt x="2150" y="378"/>
                  </a:moveTo>
                  <a:cubicBezTo>
                    <a:pt x="2129" y="332"/>
                    <a:pt x="2129" y="332"/>
                    <a:pt x="2129" y="332"/>
                  </a:cubicBezTo>
                  <a:cubicBezTo>
                    <a:pt x="2090" y="430"/>
                    <a:pt x="2090" y="430"/>
                    <a:pt x="2090" y="430"/>
                  </a:cubicBezTo>
                  <a:cubicBezTo>
                    <a:pt x="2090" y="430"/>
                    <a:pt x="2090" y="430"/>
                    <a:pt x="2090" y="430"/>
                  </a:cubicBezTo>
                  <a:cubicBezTo>
                    <a:pt x="2066" y="446"/>
                    <a:pt x="2033" y="463"/>
                    <a:pt x="1990" y="480"/>
                  </a:cubicBezTo>
                  <a:cubicBezTo>
                    <a:pt x="1958" y="493"/>
                    <a:pt x="1920" y="506"/>
                    <a:pt x="1875" y="518"/>
                  </a:cubicBezTo>
                  <a:cubicBezTo>
                    <a:pt x="1674" y="575"/>
                    <a:pt x="1406" y="606"/>
                    <a:pt x="1120" y="606"/>
                  </a:cubicBezTo>
                  <a:cubicBezTo>
                    <a:pt x="834" y="606"/>
                    <a:pt x="566" y="575"/>
                    <a:pt x="365" y="518"/>
                  </a:cubicBezTo>
                  <a:cubicBezTo>
                    <a:pt x="328" y="508"/>
                    <a:pt x="296" y="497"/>
                    <a:pt x="268" y="487"/>
                  </a:cubicBezTo>
                  <a:cubicBezTo>
                    <a:pt x="281" y="432"/>
                    <a:pt x="281" y="432"/>
                    <a:pt x="281" y="432"/>
                  </a:cubicBezTo>
                  <a:cubicBezTo>
                    <a:pt x="199" y="457"/>
                    <a:pt x="199" y="457"/>
                    <a:pt x="199" y="457"/>
                  </a:cubicBezTo>
                  <a:cubicBezTo>
                    <a:pt x="133" y="427"/>
                    <a:pt x="97" y="391"/>
                    <a:pt x="81" y="356"/>
                  </a:cubicBezTo>
                  <a:cubicBezTo>
                    <a:pt x="81" y="336"/>
                    <a:pt x="125" y="272"/>
                    <a:pt x="311" y="211"/>
                  </a:cubicBezTo>
                  <a:cubicBezTo>
                    <a:pt x="320" y="265"/>
                    <a:pt x="320" y="265"/>
                    <a:pt x="320" y="265"/>
                  </a:cubicBezTo>
                  <a:cubicBezTo>
                    <a:pt x="379" y="192"/>
                    <a:pt x="379" y="192"/>
                    <a:pt x="379" y="192"/>
                  </a:cubicBezTo>
                  <a:cubicBezTo>
                    <a:pt x="538" y="150"/>
                    <a:pt x="701" y="129"/>
                    <a:pt x="833" y="118"/>
                  </a:cubicBezTo>
                  <a:cubicBezTo>
                    <a:pt x="925" y="111"/>
                    <a:pt x="1022" y="107"/>
                    <a:pt x="1120" y="107"/>
                  </a:cubicBezTo>
                  <a:cubicBezTo>
                    <a:pt x="1406" y="107"/>
                    <a:pt x="1674" y="138"/>
                    <a:pt x="1875" y="195"/>
                  </a:cubicBezTo>
                  <a:cubicBezTo>
                    <a:pt x="2106" y="260"/>
                    <a:pt x="2159" y="334"/>
                    <a:pt x="2160" y="356"/>
                  </a:cubicBezTo>
                  <a:cubicBezTo>
                    <a:pt x="2157" y="363"/>
                    <a:pt x="2154" y="371"/>
                    <a:pt x="2150" y="378"/>
                  </a:cubicBezTo>
                  <a:close/>
                </a:path>
              </a:pathLst>
            </a:custGeom>
            <a:pattFill prst="wdDnDiag">
              <a:fgClr>
                <a:schemeClr val="bg1">
                  <a:lumMod val="50000"/>
                </a:schemeClr>
              </a:fgClr>
              <a:bgClr>
                <a:schemeClr val="bg1"/>
              </a:bgClr>
            </a:patt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203" name="Freeform 56">
              <a:extLst>
                <a:ext uri="{FF2B5EF4-FFF2-40B4-BE49-F238E27FC236}">
                  <a16:creationId xmlns:a16="http://schemas.microsoft.com/office/drawing/2014/main" id="{1AD698F8-0B54-4AF8-A140-A52E959C1669}"/>
                </a:ext>
              </a:extLst>
            </p:cNvPr>
            <p:cNvSpPr>
              <a:spLocks/>
            </p:cNvSpPr>
            <p:nvPr/>
          </p:nvSpPr>
          <p:spPr bwMode="auto">
            <a:xfrm>
              <a:off x="3625851" y="1608136"/>
              <a:ext cx="3743327" cy="700087"/>
            </a:xfrm>
            <a:custGeom>
              <a:avLst/>
              <a:gdLst>
                <a:gd name="T0" fmla="*/ 1867 w 1908"/>
                <a:gd name="T1" fmla="*/ 357 h 357"/>
                <a:gd name="T2" fmla="*/ 1582 w 1908"/>
                <a:gd name="T3" fmla="*/ 196 h 357"/>
                <a:gd name="T4" fmla="*/ 827 w 1908"/>
                <a:gd name="T5" fmla="*/ 108 h 357"/>
                <a:gd name="T6" fmla="*/ 540 w 1908"/>
                <a:gd name="T7" fmla="*/ 119 h 357"/>
                <a:gd name="T8" fmla="*/ 18 w 1908"/>
                <a:gd name="T9" fmla="*/ 212 h 357"/>
                <a:gd name="T10" fmla="*/ 0 w 1908"/>
                <a:gd name="T11" fmla="*/ 107 h 357"/>
                <a:gd name="T12" fmla="*/ 348 w 1908"/>
                <a:gd name="T13" fmla="*/ 32 h 357"/>
                <a:gd name="T14" fmla="*/ 348 w 1908"/>
                <a:gd name="T15" fmla="*/ 31 h 357"/>
                <a:gd name="T16" fmla="*/ 529 w 1908"/>
                <a:gd name="T17" fmla="*/ 12 h 357"/>
                <a:gd name="T18" fmla="*/ 539 w 1908"/>
                <a:gd name="T19" fmla="*/ 11 h 357"/>
                <a:gd name="T20" fmla="*/ 553 w 1908"/>
                <a:gd name="T21" fmla="*/ 10 h 357"/>
                <a:gd name="T22" fmla="*/ 577 w 1908"/>
                <a:gd name="T23" fmla="*/ 9 h 357"/>
                <a:gd name="T24" fmla="*/ 584 w 1908"/>
                <a:gd name="T25" fmla="*/ 8 h 357"/>
                <a:gd name="T26" fmla="*/ 609 w 1908"/>
                <a:gd name="T27" fmla="*/ 7 h 357"/>
                <a:gd name="T28" fmla="*/ 611 w 1908"/>
                <a:gd name="T29" fmla="*/ 7 h 357"/>
                <a:gd name="T30" fmla="*/ 671 w 1908"/>
                <a:gd name="T31" fmla="*/ 4 h 357"/>
                <a:gd name="T32" fmla="*/ 672 w 1908"/>
                <a:gd name="T33" fmla="*/ 4 h 357"/>
                <a:gd name="T34" fmla="*/ 761 w 1908"/>
                <a:gd name="T35" fmla="*/ 1 h 357"/>
                <a:gd name="T36" fmla="*/ 768 w 1908"/>
                <a:gd name="T37" fmla="*/ 1 h 357"/>
                <a:gd name="T38" fmla="*/ 791 w 1908"/>
                <a:gd name="T39" fmla="*/ 1 h 357"/>
                <a:gd name="T40" fmla="*/ 798 w 1908"/>
                <a:gd name="T41" fmla="*/ 1 h 357"/>
                <a:gd name="T42" fmla="*/ 827 w 1908"/>
                <a:gd name="T43" fmla="*/ 0 h 357"/>
                <a:gd name="T44" fmla="*/ 1599 w 1908"/>
                <a:gd name="T45" fmla="*/ 90 h 357"/>
                <a:gd name="T46" fmla="*/ 1809 w 1908"/>
                <a:gd name="T47" fmla="*/ 172 h 357"/>
                <a:gd name="T48" fmla="*/ 1809 w 1908"/>
                <a:gd name="T49" fmla="*/ 172 h 357"/>
                <a:gd name="T50" fmla="*/ 1809 w 1908"/>
                <a:gd name="T51" fmla="*/ 172 h 357"/>
                <a:gd name="T52" fmla="*/ 1809 w 1908"/>
                <a:gd name="T53" fmla="*/ 172 h 357"/>
                <a:gd name="T54" fmla="*/ 1810 w 1908"/>
                <a:gd name="T55" fmla="*/ 173 h 357"/>
                <a:gd name="T56" fmla="*/ 1867 w 1908"/>
                <a:gd name="T57" fmla="*/ 35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08" h="357">
                  <a:moveTo>
                    <a:pt x="1867" y="357"/>
                  </a:moveTo>
                  <a:cubicBezTo>
                    <a:pt x="1866" y="335"/>
                    <a:pt x="1813" y="261"/>
                    <a:pt x="1582" y="196"/>
                  </a:cubicBezTo>
                  <a:cubicBezTo>
                    <a:pt x="1381" y="139"/>
                    <a:pt x="1113" y="108"/>
                    <a:pt x="827" y="108"/>
                  </a:cubicBezTo>
                  <a:cubicBezTo>
                    <a:pt x="729" y="108"/>
                    <a:pt x="632" y="112"/>
                    <a:pt x="540" y="119"/>
                  </a:cubicBezTo>
                  <a:cubicBezTo>
                    <a:pt x="389" y="131"/>
                    <a:pt x="198" y="158"/>
                    <a:pt x="18" y="212"/>
                  </a:cubicBezTo>
                  <a:cubicBezTo>
                    <a:pt x="0" y="107"/>
                    <a:pt x="0" y="107"/>
                    <a:pt x="0" y="107"/>
                  </a:cubicBezTo>
                  <a:cubicBezTo>
                    <a:pt x="0" y="107"/>
                    <a:pt x="120" y="63"/>
                    <a:pt x="348" y="32"/>
                  </a:cubicBezTo>
                  <a:cubicBezTo>
                    <a:pt x="348" y="31"/>
                    <a:pt x="348" y="31"/>
                    <a:pt x="348" y="31"/>
                  </a:cubicBezTo>
                  <a:cubicBezTo>
                    <a:pt x="406" y="24"/>
                    <a:pt x="467" y="17"/>
                    <a:pt x="529" y="12"/>
                  </a:cubicBezTo>
                  <a:cubicBezTo>
                    <a:pt x="532" y="12"/>
                    <a:pt x="536" y="12"/>
                    <a:pt x="539" y="11"/>
                  </a:cubicBezTo>
                  <a:cubicBezTo>
                    <a:pt x="544" y="11"/>
                    <a:pt x="549" y="11"/>
                    <a:pt x="553" y="10"/>
                  </a:cubicBezTo>
                  <a:cubicBezTo>
                    <a:pt x="561" y="10"/>
                    <a:pt x="569" y="9"/>
                    <a:pt x="577" y="9"/>
                  </a:cubicBezTo>
                  <a:cubicBezTo>
                    <a:pt x="579" y="8"/>
                    <a:pt x="581" y="8"/>
                    <a:pt x="584" y="8"/>
                  </a:cubicBezTo>
                  <a:cubicBezTo>
                    <a:pt x="592" y="8"/>
                    <a:pt x="600" y="7"/>
                    <a:pt x="609" y="7"/>
                  </a:cubicBezTo>
                  <a:cubicBezTo>
                    <a:pt x="609" y="7"/>
                    <a:pt x="610" y="7"/>
                    <a:pt x="611" y="7"/>
                  </a:cubicBezTo>
                  <a:cubicBezTo>
                    <a:pt x="630" y="5"/>
                    <a:pt x="650" y="4"/>
                    <a:pt x="671" y="4"/>
                  </a:cubicBezTo>
                  <a:cubicBezTo>
                    <a:pt x="672" y="4"/>
                    <a:pt x="672" y="4"/>
                    <a:pt x="672" y="4"/>
                  </a:cubicBezTo>
                  <a:cubicBezTo>
                    <a:pt x="701" y="2"/>
                    <a:pt x="731" y="2"/>
                    <a:pt x="761" y="1"/>
                  </a:cubicBezTo>
                  <a:cubicBezTo>
                    <a:pt x="764" y="1"/>
                    <a:pt x="766" y="1"/>
                    <a:pt x="768" y="1"/>
                  </a:cubicBezTo>
                  <a:cubicBezTo>
                    <a:pt x="775" y="1"/>
                    <a:pt x="783" y="1"/>
                    <a:pt x="791" y="1"/>
                  </a:cubicBezTo>
                  <a:cubicBezTo>
                    <a:pt x="793" y="1"/>
                    <a:pt x="796" y="1"/>
                    <a:pt x="798" y="1"/>
                  </a:cubicBezTo>
                  <a:cubicBezTo>
                    <a:pt x="808" y="1"/>
                    <a:pt x="817" y="0"/>
                    <a:pt x="827" y="0"/>
                  </a:cubicBezTo>
                  <a:cubicBezTo>
                    <a:pt x="1118" y="0"/>
                    <a:pt x="1392" y="32"/>
                    <a:pt x="1599" y="90"/>
                  </a:cubicBezTo>
                  <a:cubicBezTo>
                    <a:pt x="1685" y="115"/>
                    <a:pt x="1755" y="142"/>
                    <a:pt x="1809" y="172"/>
                  </a:cubicBezTo>
                  <a:cubicBezTo>
                    <a:pt x="1809" y="172"/>
                    <a:pt x="1809" y="172"/>
                    <a:pt x="1809" y="172"/>
                  </a:cubicBezTo>
                  <a:cubicBezTo>
                    <a:pt x="1809" y="172"/>
                    <a:pt x="1809" y="172"/>
                    <a:pt x="1809" y="172"/>
                  </a:cubicBezTo>
                  <a:cubicBezTo>
                    <a:pt x="1809" y="172"/>
                    <a:pt x="1809" y="172"/>
                    <a:pt x="1809" y="172"/>
                  </a:cubicBezTo>
                  <a:cubicBezTo>
                    <a:pt x="1810" y="173"/>
                    <a:pt x="1810" y="173"/>
                    <a:pt x="1810" y="173"/>
                  </a:cubicBezTo>
                  <a:cubicBezTo>
                    <a:pt x="1819" y="179"/>
                    <a:pt x="1908" y="244"/>
                    <a:pt x="1867" y="357"/>
                  </a:cubicBezTo>
                  <a:close/>
                </a:path>
              </a:pathLst>
            </a:custGeom>
            <a:pattFill prst="ltUpDiag">
              <a:fgClr>
                <a:srgbClr val="FFFFFF">
                  <a:lumMod val="65000"/>
                </a:srgbClr>
              </a:fgClr>
              <a:bgClr>
                <a:srgbClr val="FFFFFF">
                  <a:lumMod val="75000"/>
                </a:srgbClr>
              </a:bgClr>
            </a:pattFill>
            <a:ln w="3175">
              <a:solidFill>
                <a:srgbClr val="FFFFFF">
                  <a:lumMod val="65000"/>
                </a:srgbClr>
              </a:solid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204" name="Freeform 57">
              <a:extLst>
                <a:ext uri="{FF2B5EF4-FFF2-40B4-BE49-F238E27FC236}">
                  <a16:creationId xmlns:a16="http://schemas.microsoft.com/office/drawing/2014/main" id="{56B6E033-8EBF-4D9B-90CD-892CFED86E61}"/>
                </a:ext>
              </a:extLst>
            </p:cNvPr>
            <p:cNvSpPr>
              <a:spLocks/>
            </p:cNvSpPr>
            <p:nvPr/>
          </p:nvSpPr>
          <p:spPr bwMode="auto">
            <a:xfrm>
              <a:off x="3130551" y="1717673"/>
              <a:ext cx="779463" cy="590549"/>
            </a:xfrm>
            <a:custGeom>
              <a:avLst/>
              <a:gdLst>
                <a:gd name="T0" fmla="*/ 397 w 397"/>
                <a:gd name="T1" fmla="*/ 64 h 301"/>
                <a:gd name="T2" fmla="*/ 279 w 397"/>
                <a:gd name="T3" fmla="*/ 210 h 301"/>
                <a:gd name="T4" fmla="*/ 270 w 397"/>
                <a:gd name="T5" fmla="*/ 156 h 301"/>
                <a:gd name="T6" fmla="*/ 40 w 397"/>
                <a:gd name="T7" fmla="*/ 301 h 301"/>
                <a:gd name="T8" fmla="*/ 67 w 397"/>
                <a:gd name="T9" fmla="*/ 135 h 301"/>
                <a:gd name="T10" fmla="*/ 67 w 397"/>
                <a:gd name="T11" fmla="*/ 135 h 301"/>
                <a:gd name="T12" fmla="*/ 252 w 397"/>
                <a:gd name="T13" fmla="*/ 51 h 301"/>
                <a:gd name="T14" fmla="*/ 244 w 397"/>
                <a:gd name="T15" fmla="*/ 0 h 301"/>
                <a:gd name="T16" fmla="*/ 397 w 397"/>
                <a:gd name="T17" fmla="*/ 64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7" h="301">
                  <a:moveTo>
                    <a:pt x="397" y="64"/>
                  </a:moveTo>
                  <a:cubicBezTo>
                    <a:pt x="279" y="210"/>
                    <a:pt x="279" y="210"/>
                    <a:pt x="279" y="210"/>
                  </a:cubicBezTo>
                  <a:cubicBezTo>
                    <a:pt x="270" y="156"/>
                    <a:pt x="270" y="156"/>
                    <a:pt x="270" y="156"/>
                  </a:cubicBezTo>
                  <a:cubicBezTo>
                    <a:pt x="84" y="217"/>
                    <a:pt x="40" y="282"/>
                    <a:pt x="40" y="301"/>
                  </a:cubicBezTo>
                  <a:cubicBezTo>
                    <a:pt x="0" y="219"/>
                    <a:pt x="63" y="139"/>
                    <a:pt x="67" y="135"/>
                  </a:cubicBezTo>
                  <a:cubicBezTo>
                    <a:pt x="67" y="135"/>
                    <a:pt x="67" y="135"/>
                    <a:pt x="67" y="135"/>
                  </a:cubicBezTo>
                  <a:cubicBezTo>
                    <a:pt x="113" y="104"/>
                    <a:pt x="175" y="76"/>
                    <a:pt x="252" y="51"/>
                  </a:cubicBezTo>
                  <a:cubicBezTo>
                    <a:pt x="244" y="0"/>
                    <a:pt x="244" y="0"/>
                    <a:pt x="244" y="0"/>
                  </a:cubicBezTo>
                  <a:lnTo>
                    <a:pt x="397" y="64"/>
                  </a:lnTo>
                  <a:close/>
                </a:path>
              </a:pathLst>
            </a:custGeom>
            <a:pattFill prst="ltUpDiag">
              <a:fgClr>
                <a:srgbClr val="FFFFFF">
                  <a:lumMod val="65000"/>
                </a:srgbClr>
              </a:fgClr>
              <a:bgClr>
                <a:srgbClr val="FFFFFF">
                  <a:lumMod val="75000"/>
                </a:srgbClr>
              </a:bgClr>
            </a:pattFill>
            <a:ln w="3175">
              <a:solidFill>
                <a:srgbClr val="FFFFFF">
                  <a:lumMod val="65000"/>
                </a:srgbClr>
              </a:solid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205" name="Freeform 59">
              <a:extLst>
                <a:ext uri="{FF2B5EF4-FFF2-40B4-BE49-F238E27FC236}">
                  <a16:creationId xmlns:a16="http://schemas.microsoft.com/office/drawing/2014/main" id="{80170C91-C3D8-4A88-8B3B-39765622FBAD}"/>
                </a:ext>
              </a:extLst>
            </p:cNvPr>
            <p:cNvSpPr>
              <a:spLocks/>
            </p:cNvSpPr>
            <p:nvPr/>
          </p:nvSpPr>
          <p:spPr bwMode="auto">
            <a:xfrm>
              <a:off x="2995614" y="1982785"/>
              <a:ext cx="444500" cy="736599"/>
            </a:xfrm>
            <a:custGeom>
              <a:avLst/>
              <a:gdLst>
                <a:gd name="T0" fmla="*/ 153 w 227"/>
                <a:gd name="T1" fmla="*/ 290 h 375"/>
                <a:gd name="T2" fmla="*/ 227 w 227"/>
                <a:gd name="T3" fmla="*/ 267 h 375"/>
                <a:gd name="T4" fmla="*/ 136 w 227"/>
                <a:gd name="T5" fmla="*/ 0 h 375"/>
                <a:gd name="T6" fmla="*/ 29 w 227"/>
                <a:gd name="T7" fmla="*/ 166 h 375"/>
                <a:gd name="T8" fmla="*/ 116 w 227"/>
                <a:gd name="T9" fmla="*/ 320 h 375"/>
                <a:gd name="T10" fmla="*/ 212 w 227"/>
                <a:gd name="T11" fmla="*/ 375 h 375"/>
                <a:gd name="T12" fmla="*/ 153 w 227"/>
                <a:gd name="T13" fmla="*/ 290 h 375"/>
              </a:gdLst>
              <a:ahLst/>
              <a:cxnLst>
                <a:cxn ang="0">
                  <a:pos x="T0" y="T1"/>
                </a:cxn>
                <a:cxn ang="0">
                  <a:pos x="T2" y="T3"/>
                </a:cxn>
                <a:cxn ang="0">
                  <a:pos x="T4" y="T5"/>
                </a:cxn>
                <a:cxn ang="0">
                  <a:pos x="T6" y="T7"/>
                </a:cxn>
                <a:cxn ang="0">
                  <a:pos x="T8" y="T9"/>
                </a:cxn>
                <a:cxn ang="0">
                  <a:pos x="T10" y="T11"/>
                </a:cxn>
                <a:cxn ang="0">
                  <a:pos x="T12" y="T13"/>
                </a:cxn>
              </a:cxnLst>
              <a:rect l="0" t="0" r="r" b="b"/>
              <a:pathLst>
                <a:path w="227" h="375">
                  <a:moveTo>
                    <a:pt x="153" y="290"/>
                  </a:moveTo>
                  <a:cubicBezTo>
                    <a:pt x="227" y="267"/>
                    <a:pt x="227" y="267"/>
                    <a:pt x="227" y="267"/>
                  </a:cubicBezTo>
                  <a:cubicBezTo>
                    <a:pt x="0" y="162"/>
                    <a:pt x="136" y="0"/>
                    <a:pt x="136" y="0"/>
                  </a:cubicBezTo>
                  <a:cubicBezTo>
                    <a:pt x="136" y="0"/>
                    <a:pt x="28" y="60"/>
                    <a:pt x="29" y="166"/>
                  </a:cubicBezTo>
                  <a:cubicBezTo>
                    <a:pt x="29" y="225"/>
                    <a:pt x="58" y="276"/>
                    <a:pt x="116" y="320"/>
                  </a:cubicBezTo>
                  <a:cubicBezTo>
                    <a:pt x="142" y="340"/>
                    <a:pt x="174" y="358"/>
                    <a:pt x="212" y="375"/>
                  </a:cubicBezTo>
                  <a:lnTo>
                    <a:pt x="153" y="290"/>
                  </a:lnTo>
                  <a:close/>
                </a:path>
              </a:pathLst>
            </a:custGeom>
            <a:gradFill flip="none" rotWithShape="1">
              <a:gsLst>
                <a:gs pos="100000">
                  <a:srgbClr val="FFFFFF">
                    <a:lumMod val="75000"/>
                  </a:srgbClr>
                </a:gs>
                <a:gs pos="50000">
                  <a:srgbClr val="FFFFFF">
                    <a:lumMod val="95000"/>
                  </a:srgbClr>
                </a:gs>
              </a:gsLst>
              <a:lin ang="4200000" scaled="0"/>
              <a:tileRect/>
            </a:gradFill>
            <a:ln w="3175">
              <a:solidFill>
                <a:srgbClr val="FFFFFF">
                  <a:lumMod val="65000"/>
                </a:srgbClr>
              </a:solidFill>
            </a:ln>
          </p:spPr>
          <p:txBody>
            <a:bodyPr vert="horz" wrap="square" lIns="0" tIns="0" rIns="0" bIns="0" numCol="1" anchor="ctr" anchorCtr="0" compatLnSpc="1">
              <a:prstTxWarp prst="textNoShape">
                <a:avLst/>
              </a:prstTxWarp>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srgbClr val="FFFFFF">
                        <a:lumMod val="50000"/>
                      </a:srgbClr>
                    </a:gs>
                    <a:gs pos="100000">
                      <a:srgbClr val="FFFFFF">
                        <a:lumMod val="50000"/>
                      </a:srgbClr>
                    </a:gs>
                  </a:gsLst>
                  <a:lin ang="5400000" scaled="0"/>
                </a:gradFill>
                <a:effectLst/>
                <a:uLnTx/>
                <a:uFillTx/>
                <a:latin typeface="Bebas Neue" pitchFamily="34" charset="0"/>
                <a:ea typeface="Roboto Condensed Regular"/>
              </a:endParaRPr>
            </a:p>
          </p:txBody>
        </p:sp>
        <p:sp>
          <p:nvSpPr>
            <p:cNvPr id="206" name="Freeform 60">
              <a:extLst>
                <a:ext uri="{FF2B5EF4-FFF2-40B4-BE49-F238E27FC236}">
                  <a16:creationId xmlns:a16="http://schemas.microsoft.com/office/drawing/2014/main" id="{81F3CA6A-90C1-4779-B984-97A8F3FA2585}"/>
                </a:ext>
              </a:extLst>
            </p:cNvPr>
            <p:cNvSpPr>
              <a:spLocks/>
            </p:cNvSpPr>
            <p:nvPr/>
          </p:nvSpPr>
          <p:spPr bwMode="auto">
            <a:xfrm>
              <a:off x="7080253" y="1946273"/>
              <a:ext cx="366713" cy="690562"/>
            </a:xfrm>
            <a:custGeom>
              <a:avLst/>
              <a:gdLst>
                <a:gd name="T0" fmla="*/ 140 w 187"/>
                <a:gd name="T1" fmla="*/ 300 h 352"/>
                <a:gd name="T2" fmla="*/ 186 w 187"/>
                <a:gd name="T3" fmla="*/ 185 h 352"/>
                <a:gd name="T4" fmla="*/ 48 w 187"/>
                <a:gd name="T5" fmla="*/ 0 h 352"/>
                <a:gd name="T6" fmla="*/ 96 w 187"/>
                <a:gd name="T7" fmla="*/ 207 h 352"/>
                <a:gd name="T8" fmla="*/ 75 w 187"/>
                <a:gd name="T9" fmla="*/ 161 h 352"/>
                <a:gd name="T10" fmla="*/ 0 w 187"/>
                <a:gd name="T11" fmla="*/ 352 h 352"/>
                <a:gd name="T12" fmla="*/ 160 w 187"/>
                <a:gd name="T13" fmla="*/ 343 h 352"/>
                <a:gd name="T14" fmla="*/ 140 w 187"/>
                <a:gd name="T15" fmla="*/ 300 h 3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352">
                  <a:moveTo>
                    <a:pt x="140" y="300"/>
                  </a:moveTo>
                  <a:cubicBezTo>
                    <a:pt x="170" y="265"/>
                    <a:pt x="186" y="227"/>
                    <a:pt x="186" y="185"/>
                  </a:cubicBezTo>
                  <a:cubicBezTo>
                    <a:pt x="187" y="60"/>
                    <a:pt x="48" y="0"/>
                    <a:pt x="48" y="0"/>
                  </a:cubicBezTo>
                  <a:cubicBezTo>
                    <a:pt x="48" y="0"/>
                    <a:pt x="161" y="74"/>
                    <a:pt x="96" y="207"/>
                  </a:cubicBezTo>
                  <a:cubicBezTo>
                    <a:pt x="75" y="161"/>
                    <a:pt x="75" y="161"/>
                    <a:pt x="75" y="161"/>
                  </a:cubicBezTo>
                  <a:cubicBezTo>
                    <a:pt x="0" y="352"/>
                    <a:pt x="0" y="352"/>
                    <a:pt x="0" y="352"/>
                  </a:cubicBezTo>
                  <a:cubicBezTo>
                    <a:pt x="160" y="343"/>
                    <a:pt x="160" y="343"/>
                    <a:pt x="160" y="343"/>
                  </a:cubicBezTo>
                  <a:lnTo>
                    <a:pt x="140" y="300"/>
                  </a:lnTo>
                  <a:close/>
                </a:path>
              </a:pathLst>
            </a:custGeom>
            <a:gradFill flip="none" rotWithShape="1">
              <a:gsLst>
                <a:gs pos="0">
                  <a:srgbClr val="FFFFFF">
                    <a:lumMod val="75000"/>
                  </a:srgbClr>
                </a:gs>
                <a:gs pos="50000">
                  <a:srgbClr val="FFFFFF">
                    <a:lumMod val="95000"/>
                  </a:srgbClr>
                </a:gs>
              </a:gsLst>
              <a:lin ang="4200000" scaled="0"/>
              <a:tileRect/>
            </a:gradFill>
            <a:ln w="3175">
              <a:solidFill>
                <a:srgbClr val="FFFFFF">
                  <a:lumMod val="65000"/>
                </a:srgbClr>
              </a:solidFill>
            </a:ln>
          </p:spPr>
          <p:txBody>
            <a:bodyPr vert="horz" wrap="square" lIns="0" tIns="0" rIns="0" bIns="0" numCol="1" anchor="ctr" anchorCtr="0" compatLnSpc="1">
              <a:prstTxWarp prst="textNoShape">
                <a:avLst/>
              </a:prstTxWarp>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srgbClr val="FFFFFF">
                        <a:lumMod val="50000"/>
                      </a:srgbClr>
                    </a:gs>
                    <a:gs pos="100000">
                      <a:srgbClr val="FFFFFF">
                        <a:lumMod val="50000"/>
                      </a:srgbClr>
                    </a:gs>
                  </a:gsLst>
                  <a:lin ang="5400000" scaled="0"/>
                </a:gradFill>
                <a:effectLst/>
                <a:uLnTx/>
                <a:uFillTx/>
                <a:latin typeface="Bebas Neue" pitchFamily="34" charset="0"/>
                <a:ea typeface="Roboto Condensed Regular"/>
              </a:endParaRPr>
            </a:p>
          </p:txBody>
        </p:sp>
        <p:sp>
          <p:nvSpPr>
            <p:cNvPr id="207" name="Freeform 61">
              <a:extLst>
                <a:ext uri="{FF2B5EF4-FFF2-40B4-BE49-F238E27FC236}">
                  <a16:creationId xmlns:a16="http://schemas.microsoft.com/office/drawing/2014/main" id="{A8694947-78B5-42F3-8BCC-20DFBE8CB9E3}"/>
                </a:ext>
              </a:extLst>
            </p:cNvPr>
            <p:cNvSpPr>
              <a:spLocks/>
            </p:cNvSpPr>
            <p:nvPr/>
          </p:nvSpPr>
          <p:spPr bwMode="auto">
            <a:xfrm>
              <a:off x="7031040" y="2454273"/>
              <a:ext cx="215900" cy="209550"/>
            </a:xfrm>
            <a:custGeom>
              <a:avLst/>
              <a:gdLst>
                <a:gd name="T0" fmla="*/ 110 w 110"/>
                <a:gd name="T1" fmla="*/ 88 h 107"/>
                <a:gd name="T2" fmla="*/ 107 w 110"/>
                <a:gd name="T3" fmla="*/ 90 h 107"/>
                <a:gd name="T4" fmla="*/ 88 w 110"/>
                <a:gd name="T5" fmla="*/ 103 h 107"/>
                <a:gd name="T6" fmla="*/ 88 w 110"/>
                <a:gd name="T7" fmla="*/ 103 h 107"/>
                <a:gd name="T8" fmla="*/ 0 w 110"/>
                <a:gd name="T9" fmla="*/ 107 h 107"/>
                <a:gd name="T10" fmla="*/ 36 w 110"/>
                <a:gd name="T11" fmla="*/ 15 h 107"/>
                <a:gd name="T12" fmla="*/ 36 w 110"/>
                <a:gd name="T13" fmla="*/ 15 h 107"/>
                <a:gd name="T14" fmla="*/ 61 w 110"/>
                <a:gd name="T15" fmla="*/ 0 h 107"/>
                <a:gd name="T16" fmla="*/ 25 w 110"/>
                <a:gd name="T17" fmla="*/ 93 h 107"/>
                <a:gd name="T18" fmla="*/ 110 w 110"/>
                <a:gd name="T19" fmla="*/ 8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 h="107">
                  <a:moveTo>
                    <a:pt x="110" y="88"/>
                  </a:moveTo>
                  <a:cubicBezTo>
                    <a:pt x="107" y="90"/>
                    <a:pt x="107" y="90"/>
                    <a:pt x="107" y="90"/>
                  </a:cubicBezTo>
                  <a:cubicBezTo>
                    <a:pt x="101" y="95"/>
                    <a:pt x="95" y="99"/>
                    <a:pt x="88" y="103"/>
                  </a:cubicBezTo>
                  <a:cubicBezTo>
                    <a:pt x="88" y="103"/>
                    <a:pt x="88" y="103"/>
                    <a:pt x="88" y="103"/>
                  </a:cubicBezTo>
                  <a:cubicBezTo>
                    <a:pt x="0" y="107"/>
                    <a:pt x="0" y="107"/>
                    <a:pt x="0" y="107"/>
                  </a:cubicBezTo>
                  <a:cubicBezTo>
                    <a:pt x="36" y="15"/>
                    <a:pt x="36" y="15"/>
                    <a:pt x="36" y="15"/>
                  </a:cubicBezTo>
                  <a:cubicBezTo>
                    <a:pt x="36" y="15"/>
                    <a:pt x="36" y="15"/>
                    <a:pt x="36" y="15"/>
                  </a:cubicBezTo>
                  <a:cubicBezTo>
                    <a:pt x="45" y="10"/>
                    <a:pt x="54" y="5"/>
                    <a:pt x="61" y="0"/>
                  </a:cubicBezTo>
                  <a:cubicBezTo>
                    <a:pt x="25" y="93"/>
                    <a:pt x="25" y="93"/>
                    <a:pt x="25" y="93"/>
                  </a:cubicBezTo>
                  <a:lnTo>
                    <a:pt x="110" y="88"/>
                  </a:lnTo>
                  <a:close/>
                </a:path>
              </a:pathLst>
            </a:custGeom>
            <a:solidFill>
              <a:srgbClr val="000000">
                <a:alpha val="10196"/>
              </a:srgbClr>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208" name="Freeform 62">
              <a:extLst>
                <a:ext uri="{FF2B5EF4-FFF2-40B4-BE49-F238E27FC236}">
                  <a16:creationId xmlns:a16="http://schemas.microsoft.com/office/drawing/2014/main" id="{1BA2F289-07EB-4CFC-A51A-113ACC91A952}"/>
                </a:ext>
              </a:extLst>
            </p:cNvPr>
            <p:cNvSpPr>
              <a:spLocks/>
            </p:cNvSpPr>
            <p:nvPr/>
          </p:nvSpPr>
          <p:spPr bwMode="auto">
            <a:xfrm>
              <a:off x="3754438" y="1763711"/>
              <a:ext cx="206375" cy="223838"/>
            </a:xfrm>
            <a:custGeom>
              <a:avLst/>
              <a:gdLst>
                <a:gd name="T0" fmla="*/ 105 w 105"/>
                <a:gd name="T1" fmla="*/ 31 h 114"/>
                <a:gd name="T2" fmla="*/ 43 w 105"/>
                <a:gd name="T3" fmla="*/ 108 h 114"/>
                <a:gd name="T4" fmla="*/ 20 w 105"/>
                <a:gd name="T5" fmla="*/ 114 h 114"/>
                <a:gd name="T6" fmla="*/ 79 w 105"/>
                <a:gd name="T7" fmla="*/ 41 h 114"/>
                <a:gd name="T8" fmla="*/ 0 w 105"/>
                <a:gd name="T9" fmla="*/ 8 h 114"/>
                <a:gd name="T10" fmla="*/ 31 w 105"/>
                <a:gd name="T11" fmla="*/ 0 h 114"/>
                <a:gd name="T12" fmla="*/ 105 w 105"/>
                <a:gd name="T13" fmla="*/ 31 h 114"/>
              </a:gdLst>
              <a:ahLst/>
              <a:cxnLst>
                <a:cxn ang="0">
                  <a:pos x="T0" y="T1"/>
                </a:cxn>
                <a:cxn ang="0">
                  <a:pos x="T2" y="T3"/>
                </a:cxn>
                <a:cxn ang="0">
                  <a:pos x="T4" y="T5"/>
                </a:cxn>
                <a:cxn ang="0">
                  <a:pos x="T6" y="T7"/>
                </a:cxn>
                <a:cxn ang="0">
                  <a:pos x="T8" y="T9"/>
                </a:cxn>
                <a:cxn ang="0">
                  <a:pos x="T10" y="T11"/>
                </a:cxn>
                <a:cxn ang="0">
                  <a:pos x="T12" y="T13"/>
                </a:cxn>
              </a:cxnLst>
              <a:rect l="0" t="0" r="r" b="b"/>
              <a:pathLst>
                <a:path w="105" h="114">
                  <a:moveTo>
                    <a:pt x="105" y="31"/>
                  </a:moveTo>
                  <a:cubicBezTo>
                    <a:pt x="43" y="108"/>
                    <a:pt x="43" y="108"/>
                    <a:pt x="43" y="108"/>
                  </a:cubicBezTo>
                  <a:cubicBezTo>
                    <a:pt x="35" y="110"/>
                    <a:pt x="28" y="112"/>
                    <a:pt x="20" y="114"/>
                  </a:cubicBezTo>
                  <a:cubicBezTo>
                    <a:pt x="79" y="41"/>
                    <a:pt x="79" y="41"/>
                    <a:pt x="79" y="41"/>
                  </a:cubicBezTo>
                  <a:cubicBezTo>
                    <a:pt x="0" y="8"/>
                    <a:pt x="0" y="8"/>
                    <a:pt x="0" y="8"/>
                  </a:cubicBezTo>
                  <a:cubicBezTo>
                    <a:pt x="9" y="6"/>
                    <a:pt x="20" y="3"/>
                    <a:pt x="31" y="0"/>
                  </a:cubicBezTo>
                  <a:lnTo>
                    <a:pt x="105" y="31"/>
                  </a:lnTo>
                  <a:close/>
                </a:path>
              </a:pathLst>
            </a:custGeom>
            <a:solidFill>
              <a:srgbClr val="000000">
                <a:alpha val="10196"/>
              </a:srgbClr>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209" name="Freeform 63">
              <a:extLst>
                <a:ext uri="{FF2B5EF4-FFF2-40B4-BE49-F238E27FC236}">
                  <a16:creationId xmlns:a16="http://schemas.microsoft.com/office/drawing/2014/main" id="{32FD9DB5-D2E8-46FD-9D9C-D3BF23035748}"/>
                </a:ext>
              </a:extLst>
            </p:cNvPr>
            <p:cNvSpPr>
              <a:spLocks/>
            </p:cNvSpPr>
            <p:nvPr/>
          </p:nvSpPr>
          <p:spPr bwMode="auto">
            <a:xfrm>
              <a:off x="3246438" y="2486025"/>
              <a:ext cx="193675" cy="233363"/>
            </a:xfrm>
            <a:custGeom>
              <a:avLst/>
              <a:gdLst>
                <a:gd name="T0" fmla="*/ 25 w 99"/>
                <a:gd name="T1" fmla="*/ 34 h 119"/>
                <a:gd name="T2" fmla="*/ 84 w 99"/>
                <a:gd name="T3" fmla="*/ 119 h 119"/>
                <a:gd name="T4" fmla="*/ 57 w 99"/>
                <a:gd name="T5" fmla="*/ 107 h 119"/>
                <a:gd name="T6" fmla="*/ 0 w 99"/>
                <a:gd name="T7" fmla="*/ 23 h 119"/>
                <a:gd name="T8" fmla="*/ 75 w 99"/>
                <a:gd name="T9" fmla="*/ 0 h 119"/>
                <a:gd name="T10" fmla="*/ 99 w 99"/>
                <a:gd name="T11" fmla="*/ 11 h 119"/>
                <a:gd name="T12" fmla="*/ 25 w 99"/>
                <a:gd name="T13" fmla="*/ 34 h 119"/>
              </a:gdLst>
              <a:ahLst/>
              <a:cxnLst>
                <a:cxn ang="0">
                  <a:pos x="T0" y="T1"/>
                </a:cxn>
                <a:cxn ang="0">
                  <a:pos x="T2" y="T3"/>
                </a:cxn>
                <a:cxn ang="0">
                  <a:pos x="T4" y="T5"/>
                </a:cxn>
                <a:cxn ang="0">
                  <a:pos x="T6" y="T7"/>
                </a:cxn>
                <a:cxn ang="0">
                  <a:pos x="T8" y="T9"/>
                </a:cxn>
                <a:cxn ang="0">
                  <a:pos x="T10" y="T11"/>
                </a:cxn>
                <a:cxn ang="0">
                  <a:pos x="T12" y="T13"/>
                </a:cxn>
              </a:cxnLst>
              <a:rect l="0" t="0" r="r" b="b"/>
              <a:pathLst>
                <a:path w="99" h="119">
                  <a:moveTo>
                    <a:pt x="25" y="34"/>
                  </a:moveTo>
                  <a:cubicBezTo>
                    <a:pt x="84" y="119"/>
                    <a:pt x="84" y="119"/>
                    <a:pt x="84" y="119"/>
                  </a:cubicBezTo>
                  <a:cubicBezTo>
                    <a:pt x="74" y="115"/>
                    <a:pt x="66" y="111"/>
                    <a:pt x="57" y="107"/>
                  </a:cubicBezTo>
                  <a:cubicBezTo>
                    <a:pt x="0" y="23"/>
                    <a:pt x="0" y="23"/>
                    <a:pt x="0" y="23"/>
                  </a:cubicBezTo>
                  <a:cubicBezTo>
                    <a:pt x="75" y="0"/>
                    <a:pt x="75" y="0"/>
                    <a:pt x="75" y="0"/>
                  </a:cubicBezTo>
                  <a:cubicBezTo>
                    <a:pt x="83" y="4"/>
                    <a:pt x="91" y="7"/>
                    <a:pt x="99" y="11"/>
                  </a:cubicBezTo>
                  <a:lnTo>
                    <a:pt x="25" y="34"/>
                  </a:lnTo>
                  <a:close/>
                </a:path>
              </a:pathLst>
            </a:custGeom>
            <a:solidFill>
              <a:srgbClr val="000000">
                <a:alpha val="10196"/>
              </a:srgbClr>
            </a:solid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grpSp>
      <p:grpSp>
        <p:nvGrpSpPr>
          <p:cNvPr id="210" name="그룹 43">
            <a:extLst>
              <a:ext uri="{FF2B5EF4-FFF2-40B4-BE49-F238E27FC236}">
                <a16:creationId xmlns:a16="http://schemas.microsoft.com/office/drawing/2014/main" id="{9EA0235C-E0E8-46CA-AD23-69096A0F6A3E}"/>
              </a:ext>
            </a:extLst>
          </p:cNvPr>
          <p:cNvGrpSpPr/>
          <p:nvPr/>
        </p:nvGrpSpPr>
        <p:grpSpPr>
          <a:xfrm>
            <a:off x="1104083" y="1598580"/>
            <a:ext cx="1428619" cy="2184316"/>
            <a:chOff x="3535646" y="1046386"/>
            <a:chExt cx="1428619" cy="2184316"/>
          </a:xfrm>
        </p:grpSpPr>
        <p:grpSp>
          <p:nvGrpSpPr>
            <p:cNvPr id="211" name="그룹 80">
              <a:extLst>
                <a:ext uri="{FF2B5EF4-FFF2-40B4-BE49-F238E27FC236}">
                  <a16:creationId xmlns:a16="http://schemas.microsoft.com/office/drawing/2014/main" id="{E38725EB-4F7B-4D90-9F50-92AB0D19D120}"/>
                </a:ext>
              </a:extLst>
            </p:cNvPr>
            <p:cNvGrpSpPr/>
            <p:nvPr/>
          </p:nvGrpSpPr>
          <p:grpSpPr>
            <a:xfrm>
              <a:off x="3582504" y="1903947"/>
              <a:ext cx="1381761" cy="1326755"/>
              <a:chOff x="5331726" y="1390621"/>
              <a:chExt cx="838732" cy="805346"/>
            </a:xfrm>
          </p:grpSpPr>
          <p:sp>
            <p:nvSpPr>
              <p:cNvPr id="215" name="타원 86">
                <a:extLst>
                  <a:ext uri="{FF2B5EF4-FFF2-40B4-BE49-F238E27FC236}">
                    <a16:creationId xmlns:a16="http://schemas.microsoft.com/office/drawing/2014/main" id="{171B3D49-6932-4F4B-A565-4D4802C377AC}"/>
                  </a:ext>
                </a:extLst>
              </p:cNvPr>
              <p:cNvSpPr/>
              <p:nvPr/>
            </p:nvSpPr>
            <p:spPr>
              <a:xfrm>
                <a:off x="5331726" y="1390621"/>
                <a:ext cx="805348" cy="805346"/>
              </a:xfrm>
              <a:prstGeom prst="ellipse">
                <a:avLst/>
              </a:prstGeom>
              <a:gradFill>
                <a:gsLst>
                  <a:gs pos="0">
                    <a:srgbClr val="FFFFFF">
                      <a:lumMod val="75000"/>
                    </a:srgbClr>
                  </a:gs>
                  <a:gs pos="100000">
                    <a:srgbClr val="FFFFFF">
                      <a:lumMod val="65000"/>
                    </a:srgbClr>
                  </a:gs>
                </a:gsLst>
                <a:lin ang="2700000" scaled="0"/>
              </a:gradFill>
              <a:ln w="3175" cap="flat" cmpd="sng" algn="ctr">
                <a:solidFill>
                  <a:srgbClr val="FFFFFF">
                    <a:lumMod val="65000"/>
                  </a:srgbClr>
                </a:solidFill>
                <a:prstDash val="solid"/>
              </a:ln>
              <a:effectLst>
                <a:outerShdw dist="25400" dir="5400000" algn="ctr" rotWithShape="0">
                  <a:prstClr val="black">
                    <a:alpha val="1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ts val="1500"/>
                  </a:lnSpc>
                  <a:spcBef>
                    <a:spcPts val="0"/>
                  </a:spcBef>
                  <a:spcAft>
                    <a:spcPts val="0"/>
                  </a:spcAft>
                  <a:buClrTx/>
                  <a:buSzTx/>
                  <a:buFontTx/>
                  <a:buNone/>
                  <a:tabLst/>
                  <a:defRPr/>
                </a:pPr>
                <a:endParaRPr kumimoji="0" lang="ko-KR" altLang="en-US" sz="8000" b="0" i="0" u="none" strike="noStrike" kern="0" cap="none" spc="0" normalizeH="0" baseline="0" noProof="0">
                  <a:ln>
                    <a:noFill/>
                  </a:ln>
                  <a:gradFill>
                    <a:gsLst>
                      <a:gs pos="0">
                        <a:srgbClr val="FFFFFF"/>
                      </a:gs>
                      <a:gs pos="100000">
                        <a:srgbClr val="FFFFFF"/>
                      </a:gs>
                    </a:gsLst>
                    <a:lin ang="0" scaled="1"/>
                  </a:gradFill>
                  <a:effectLst/>
                  <a:uLnTx/>
                  <a:uFillTx/>
                  <a:latin typeface="Entypo" pitchFamily="50" charset="0"/>
                  <a:ea typeface="Roboto Light" pitchFamily="2" charset="0"/>
                  <a:cs typeface="Roboto Condensed Regular"/>
                </a:endParaRPr>
              </a:p>
            </p:txBody>
          </p:sp>
          <p:sp>
            <p:nvSpPr>
              <p:cNvPr id="216" name="타원 111">
                <a:extLst>
                  <a:ext uri="{FF2B5EF4-FFF2-40B4-BE49-F238E27FC236}">
                    <a16:creationId xmlns:a16="http://schemas.microsoft.com/office/drawing/2014/main" id="{773B04BB-F2D6-4A67-8B48-04F445C2A064}"/>
                  </a:ext>
                </a:extLst>
              </p:cNvPr>
              <p:cNvSpPr/>
              <p:nvPr/>
            </p:nvSpPr>
            <p:spPr>
              <a:xfrm>
                <a:off x="5582500" y="1556835"/>
                <a:ext cx="587958" cy="631999"/>
              </a:xfrm>
              <a:custGeom>
                <a:avLst/>
                <a:gdLst/>
                <a:ahLst/>
                <a:cxnLst/>
                <a:rect l="l" t="t" r="r" b="b"/>
                <a:pathLst>
                  <a:path w="587958" h="631999">
                    <a:moveTo>
                      <a:pt x="515732" y="0"/>
                    </a:moveTo>
                    <a:cubicBezTo>
                      <a:pt x="561413" y="64854"/>
                      <a:pt x="587958" y="143990"/>
                      <a:pt x="587958" y="229326"/>
                    </a:cubicBezTo>
                    <a:cubicBezTo>
                      <a:pt x="587958" y="451716"/>
                      <a:pt x="407675" y="631999"/>
                      <a:pt x="185284" y="631999"/>
                    </a:cubicBezTo>
                    <a:cubicBezTo>
                      <a:pt x="118132" y="631999"/>
                      <a:pt x="54819" y="615561"/>
                      <a:pt x="0" y="584861"/>
                    </a:cubicBezTo>
                    <a:cubicBezTo>
                      <a:pt x="34632" y="595451"/>
                      <a:pt x="71363" y="600249"/>
                      <a:pt x="109215" y="600249"/>
                    </a:cubicBezTo>
                    <a:cubicBezTo>
                      <a:pt x="351271" y="600249"/>
                      <a:pt x="547496" y="404024"/>
                      <a:pt x="547496" y="161969"/>
                    </a:cubicBezTo>
                    <a:cubicBezTo>
                      <a:pt x="547496" y="104644"/>
                      <a:pt x="536490" y="49889"/>
                      <a:pt x="515732" y="0"/>
                    </a:cubicBezTo>
                    <a:close/>
                  </a:path>
                </a:pathLst>
              </a:custGeom>
              <a:solidFill>
                <a:srgbClr val="000000">
                  <a:alpha val="10196"/>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grpSp>
        <p:grpSp>
          <p:nvGrpSpPr>
            <p:cNvPr id="212" name="그룹 130">
              <a:extLst>
                <a:ext uri="{FF2B5EF4-FFF2-40B4-BE49-F238E27FC236}">
                  <a16:creationId xmlns:a16="http://schemas.microsoft.com/office/drawing/2014/main" id="{3D0B614E-DF64-4EEB-B228-99A90EFB2D62}"/>
                </a:ext>
              </a:extLst>
            </p:cNvPr>
            <p:cNvGrpSpPr/>
            <p:nvPr/>
          </p:nvGrpSpPr>
          <p:grpSpPr>
            <a:xfrm>
              <a:off x="3535646" y="1046386"/>
              <a:ext cx="1228168" cy="655436"/>
              <a:chOff x="3548935" y="1192436"/>
              <a:chExt cx="1228168" cy="655436"/>
            </a:xfrm>
          </p:grpSpPr>
          <p:sp>
            <p:nvSpPr>
              <p:cNvPr id="213" name="TextBox 127">
                <a:extLst>
                  <a:ext uri="{FF2B5EF4-FFF2-40B4-BE49-F238E27FC236}">
                    <a16:creationId xmlns:a16="http://schemas.microsoft.com/office/drawing/2014/main" id="{A8EAAD3F-9ADC-49CD-8816-1969A1E9B131}"/>
                  </a:ext>
                </a:extLst>
              </p:cNvPr>
              <p:cNvSpPr txBox="1">
                <a:spLocks/>
              </p:cNvSpPr>
              <p:nvPr/>
            </p:nvSpPr>
            <p:spPr>
              <a:xfrm>
                <a:off x="3548935" y="1192436"/>
                <a:ext cx="1228168" cy="390013"/>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CL" altLang="ko-KR" sz="1050" b="1" i="0" u="none" strike="noStrike" kern="0" cap="none" spc="0" normalizeH="0" baseline="0" noProof="0">
                    <a:ln>
                      <a:noFill/>
                    </a:ln>
                    <a:gradFill>
                      <a:gsLst>
                        <a:gs pos="0">
                          <a:srgbClr val="2F3540">
                            <a:alpha val="70000"/>
                          </a:srgbClr>
                        </a:gs>
                        <a:gs pos="100000">
                          <a:srgbClr val="2F3540">
                            <a:alpha val="70000"/>
                          </a:srgbClr>
                        </a:gs>
                      </a:gsLst>
                      <a:lin ang="5400000" scaled="0"/>
                    </a:gradFill>
                    <a:effectLst/>
                    <a:uLnTx/>
                    <a:uFillTx/>
                    <a:latin typeface="Roboto Condensed Regular"/>
                    <a:ea typeface="Roboto Condensed Regular"/>
                  </a:rPr>
                  <a:t>Tecnología de la Información</a:t>
                </a:r>
                <a:endParaRPr kumimoji="0" lang="ko-KR" altLang="en-US" sz="1050" b="1" i="0" u="none" strike="noStrike" kern="0" cap="none" spc="0" normalizeH="0" baseline="0" noProof="0">
                  <a:ln>
                    <a:noFill/>
                  </a:ln>
                  <a:gradFill>
                    <a:gsLst>
                      <a:gs pos="0">
                        <a:srgbClr val="2F3540">
                          <a:alpha val="70000"/>
                        </a:srgbClr>
                      </a:gs>
                      <a:gs pos="100000">
                        <a:srgbClr val="2F3540">
                          <a:alpha val="70000"/>
                        </a:srgbClr>
                      </a:gs>
                    </a:gsLst>
                    <a:lin ang="5400000" scaled="0"/>
                  </a:gradFill>
                  <a:effectLst/>
                  <a:uLnTx/>
                  <a:uFillTx/>
                  <a:latin typeface="Roboto Condensed Regular"/>
                  <a:ea typeface="Roboto Condensed Regular"/>
                </a:endParaRPr>
              </a:p>
            </p:txBody>
          </p:sp>
          <p:sp>
            <p:nvSpPr>
              <p:cNvPr id="214" name="TextBox 128">
                <a:extLst>
                  <a:ext uri="{FF2B5EF4-FFF2-40B4-BE49-F238E27FC236}">
                    <a16:creationId xmlns:a16="http://schemas.microsoft.com/office/drawing/2014/main" id="{7D0750CC-6507-495B-907C-DBB91CE56750}"/>
                  </a:ext>
                </a:extLst>
              </p:cNvPr>
              <p:cNvSpPr txBox="1"/>
              <p:nvPr/>
            </p:nvSpPr>
            <p:spPr>
              <a:xfrm>
                <a:off x="3637625" y="1563222"/>
                <a:ext cx="1065546" cy="284650"/>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
                    <a:srgbClr val="FFFFFF"/>
                  </a:buClr>
                  <a:buSzTx/>
                  <a:buFontTx/>
                  <a:buNone/>
                  <a:tabLst/>
                  <a:defRPr/>
                </a:pPr>
                <a:r>
                  <a:rPr kumimoji="0" lang="pt-BR" altLang="ko-KR" sz="9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Validación de datos y acoger funcionamiento de sistemas </a:t>
                </a:r>
              </a:p>
            </p:txBody>
          </p:sp>
        </p:grpSp>
      </p:grpSp>
      <p:grpSp>
        <p:nvGrpSpPr>
          <p:cNvPr id="217" name="그룹 45">
            <a:extLst>
              <a:ext uri="{FF2B5EF4-FFF2-40B4-BE49-F238E27FC236}">
                <a16:creationId xmlns:a16="http://schemas.microsoft.com/office/drawing/2014/main" id="{11F1A4B2-BC6D-4120-888A-57DC8F67D333}"/>
              </a:ext>
            </a:extLst>
          </p:cNvPr>
          <p:cNvGrpSpPr/>
          <p:nvPr/>
        </p:nvGrpSpPr>
        <p:grpSpPr>
          <a:xfrm>
            <a:off x="3609632" y="1709735"/>
            <a:ext cx="1326762" cy="1970112"/>
            <a:chOff x="6044578" y="1191275"/>
            <a:chExt cx="1326762" cy="1970112"/>
          </a:xfrm>
        </p:grpSpPr>
        <p:grpSp>
          <p:nvGrpSpPr>
            <p:cNvPr id="218" name="그룹 89">
              <a:extLst>
                <a:ext uri="{FF2B5EF4-FFF2-40B4-BE49-F238E27FC236}">
                  <a16:creationId xmlns:a16="http://schemas.microsoft.com/office/drawing/2014/main" id="{9329A39D-420C-4145-B14E-F1CCE7B223AA}"/>
                </a:ext>
              </a:extLst>
            </p:cNvPr>
            <p:cNvGrpSpPr/>
            <p:nvPr/>
          </p:nvGrpSpPr>
          <p:grpSpPr>
            <a:xfrm>
              <a:off x="6044578" y="1834630"/>
              <a:ext cx="1326762" cy="1326757"/>
              <a:chOff x="5388526" y="1348545"/>
              <a:chExt cx="805348" cy="805347"/>
            </a:xfrm>
          </p:grpSpPr>
          <p:sp>
            <p:nvSpPr>
              <p:cNvPr id="222" name="타원 95">
                <a:extLst>
                  <a:ext uri="{FF2B5EF4-FFF2-40B4-BE49-F238E27FC236}">
                    <a16:creationId xmlns:a16="http://schemas.microsoft.com/office/drawing/2014/main" id="{54CA097F-1A35-4BFC-ADED-50A52434CB5B}"/>
                  </a:ext>
                </a:extLst>
              </p:cNvPr>
              <p:cNvSpPr/>
              <p:nvPr/>
            </p:nvSpPr>
            <p:spPr>
              <a:xfrm>
                <a:off x="5388526" y="1348545"/>
                <a:ext cx="805348" cy="805346"/>
              </a:xfrm>
              <a:prstGeom prst="ellipse">
                <a:avLst/>
              </a:prstGeom>
              <a:gradFill>
                <a:gsLst>
                  <a:gs pos="0">
                    <a:srgbClr val="FFFFFF">
                      <a:lumMod val="75000"/>
                    </a:srgbClr>
                  </a:gs>
                  <a:gs pos="100000">
                    <a:srgbClr val="FFFFFF">
                      <a:lumMod val="65000"/>
                    </a:srgbClr>
                  </a:gs>
                </a:gsLst>
                <a:lin ang="2700000" scaled="0"/>
              </a:gradFill>
              <a:ln w="3175" cap="flat" cmpd="sng" algn="ctr">
                <a:solidFill>
                  <a:srgbClr val="FFFFFF">
                    <a:lumMod val="65000"/>
                  </a:srgbClr>
                </a:solidFill>
                <a:prstDash val="solid"/>
              </a:ln>
              <a:effectLst>
                <a:outerShdw dist="25400" dir="5400000" algn="ctr" rotWithShape="0">
                  <a:prstClr val="black">
                    <a:alpha val="1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ts val="1500"/>
                  </a:lnSpc>
                  <a:spcBef>
                    <a:spcPts val="0"/>
                  </a:spcBef>
                  <a:spcAft>
                    <a:spcPts val="0"/>
                  </a:spcAft>
                  <a:buClrTx/>
                  <a:buSzTx/>
                  <a:buFontTx/>
                  <a:buNone/>
                  <a:tabLst/>
                  <a:defRPr/>
                </a:pPr>
                <a:endParaRPr kumimoji="0" lang="ko-KR" altLang="en-US" sz="8000" b="0" i="0" u="none" strike="noStrike" kern="0" cap="none" spc="0" normalizeH="0" baseline="0" noProof="0">
                  <a:ln>
                    <a:noFill/>
                  </a:ln>
                  <a:gradFill>
                    <a:gsLst>
                      <a:gs pos="0">
                        <a:srgbClr val="FFFFFF"/>
                      </a:gs>
                      <a:gs pos="100000">
                        <a:srgbClr val="FFFFFF"/>
                      </a:gs>
                    </a:gsLst>
                    <a:lin ang="0" scaled="1"/>
                  </a:gradFill>
                  <a:effectLst/>
                  <a:uLnTx/>
                  <a:uFillTx/>
                  <a:latin typeface="Entypo" pitchFamily="50" charset="0"/>
                  <a:ea typeface="Roboto Light" pitchFamily="2" charset="0"/>
                  <a:cs typeface="Roboto Condensed Regular"/>
                </a:endParaRPr>
              </a:p>
            </p:txBody>
          </p:sp>
          <p:sp>
            <p:nvSpPr>
              <p:cNvPr id="223" name="타원 111">
                <a:extLst>
                  <a:ext uri="{FF2B5EF4-FFF2-40B4-BE49-F238E27FC236}">
                    <a16:creationId xmlns:a16="http://schemas.microsoft.com/office/drawing/2014/main" id="{937A9506-7D08-4ADA-9B13-9813A54EFAD8}"/>
                  </a:ext>
                </a:extLst>
              </p:cNvPr>
              <p:cNvSpPr/>
              <p:nvPr/>
            </p:nvSpPr>
            <p:spPr>
              <a:xfrm>
                <a:off x="5605916" y="1521893"/>
                <a:ext cx="587958" cy="631999"/>
              </a:xfrm>
              <a:custGeom>
                <a:avLst/>
                <a:gdLst/>
                <a:ahLst/>
                <a:cxnLst/>
                <a:rect l="l" t="t" r="r" b="b"/>
                <a:pathLst>
                  <a:path w="587958" h="631999">
                    <a:moveTo>
                      <a:pt x="515732" y="0"/>
                    </a:moveTo>
                    <a:cubicBezTo>
                      <a:pt x="561413" y="64854"/>
                      <a:pt x="587958" y="143990"/>
                      <a:pt x="587958" y="229326"/>
                    </a:cubicBezTo>
                    <a:cubicBezTo>
                      <a:pt x="587958" y="451716"/>
                      <a:pt x="407675" y="631999"/>
                      <a:pt x="185284" y="631999"/>
                    </a:cubicBezTo>
                    <a:cubicBezTo>
                      <a:pt x="118132" y="631999"/>
                      <a:pt x="54819" y="615561"/>
                      <a:pt x="0" y="584861"/>
                    </a:cubicBezTo>
                    <a:cubicBezTo>
                      <a:pt x="34632" y="595451"/>
                      <a:pt x="71363" y="600249"/>
                      <a:pt x="109215" y="600249"/>
                    </a:cubicBezTo>
                    <a:cubicBezTo>
                      <a:pt x="351271" y="600249"/>
                      <a:pt x="547496" y="404024"/>
                      <a:pt x="547496" y="161969"/>
                    </a:cubicBezTo>
                    <a:cubicBezTo>
                      <a:pt x="547496" y="104644"/>
                      <a:pt x="536490" y="49889"/>
                      <a:pt x="515732" y="0"/>
                    </a:cubicBezTo>
                    <a:close/>
                  </a:path>
                </a:pathLst>
              </a:custGeom>
              <a:solidFill>
                <a:srgbClr val="000000">
                  <a:alpha val="10196"/>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grpSp>
        <p:sp>
          <p:nvSpPr>
            <p:cNvPr id="220" name="TextBox 135">
              <a:extLst>
                <a:ext uri="{FF2B5EF4-FFF2-40B4-BE49-F238E27FC236}">
                  <a16:creationId xmlns:a16="http://schemas.microsoft.com/office/drawing/2014/main" id="{25095AD0-491F-4C97-88E0-1C0ED8CF1F3F}"/>
                </a:ext>
              </a:extLst>
            </p:cNvPr>
            <p:cNvSpPr txBox="1">
              <a:spLocks/>
            </p:cNvSpPr>
            <p:nvPr/>
          </p:nvSpPr>
          <p:spPr>
            <a:xfrm>
              <a:off x="6165790" y="1191275"/>
              <a:ext cx="1157815" cy="193940"/>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CL" altLang="ko-KR" sz="1100" b="1" i="0" u="none" strike="noStrike" kern="0" cap="none" spc="0" normalizeH="0" baseline="0" noProof="0">
                  <a:ln>
                    <a:noFill/>
                  </a:ln>
                  <a:gradFill>
                    <a:gsLst>
                      <a:gs pos="0">
                        <a:srgbClr val="2F3540">
                          <a:alpha val="70000"/>
                        </a:srgbClr>
                      </a:gs>
                      <a:gs pos="100000">
                        <a:srgbClr val="2F3540">
                          <a:alpha val="70000"/>
                        </a:srgbClr>
                      </a:gs>
                    </a:gsLst>
                    <a:lin ang="5400000" scaled="0"/>
                  </a:gradFill>
                  <a:effectLst/>
                  <a:uLnTx/>
                  <a:uFillTx/>
                  <a:latin typeface="Roboto Condensed Regular"/>
                  <a:ea typeface="Roboto Condensed Regular"/>
                </a:rPr>
                <a:t>Equipo de trabajadoras sociales (DR)</a:t>
              </a:r>
              <a:endParaRPr kumimoji="0" lang="ko-KR" altLang="en-US" sz="1100" b="1" i="0" u="none" strike="noStrike" kern="0" cap="none" spc="0" normalizeH="0" baseline="0" noProof="0">
                <a:ln>
                  <a:noFill/>
                </a:ln>
                <a:gradFill>
                  <a:gsLst>
                    <a:gs pos="0">
                      <a:srgbClr val="2F3540">
                        <a:alpha val="70000"/>
                      </a:srgbClr>
                    </a:gs>
                    <a:gs pos="100000">
                      <a:srgbClr val="2F3540">
                        <a:alpha val="70000"/>
                      </a:srgbClr>
                    </a:gs>
                  </a:gsLst>
                  <a:lin ang="5400000" scaled="0"/>
                </a:gradFill>
                <a:effectLst/>
                <a:uLnTx/>
                <a:uFillTx/>
                <a:latin typeface="Roboto Condensed Regular"/>
                <a:ea typeface="Roboto Condensed Regular"/>
              </a:endParaRPr>
            </a:p>
          </p:txBody>
        </p:sp>
      </p:grpSp>
      <p:grpSp>
        <p:nvGrpSpPr>
          <p:cNvPr id="224" name="그룹 44">
            <a:extLst>
              <a:ext uri="{FF2B5EF4-FFF2-40B4-BE49-F238E27FC236}">
                <a16:creationId xmlns:a16="http://schemas.microsoft.com/office/drawing/2014/main" id="{2D50624F-F1BA-4220-A143-FFA9EE20A06E}"/>
              </a:ext>
            </a:extLst>
          </p:cNvPr>
          <p:cNvGrpSpPr/>
          <p:nvPr/>
        </p:nvGrpSpPr>
        <p:grpSpPr>
          <a:xfrm>
            <a:off x="2414590" y="1705306"/>
            <a:ext cx="1326762" cy="2201630"/>
            <a:chOff x="4860325" y="1340771"/>
            <a:chExt cx="1326762" cy="2047702"/>
          </a:xfrm>
        </p:grpSpPr>
        <p:grpSp>
          <p:nvGrpSpPr>
            <p:cNvPr id="225" name="그룹 98">
              <a:extLst>
                <a:ext uri="{FF2B5EF4-FFF2-40B4-BE49-F238E27FC236}">
                  <a16:creationId xmlns:a16="http://schemas.microsoft.com/office/drawing/2014/main" id="{5658CB9B-5822-49A7-B3CD-3677E1212C84}"/>
                </a:ext>
              </a:extLst>
            </p:cNvPr>
            <p:cNvGrpSpPr/>
            <p:nvPr/>
          </p:nvGrpSpPr>
          <p:grpSpPr>
            <a:xfrm>
              <a:off x="4860325" y="2061716"/>
              <a:ext cx="1326762" cy="1326757"/>
              <a:chOff x="5388526" y="1348545"/>
              <a:chExt cx="805348" cy="805347"/>
            </a:xfrm>
          </p:grpSpPr>
          <p:sp>
            <p:nvSpPr>
              <p:cNvPr id="229" name="타원 104">
                <a:extLst>
                  <a:ext uri="{FF2B5EF4-FFF2-40B4-BE49-F238E27FC236}">
                    <a16:creationId xmlns:a16="http://schemas.microsoft.com/office/drawing/2014/main" id="{B102E8E9-9EDD-4EFD-90A1-EF1873F77BCD}"/>
                  </a:ext>
                </a:extLst>
              </p:cNvPr>
              <p:cNvSpPr/>
              <p:nvPr/>
            </p:nvSpPr>
            <p:spPr>
              <a:xfrm>
                <a:off x="5388526" y="1348545"/>
                <a:ext cx="805348" cy="805346"/>
              </a:xfrm>
              <a:prstGeom prst="ellipse">
                <a:avLst/>
              </a:prstGeom>
              <a:gradFill>
                <a:gsLst>
                  <a:gs pos="0">
                    <a:srgbClr val="009999"/>
                  </a:gs>
                  <a:gs pos="50000">
                    <a:srgbClr val="159B8E"/>
                  </a:gs>
                  <a:gs pos="100000">
                    <a:srgbClr val="00B4B0"/>
                  </a:gs>
                </a:gsLst>
                <a:lin ang="2700000" scaled="0"/>
              </a:gradFill>
              <a:ln w="3175" cap="flat" cmpd="sng" algn="ctr">
                <a:gradFill>
                  <a:gsLst>
                    <a:gs pos="0">
                      <a:srgbClr val="009999"/>
                    </a:gs>
                    <a:gs pos="100000">
                      <a:srgbClr val="00B4B0"/>
                    </a:gs>
                  </a:gsLst>
                  <a:lin ang="5400000" scaled="1"/>
                </a:gradFill>
                <a:prstDash val="solid"/>
              </a:ln>
              <a:effectLst>
                <a:outerShdw dist="25400" dir="54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ts val="1500"/>
                  </a:lnSpc>
                  <a:spcBef>
                    <a:spcPts val="0"/>
                  </a:spcBef>
                  <a:spcAft>
                    <a:spcPts val="0"/>
                  </a:spcAft>
                  <a:buClrTx/>
                  <a:buSzTx/>
                  <a:buFontTx/>
                  <a:buNone/>
                  <a:tabLst/>
                  <a:defRPr/>
                </a:pPr>
                <a:endParaRPr kumimoji="0" lang="ko-KR" altLang="en-US" sz="8000" b="0" i="0" u="none" strike="noStrike" kern="0" cap="none" spc="0" normalizeH="0" baseline="0" noProof="0">
                  <a:ln>
                    <a:noFill/>
                  </a:ln>
                  <a:gradFill>
                    <a:gsLst>
                      <a:gs pos="0">
                        <a:srgbClr val="FFFFFF"/>
                      </a:gs>
                      <a:gs pos="100000">
                        <a:srgbClr val="FFFFFF"/>
                      </a:gs>
                    </a:gsLst>
                    <a:lin ang="0" scaled="1"/>
                  </a:gradFill>
                  <a:effectLst/>
                  <a:uLnTx/>
                  <a:uFillTx/>
                  <a:latin typeface="Entypo" pitchFamily="50" charset="0"/>
                  <a:ea typeface="Roboto Light" pitchFamily="2" charset="0"/>
                  <a:cs typeface="Roboto Condensed Regular"/>
                </a:endParaRPr>
              </a:p>
            </p:txBody>
          </p:sp>
          <p:sp>
            <p:nvSpPr>
              <p:cNvPr id="230" name="타원 111">
                <a:extLst>
                  <a:ext uri="{FF2B5EF4-FFF2-40B4-BE49-F238E27FC236}">
                    <a16:creationId xmlns:a16="http://schemas.microsoft.com/office/drawing/2014/main" id="{C8F57BB0-B220-4C0E-A44B-1146606126BB}"/>
                  </a:ext>
                </a:extLst>
              </p:cNvPr>
              <p:cNvSpPr/>
              <p:nvPr/>
            </p:nvSpPr>
            <p:spPr>
              <a:xfrm>
                <a:off x="5605916" y="1521893"/>
                <a:ext cx="587958" cy="631999"/>
              </a:xfrm>
              <a:custGeom>
                <a:avLst/>
                <a:gdLst/>
                <a:ahLst/>
                <a:cxnLst/>
                <a:rect l="l" t="t" r="r" b="b"/>
                <a:pathLst>
                  <a:path w="587958" h="631999">
                    <a:moveTo>
                      <a:pt x="515732" y="0"/>
                    </a:moveTo>
                    <a:cubicBezTo>
                      <a:pt x="561413" y="64854"/>
                      <a:pt x="587958" y="143990"/>
                      <a:pt x="587958" y="229326"/>
                    </a:cubicBezTo>
                    <a:cubicBezTo>
                      <a:pt x="587958" y="451716"/>
                      <a:pt x="407675" y="631999"/>
                      <a:pt x="185284" y="631999"/>
                    </a:cubicBezTo>
                    <a:cubicBezTo>
                      <a:pt x="118132" y="631999"/>
                      <a:pt x="54819" y="615561"/>
                      <a:pt x="0" y="584861"/>
                    </a:cubicBezTo>
                    <a:cubicBezTo>
                      <a:pt x="34632" y="595451"/>
                      <a:pt x="71363" y="600249"/>
                      <a:pt x="109215" y="600249"/>
                    </a:cubicBezTo>
                    <a:cubicBezTo>
                      <a:pt x="351271" y="600249"/>
                      <a:pt x="547496" y="404024"/>
                      <a:pt x="547496" y="161969"/>
                    </a:cubicBezTo>
                    <a:cubicBezTo>
                      <a:pt x="547496" y="104644"/>
                      <a:pt x="536490" y="49889"/>
                      <a:pt x="515732" y="0"/>
                    </a:cubicBezTo>
                    <a:close/>
                  </a:path>
                </a:pathLst>
              </a:custGeom>
              <a:solidFill>
                <a:srgbClr val="000000">
                  <a:alpha val="10196"/>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grpSp>
        <p:grpSp>
          <p:nvGrpSpPr>
            <p:cNvPr id="226" name="그룹 131">
              <a:extLst>
                <a:ext uri="{FF2B5EF4-FFF2-40B4-BE49-F238E27FC236}">
                  <a16:creationId xmlns:a16="http://schemas.microsoft.com/office/drawing/2014/main" id="{863B41E5-6FA4-476C-8248-A2002453D329}"/>
                </a:ext>
              </a:extLst>
            </p:cNvPr>
            <p:cNvGrpSpPr/>
            <p:nvPr/>
          </p:nvGrpSpPr>
          <p:grpSpPr>
            <a:xfrm>
              <a:off x="4888760" y="1340771"/>
              <a:ext cx="1267555" cy="671447"/>
              <a:chOff x="3717796" y="1207421"/>
              <a:chExt cx="1267555" cy="671447"/>
            </a:xfrm>
          </p:grpSpPr>
          <p:sp>
            <p:nvSpPr>
              <p:cNvPr id="227" name="TextBox 132">
                <a:extLst>
                  <a:ext uri="{FF2B5EF4-FFF2-40B4-BE49-F238E27FC236}">
                    <a16:creationId xmlns:a16="http://schemas.microsoft.com/office/drawing/2014/main" id="{A6DDCA19-AB90-42E5-930D-C75F2C97FB53}"/>
                  </a:ext>
                </a:extLst>
              </p:cNvPr>
              <p:cNvSpPr txBox="1">
                <a:spLocks/>
              </p:cNvSpPr>
              <p:nvPr/>
            </p:nvSpPr>
            <p:spPr>
              <a:xfrm>
                <a:off x="3717796" y="1207421"/>
                <a:ext cx="1157815" cy="193940"/>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ko-KR" sz="1100" b="1" i="0" u="none" strike="noStrike" kern="0" cap="none" spc="0" normalizeH="0" baseline="0" noProof="0">
                    <a:ln>
                      <a:noFill/>
                    </a:ln>
                    <a:solidFill>
                      <a:srgbClr val="009999"/>
                    </a:solidFill>
                    <a:effectLst/>
                    <a:uLnTx/>
                    <a:uFillTx/>
                    <a:latin typeface="Roboto Condensed Regular"/>
                    <a:ea typeface="Roboto Condensed Regular"/>
                  </a:rPr>
                  <a:t>Calidad </a:t>
                </a:r>
                <a:r>
                  <a:rPr kumimoji="0" lang="es-CL" altLang="ko-KR" sz="1100" b="1" i="0" u="none" strike="noStrike" kern="0" cap="none" spc="0" normalizeH="0" baseline="0">
                    <a:ln>
                      <a:noFill/>
                    </a:ln>
                    <a:solidFill>
                      <a:srgbClr val="009999"/>
                    </a:solidFill>
                    <a:effectLst/>
                    <a:uLnTx/>
                    <a:uFillTx/>
                    <a:latin typeface="Roboto Condensed Regular"/>
                    <a:ea typeface="Roboto Condensed Regular"/>
                  </a:rPr>
                  <a:t>Educativa</a:t>
                </a:r>
              </a:p>
            </p:txBody>
          </p:sp>
          <p:sp>
            <p:nvSpPr>
              <p:cNvPr id="228" name="TextBox 133">
                <a:extLst>
                  <a:ext uri="{FF2B5EF4-FFF2-40B4-BE49-F238E27FC236}">
                    <a16:creationId xmlns:a16="http://schemas.microsoft.com/office/drawing/2014/main" id="{67D9B983-F908-484B-BCCF-7A41DE41F16B}"/>
                  </a:ext>
                </a:extLst>
              </p:cNvPr>
              <p:cNvSpPr txBox="1"/>
              <p:nvPr/>
            </p:nvSpPr>
            <p:spPr>
              <a:xfrm>
                <a:off x="3754639" y="1391816"/>
                <a:ext cx="1230712" cy="487052"/>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
                    <a:srgbClr val="FFFFFF"/>
                  </a:buClr>
                  <a:buSzTx/>
                  <a:buFontTx/>
                  <a:buNone/>
                  <a:tabLst/>
                  <a:defRPr/>
                </a:pPr>
                <a:r>
                  <a:rPr kumimoji="0" lang="pt-BR" altLang="ko-KR" sz="9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Establecen linamientos de Inscripción y Matrícula para cada año y preparan ficha de Inscripción.</a:t>
                </a:r>
              </a:p>
            </p:txBody>
          </p:sp>
        </p:grpSp>
      </p:grpSp>
      <p:pic>
        <p:nvPicPr>
          <p:cNvPr id="231" name="Gráfico 230" descr="Profesora con relleno sólido">
            <a:extLst>
              <a:ext uri="{FF2B5EF4-FFF2-40B4-BE49-F238E27FC236}">
                <a16:creationId xmlns:a16="http://schemas.microsoft.com/office/drawing/2014/main" id="{0C03D9E0-FADE-4BA4-998A-42D2BFB202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49244" y="2669537"/>
            <a:ext cx="848888" cy="884085"/>
          </a:xfrm>
          <a:prstGeom prst="rect">
            <a:avLst/>
          </a:prstGeom>
        </p:spPr>
      </p:pic>
      <p:pic>
        <p:nvPicPr>
          <p:cNvPr id="232" name="Gráfico 231" descr="Ordenador con relleno sólido">
            <a:extLst>
              <a:ext uri="{FF2B5EF4-FFF2-40B4-BE49-F238E27FC236}">
                <a16:creationId xmlns:a16="http://schemas.microsoft.com/office/drawing/2014/main" id="{C0D39EF3-EB84-4D31-892B-E82CB562F1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97838" y="2638670"/>
            <a:ext cx="809847" cy="801055"/>
          </a:xfrm>
          <a:prstGeom prst="rect">
            <a:avLst/>
          </a:prstGeom>
        </p:spPr>
      </p:pic>
      <p:grpSp>
        <p:nvGrpSpPr>
          <p:cNvPr id="233" name="그룹 44">
            <a:extLst>
              <a:ext uri="{FF2B5EF4-FFF2-40B4-BE49-F238E27FC236}">
                <a16:creationId xmlns:a16="http://schemas.microsoft.com/office/drawing/2014/main" id="{968FFDFA-B03D-4F37-A2BD-2293A053C832}"/>
              </a:ext>
            </a:extLst>
          </p:cNvPr>
          <p:cNvGrpSpPr/>
          <p:nvPr/>
        </p:nvGrpSpPr>
        <p:grpSpPr>
          <a:xfrm>
            <a:off x="4810940" y="1925240"/>
            <a:ext cx="1326762" cy="1965289"/>
            <a:chOff x="4860325" y="1423184"/>
            <a:chExt cx="1326762" cy="1965289"/>
          </a:xfrm>
        </p:grpSpPr>
        <p:grpSp>
          <p:nvGrpSpPr>
            <p:cNvPr id="234" name="그룹 98">
              <a:extLst>
                <a:ext uri="{FF2B5EF4-FFF2-40B4-BE49-F238E27FC236}">
                  <a16:creationId xmlns:a16="http://schemas.microsoft.com/office/drawing/2014/main" id="{EFA18B79-D4D7-4419-A54B-E6FE9C5A4AD1}"/>
                </a:ext>
              </a:extLst>
            </p:cNvPr>
            <p:cNvGrpSpPr/>
            <p:nvPr/>
          </p:nvGrpSpPr>
          <p:grpSpPr>
            <a:xfrm>
              <a:off x="4860325" y="2061716"/>
              <a:ext cx="1326762" cy="1326757"/>
              <a:chOff x="5388526" y="1348545"/>
              <a:chExt cx="805348" cy="805347"/>
            </a:xfrm>
          </p:grpSpPr>
          <p:sp>
            <p:nvSpPr>
              <p:cNvPr id="238" name="타원 104">
                <a:extLst>
                  <a:ext uri="{FF2B5EF4-FFF2-40B4-BE49-F238E27FC236}">
                    <a16:creationId xmlns:a16="http://schemas.microsoft.com/office/drawing/2014/main" id="{CA513FCC-0306-4298-9E9B-39F1CD90A491}"/>
                  </a:ext>
                </a:extLst>
              </p:cNvPr>
              <p:cNvSpPr/>
              <p:nvPr/>
            </p:nvSpPr>
            <p:spPr>
              <a:xfrm>
                <a:off x="5388526" y="1348545"/>
                <a:ext cx="805348" cy="805346"/>
              </a:xfrm>
              <a:prstGeom prst="ellipse">
                <a:avLst/>
              </a:prstGeom>
              <a:gradFill>
                <a:gsLst>
                  <a:gs pos="0">
                    <a:srgbClr val="009999"/>
                  </a:gs>
                  <a:gs pos="50000">
                    <a:srgbClr val="159B8E"/>
                  </a:gs>
                  <a:gs pos="100000">
                    <a:srgbClr val="00B4B0"/>
                  </a:gs>
                </a:gsLst>
                <a:lin ang="2700000" scaled="0"/>
              </a:gradFill>
              <a:ln w="3175" cap="flat" cmpd="sng" algn="ctr">
                <a:gradFill>
                  <a:gsLst>
                    <a:gs pos="0">
                      <a:srgbClr val="009999"/>
                    </a:gs>
                    <a:gs pos="100000">
                      <a:srgbClr val="00B4B0"/>
                    </a:gs>
                  </a:gsLst>
                  <a:lin ang="5400000" scaled="1"/>
                </a:gradFill>
                <a:prstDash val="solid"/>
              </a:ln>
              <a:effectLst>
                <a:outerShdw dist="25400" dir="54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ts val="1500"/>
                  </a:lnSpc>
                  <a:spcBef>
                    <a:spcPts val="0"/>
                  </a:spcBef>
                  <a:spcAft>
                    <a:spcPts val="0"/>
                  </a:spcAft>
                  <a:buClrTx/>
                  <a:buSzTx/>
                  <a:buFontTx/>
                  <a:buNone/>
                  <a:tabLst/>
                  <a:defRPr/>
                </a:pPr>
                <a:endParaRPr kumimoji="0" lang="ko-KR" altLang="en-US" sz="8000" b="0" i="0" u="none" strike="noStrike" kern="0" cap="none" spc="0" normalizeH="0" baseline="0" noProof="0">
                  <a:ln>
                    <a:noFill/>
                  </a:ln>
                  <a:gradFill>
                    <a:gsLst>
                      <a:gs pos="0">
                        <a:srgbClr val="FFFFFF"/>
                      </a:gs>
                      <a:gs pos="100000">
                        <a:srgbClr val="FFFFFF"/>
                      </a:gs>
                    </a:gsLst>
                    <a:lin ang="0" scaled="1"/>
                  </a:gradFill>
                  <a:effectLst/>
                  <a:uLnTx/>
                  <a:uFillTx/>
                  <a:latin typeface="Entypo" pitchFamily="50" charset="0"/>
                  <a:ea typeface="Roboto Light" pitchFamily="2" charset="0"/>
                  <a:cs typeface="Roboto Condensed Regular"/>
                </a:endParaRPr>
              </a:p>
            </p:txBody>
          </p:sp>
          <p:sp>
            <p:nvSpPr>
              <p:cNvPr id="239" name="타원 111">
                <a:extLst>
                  <a:ext uri="{FF2B5EF4-FFF2-40B4-BE49-F238E27FC236}">
                    <a16:creationId xmlns:a16="http://schemas.microsoft.com/office/drawing/2014/main" id="{16FEFF8D-F9E6-45FA-A484-71D01B5CAC97}"/>
                  </a:ext>
                </a:extLst>
              </p:cNvPr>
              <p:cNvSpPr/>
              <p:nvPr/>
            </p:nvSpPr>
            <p:spPr>
              <a:xfrm>
                <a:off x="5605916" y="1521893"/>
                <a:ext cx="587958" cy="631999"/>
              </a:xfrm>
              <a:custGeom>
                <a:avLst/>
                <a:gdLst/>
                <a:ahLst/>
                <a:cxnLst/>
                <a:rect l="l" t="t" r="r" b="b"/>
                <a:pathLst>
                  <a:path w="587958" h="631999">
                    <a:moveTo>
                      <a:pt x="515732" y="0"/>
                    </a:moveTo>
                    <a:cubicBezTo>
                      <a:pt x="561413" y="64854"/>
                      <a:pt x="587958" y="143990"/>
                      <a:pt x="587958" y="229326"/>
                    </a:cubicBezTo>
                    <a:cubicBezTo>
                      <a:pt x="587958" y="451716"/>
                      <a:pt x="407675" y="631999"/>
                      <a:pt x="185284" y="631999"/>
                    </a:cubicBezTo>
                    <a:cubicBezTo>
                      <a:pt x="118132" y="631999"/>
                      <a:pt x="54819" y="615561"/>
                      <a:pt x="0" y="584861"/>
                    </a:cubicBezTo>
                    <a:cubicBezTo>
                      <a:pt x="34632" y="595451"/>
                      <a:pt x="71363" y="600249"/>
                      <a:pt x="109215" y="600249"/>
                    </a:cubicBezTo>
                    <a:cubicBezTo>
                      <a:pt x="351271" y="600249"/>
                      <a:pt x="547496" y="404024"/>
                      <a:pt x="547496" y="161969"/>
                    </a:cubicBezTo>
                    <a:cubicBezTo>
                      <a:pt x="547496" y="104644"/>
                      <a:pt x="536490" y="49889"/>
                      <a:pt x="515732" y="0"/>
                    </a:cubicBezTo>
                    <a:close/>
                  </a:path>
                </a:pathLst>
              </a:custGeom>
              <a:solidFill>
                <a:srgbClr val="000000">
                  <a:alpha val="10196"/>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grpSp>
        <p:grpSp>
          <p:nvGrpSpPr>
            <p:cNvPr id="235" name="그룹 131">
              <a:extLst>
                <a:ext uri="{FF2B5EF4-FFF2-40B4-BE49-F238E27FC236}">
                  <a16:creationId xmlns:a16="http://schemas.microsoft.com/office/drawing/2014/main" id="{8C524EDE-6370-4465-AB63-F70BB530F359}"/>
                </a:ext>
              </a:extLst>
            </p:cNvPr>
            <p:cNvGrpSpPr/>
            <p:nvPr/>
          </p:nvGrpSpPr>
          <p:grpSpPr>
            <a:xfrm>
              <a:off x="4944799" y="1423184"/>
              <a:ext cx="1157815" cy="506208"/>
              <a:chOff x="3773835" y="1289834"/>
              <a:chExt cx="1157815" cy="506208"/>
            </a:xfrm>
          </p:grpSpPr>
          <p:sp>
            <p:nvSpPr>
              <p:cNvPr id="236" name="TextBox 132">
                <a:extLst>
                  <a:ext uri="{FF2B5EF4-FFF2-40B4-BE49-F238E27FC236}">
                    <a16:creationId xmlns:a16="http://schemas.microsoft.com/office/drawing/2014/main" id="{F3A03AB8-FC09-45F6-BBEE-5850E84208E3}"/>
                  </a:ext>
                </a:extLst>
              </p:cNvPr>
              <p:cNvSpPr txBox="1">
                <a:spLocks/>
              </p:cNvSpPr>
              <p:nvPr/>
            </p:nvSpPr>
            <p:spPr>
              <a:xfrm>
                <a:off x="3773835" y="1289834"/>
                <a:ext cx="1135131" cy="202984"/>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ko-KR" sz="1100" b="1" i="0" u="none" strike="noStrike" kern="0" cap="none" spc="0" normalizeH="0" baseline="0" noProof="0">
                    <a:ln>
                      <a:noFill/>
                    </a:ln>
                    <a:solidFill>
                      <a:srgbClr val="009999"/>
                    </a:solidFill>
                    <a:effectLst/>
                    <a:uLnTx/>
                    <a:uFillTx/>
                    <a:latin typeface="Roboto Condensed Regular"/>
                    <a:ea typeface="Roboto Condensed Regular"/>
                  </a:rPr>
                  <a:t>Comunicaciones</a:t>
                </a:r>
                <a:endParaRPr kumimoji="0" lang="ko-KR" altLang="en-US" sz="1100" b="1" i="0" u="none" strike="noStrike" kern="0" cap="none" spc="0" normalizeH="0" baseline="0" noProof="0">
                  <a:ln>
                    <a:noFill/>
                  </a:ln>
                  <a:solidFill>
                    <a:srgbClr val="009999"/>
                  </a:solidFill>
                  <a:effectLst/>
                  <a:uLnTx/>
                  <a:uFillTx/>
                  <a:latin typeface="Roboto Condensed Regular"/>
                  <a:ea typeface="Roboto Condensed Regular"/>
                </a:endParaRPr>
              </a:p>
            </p:txBody>
          </p:sp>
          <p:sp>
            <p:nvSpPr>
              <p:cNvPr id="237" name="TextBox 133">
                <a:extLst>
                  <a:ext uri="{FF2B5EF4-FFF2-40B4-BE49-F238E27FC236}">
                    <a16:creationId xmlns:a16="http://schemas.microsoft.com/office/drawing/2014/main" id="{D7496382-FE15-4F3F-B377-77007457A507}"/>
                  </a:ext>
                </a:extLst>
              </p:cNvPr>
              <p:cNvSpPr txBox="1"/>
              <p:nvPr/>
            </p:nvSpPr>
            <p:spPr>
              <a:xfrm>
                <a:off x="3773835" y="1478132"/>
                <a:ext cx="1157815" cy="317910"/>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
                    <a:srgbClr val="FFFFFF"/>
                  </a:buClr>
                  <a:buSzTx/>
                  <a:buFontTx/>
                  <a:buNone/>
                  <a:tabLst/>
                  <a:defRPr/>
                </a:pPr>
                <a:r>
                  <a:rPr kumimoji="0" lang="pt-BR" altLang="ko-KR" sz="9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Apoyo en el diseño de la Ficha de Inscripción </a:t>
                </a:r>
              </a:p>
            </p:txBody>
          </p:sp>
        </p:grpSp>
      </p:grpSp>
      <p:sp>
        <p:nvSpPr>
          <p:cNvPr id="240" name="타원 116">
            <a:extLst>
              <a:ext uri="{FF2B5EF4-FFF2-40B4-BE49-F238E27FC236}">
                <a16:creationId xmlns:a16="http://schemas.microsoft.com/office/drawing/2014/main" id="{634E5575-12F2-4DD9-8D11-0E455334FAE7}"/>
              </a:ext>
            </a:extLst>
          </p:cNvPr>
          <p:cNvSpPr/>
          <p:nvPr/>
        </p:nvSpPr>
        <p:spPr>
          <a:xfrm>
            <a:off x="4925605" y="3870482"/>
            <a:ext cx="1053679" cy="208919"/>
          </a:xfrm>
          <a:prstGeom prst="ellipse">
            <a:avLst/>
          </a:prstGeom>
          <a:pattFill prst="wdDnDiag">
            <a:fgClr>
              <a:schemeClr val="bg1">
                <a:lumMod val="50000"/>
              </a:schemeClr>
            </a:fgClr>
            <a:bgClr>
              <a:schemeClr val="bg1"/>
            </a:bgClr>
          </a:pattFill>
          <a:ln>
            <a:noFill/>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pic>
        <p:nvPicPr>
          <p:cNvPr id="241" name="Gráfico 240" descr="megáfono1 con relleno sólido">
            <a:extLst>
              <a:ext uri="{FF2B5EF4-FFF2-40B4-BE49-F238E27FC236}">
                <a16:creationId xmlns:a16="http://schemas.microsoft.com/office/drawing/2014/main" id="{9BCE197B-C4DC-4D51-8F80-3EFF7AC81AE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032531" y="2669342"/>
            <a:ext cx="914400" cy="914400"/>
          </a:xfrm>
          <a:prstGeom prst="rect">
            <a:avLst/>
          </a:prstGeom>
        </p:spPr>
      </p:pic>
      <p:sp>
        <p:nvSpPr>
          <p:cNvPr id="242" name="TextBox 101">
            <a:extLst>
              <a:ext uri="{FF2B5EF4-FFF2-40B4-BE49-F238E27FC236}">
                <a16:creationId xmlns:a16="http://schemas.microsoft.com/office/drawing/2014/main" id="{855449E7-1817-4D21-9985-86ADAF91473A}"/>
              </a:ext>
            </a:extLst>
          </p:cNvPr>
          <p:cNvSpPr txBox="1"/>
          <p:nvPr/>
        </p:nvSpPr>
        <p:spPr>
          <a:xfrm>
            <a:off x="2443025" y="3562387"/>
            <a:ext cx="1286751" cy="292962"/>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s-CL" altLang="ko-KR" sz="900" b="1" kern="0">
                <a:gradFill>
                  <a:gsLst>
                    <a:gs pos="0">
                      <a:srgbClr val="FFFFFF"/>
                    </a:gs>
                    <a:gs pos="100000">
                      <a:srgbClr val="FFFFFF"/>
                    </a:gs>
                  </a:gsLst>
                  <a:lin ang="5400000" scaled="0"/>
                </a:gradFill>
                <a:latin typeface="Roboto Condensed Regular"/>
                <a:ea typeface="Roboto Condensed Regular"/>
              </a:rPr>
              <a:t>Unidad de Bienestar Integral</a:t>
            </a:r>
            <a:endParaRPr kumimoji="0" lang="es-CL" altLang="ko-KR" sz="900" b="1" i="0" u="none" strike="noStrike" kern="0" cap="none" spc="0" normalizeH="0" baseline="0">
              <a:ln>
                <a:noFill/>
              </a:ln>
              <a:gradFill>
                <a:gsLst>
                  <a:gs pos="0">
                    <a:srgbClr val="FFFFFF"/>
                  </a:gs>
                  <a:gs pos="100000">
                    <a:srgbClr val="FFFFFF"/>
                  </a:gs>
                </a:gsLst>
                <a:lin ang="5400000" scaled="0"/>
              </a:gradFill>
              <a:effectLst/>
              <a:uLnTx/>
              <a:uFillTx/>
              <a:latin typeface="Roboto Condensed Regular"/>
              <a:ea typeface="Roboto Condensed Regular"/>
            </a:endParaRPr>
          </a:p>
        </p:txBody>
      </p:sp>
      <p:sp>
        <p:nvSpPr>
          <p:cNvPr id="243" name="Freeform 58">
            <a:extLst>
              <a:ext uri="{FF2B5EF4-FFF2-40B4-BE49-F238E27FC236}">
                <a16:creationId xmlns:a16="http://schemas.microsoft.com/office/drawing/2014/main" id="{8B3BA979-509F-4B56-9646-E5672BFB0238}"/>
              </a:ext>
            </a:extLst>
          </p:cNvPr>
          <p:cNvSpPr>
            <a:spLocks/>
          </p:cNvSpPr>
          <p:nvPr/>
        </p:nvSpPr>
        <p:spPr bwMode="auto">
          <a:xfrm>
            <a:off x="688192" y="3777259"/>
            <a:ext cx="5765818" cy="734331"/>
          </a:xfrm>
          <a:custGeom>
            <a:avLst/>
            <a:gdLst>
              <a:gd name="T0" fmla="*/ 2014 w 2014"/>
              <a:gd name="T1" fmla="*/ 88 h 283"/>
              <a:gd name="T2" fmla="*/ 2011 w 2014"/>
              <a:gd name="T3" fmla="*/ 90 h 283"/>
              <a:gd name="T4" fmla="*/ 1898 w 2014"/>
              <a:gd name="T5" fmla="*/ 149 h 283"/>
              <a:gd name="T6" fmla="*/ 1767 w 2014"/>
              <a:gd name="T7" fmla="*/ 193 h 283"/>
              <a:gd name="T8" fmla="*/ 995 w 2014"/>
              <a:gd name="T9" fmla="*/ 283 h 283"/>
              <a:gd name="T10" fmla="*/ 224 w 2014"/>
              <a:gd name="T11" fmla="*/ 193 h 283"/>
              <a:gd name="T12" fmla="*/ 120 w 2014"/>
              <a:gd name="T13" fmla="*/ 160 h 283"/>
              <a:gd name="T14" fmla="*/ 108 w 2014"/>
              <a:gd name="T15" fmla="*/ 208 h 283"/>
              <a:gd name="T16" fmla="*/ 0 w 2014"/>
              <a:gd name="T17" fmla="*/ 50 h 283"/>
              <a:gd name="T18" fmla="*/ 156 w 2014"/>
              <a:gd name="T19" fmla="*/ 2 h 283"/>
              <a:gd name="T20" fmla="*/ 143 w 2014"/>
              <a:gd name="T21" fmla="*/ 57 h 283"/>
              <a:gd name="T22" fmla="*/ 240 w 2014"/>
              <a:gd name="T23" fmla="*/ 88 h 283"/>
              <a:gd name="T24" fmla="*/ 995 w 2014"/>
              <a:gd name="T25" fmla="*/ 176 h 283"/>
              <a:gd name="T26" fmla="*/ 1750 w 2014"/>
              <a:gd name="T27" fmla="*/ 88 h 283"/>
              <a:gd name="T28" fmla="*/ 1865 w 2014"/>
              <a:gd name="T29" fmla="*/ 50 h 283"/>
              <a:gd name="T30" fmla="*/ 1965 w 2014"/>
              <a:gd name="T31" fmla="*/ 0 h 283"/>
              <a:gd name="T32" fmla="*/ 1929 w 2014"/>
              <a:gd name="T33" fmla="*/ 93 h 283"/>
              <a:gd name="T34" fmla="*/ 2014 w 2014"/>
              <a:gd name="T35" fmla="*/ 8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14" h="283">
                <a:moveTo>
                  <a:pt x="2014" y="88"/>
                </a:moveTo>
                <a:cubicBezTo>
                  <a:pt x="2011" y="90"/>
                  <a:pt x="2011" y="90"/>
                  <a:pt x="2011" y="90"/>
                </a:cubicBezTo>
                <a:cubicBezTo>
                  <a:pt x="1980" y="111"/>
                  <a:pt x="1943" y="131"/>
                  <a:pt x="1898" y="149"/>
                </a:cubicBezTo>
                <a:cubicBezTo>
                  <a:pt x="1859" y="165"/>
                  <a:pt x="1816" y="180"/>
                  <a:pt x="1767" y="193"/>
                </a:cubicBezTo>
                <a:cubicBezTo>
                  <a:pt x="1560" y="251"/>
                  <a:pt x="1286" y="283"/>
                  <a:pt x="995" y="283"/>
                </a:cubicBezTo>
                <a:cubicBezTo>
                  <a:pt x="704" y="283"/>
                  <a:pt x="430" y="251"/>
                  <a:pt x="224" y="193"/>
                </a:cubicBezTo>
                <a:cubicBezTo>
                  <a:pt x="186" y="183"/>
                  <a:pt x="151" y="172"/>
                  <a:pt x="120" y="160"/>
                </a:cubicBezTo>
                <a:cubicBezTo>
                  <a:pt x="108" y="208"/>
                  <a:pt x="108" y="208"/>
                  <a:pt x="108" y="208"/>
                </a:cubicBezTo>
                <a:cubicBezTo>
                  <a:pt x="0" y="50"/>
                  <a:pt x="0" y="50"/>
                  <a:pt x="0" y="50"/>
                </a:cubicBezTo>
                <a:cubicBezTo>
                  <a:pt x="156" y="2"/>
                  <a:pt x="156" y="2"/>
                  <a:pt x="156" y="2"/>
                </a:cubicBezTo>
                <a:cubicBezTo>
                  <a:pt x="143" y="57"/>
                  <a:pt x="143" y="57"/>
                  <a:pt x="143" y="57"/>
                </a:cubicBezTo>
                <a:cubicBezTo>
                  <a:pt x="171" y="67"/>
                  <a:pt x="203" y="78"/>
                  <a:pt x="240" y="88"/>
                </a:cubicBezTo>
                <a:cubicBezTo>
                  <a:pt x="441" y="145"/>
                  <a:pt x="709" y="176"/>
                  <a:pt x="995" y="176"/>
                </a:cubicBezTo>
                <a:cubicBezTo>
                  <a:pt x="1281" y="176"/>
                  <a:pt x="1549" y="145"/>
                  <a:pt x="1750" y="88"/>
                </a:cubicBezTo>
                <a:cubicBezTo>
                  <a:pt x="1795" y="76"/>
                  <a:pt x="1833" y="63"/>
                  <a:pt x="1865" y="50"/>
                </a:cubicBezTo>
                <a:cubicBezTo>
                  <a:pt x="1908" y="33"/>
                  <a:pt x="1941" y="16"/>
                  <a:pt x="1965" y="0"/>
                </a:cubicBezTo>
                <a:cubicBezTo>
                  <a:pt x="1929" y="93"/>
                  <a:pt x="1929" y="93"/>
                  <a:pt x="1929" y="93"/>
                </a:cubicBezTo>
                <a:lnTo>
                  <a:pt x="2014" y="88"/>
                </a:lnTo>
                <a:close/>
              </a:path>
            </a:pathLst>
          </a:custGeom>
          <a:gradFill>
            <a:gsLst>
              <a:gs pos="0">
                <a:schemeClr val="accent4">
                  <a:lumMod val="75000"/>
                </a:schemeClr>
              </a:gs>
              <a:gs pos="50000">
                <a:srgbClr val="009999"/>
              </a:gs>
              <a:gs pos="100000">
                <a:srgbClr val="00B4B0"/>
              </a:gs>
            </a:gsLst>
            <a:lin ang="2700000" scaled="0"/>
          </a:gradFill>
          <a:ln w="6350" cap="rnd" cmpd="sng" algn="ctr">
            <a:solidFill>
              <a:srgbClr val="00B4B0"/>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cxnSp>
        <p:nvCxnSpPr>
          <p:cNvPr id="244" name="Straight Arrow Connector 95">
            <a:extLst>
              <a:ext uri="{FF2B5EF4-FFF2-40B4-BE49-F238E27FC236}">
                <a16:creationId xmlns:a16="http://schemas.microsoft.com/office/drawing/2014/main" id="{F54AA5A4-EA66-4172-809E-5E939167A2B2}"/>
              </a:ext>
            </a:extLst>
          </p:cNvPr>
          <p:cNvCxnSpPr>
            <a:cxnSpLocks/>
          </p:cNvCxnSpPr>
          <p:nvPr/>
        </p:nvCxnSpPr>
        <p:spPr>
          <a:xfrm flipH="1">
            <a:off x="3308350" y="5308199"/>
            <a:ext cx="6644172" cy="0"/>
          </a:xfrm>
          <a:prstGeom prst="straightConnector1">
            <a:avLst/>
          </a:prstGeom>
          <a:ln w="19050" cap="rnd">
            <a:solidFill>
              <a:srgbClr val="159B8E"/>
            </a:solidFill>
            <a:prstDash val="sysDot"/>
            <a:round/>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245" name="Straight Arrow Connector 99">
            <a:extLst>
              <a:ext uri="{FF2B5EF4-FFF2-40B4-BE49-F238E27FC236}">
                <a16:creationId xmlns:a16="http://schemas.microsoft.com/office/drawing/2014/main" id="{ECA3A0D1-ECF9-433A-839D-4E467877846F}"/>
              </a:ext>
            </a:extLst>
          </p:cNvPr>
          <p:cNvCxnSpPr>
            <a:cxnSpLocks/>
          </p:cNvCxnSpPr>
          <p:nvPr/>
        </p:nvCxnSpPr>
        <p:spPr>
          <a:xfrm flipH="1" flipV="1">
            <a:off x="8107059" y="5303253"/>
            <a:ext cx="1845463" cy="4946"/>
          </a:xfrm>
          <a:prstGeom prst="straightConnector1">
            <a:avLst/>
          </a:prstGeom>
          <a:ln w="19050" cap="rnd">
            <a:solidFill>
              <a:srgbClr val="159B8E"/>
            </a:solidFill>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246" name="TextBox 101">
            <a:extLst>
              <a:ext uri="{FF2B5EF4-FFF2-40B4-BE49-F238E27FC236}">
                <a16:creationId xmlns:a16="http://schemas.microsoft.com/office/drawing/2014/main" id="{B38FC732-03B3-457C-81A2-8F7252274A29}"/>
              </a:ext>
            </a:extLst>
          </p:cNvPr>
          <p:cNvSpPr txBox="1"/>
          <p:nvPr/>
        </p:nvSpPr>
        <p:spPr>
          <a:xfrm>
            <a:off x="3040982" y="5397106"/>
            <a:ext cx="639732" cy="307777"/>
          </a:xfrm>
          <a:prstGeom prst="rect">
            <a:avLst/>
          </a:prstGeom>
          <a:noFill/>
        </p:spPr>
        <p:txBody>
          <a:bodyPr wrap="square">
            <a:spAutoFit/>
          </a:bodyPr>
          <a:lstStyle/>
          <a:p>
            <a:pPr eaLnBrk="1" fontAlgn="auto" hangingPunct="1">
              <a:spcBef>
                <a:spcPts val="0"/>
              </a:spcBef>
              <a:spcAft>
                <a:spcPts val="0"/>
              </a:spcAft>
              <a:defRPr/>
            </a:pPr>
            <a:r>
              <a:rPr lang="es-CL" sz="1400" b="1">
                <a:latin typeface="Roboto Condensed" panose="02000000000000000000" pitchFamily="2" charset="0"/>
                <a:ea typeface="Roboto Condensed" panose="02000000000000000000" pitchFamily="2" charset="0"/>
              </a:rPr>
              <a:t>2014</a:t>
            </a:r>
            <a:endParaRPr lang="id-ID" sz="1100" b="1">
              <a:latin typeface="Roboto Condensed" panose="02000000000000000000" pitchFamily="2" charset="0"/>
              <a:ea typeface="Roboto Condensed" panose="02000000000000000000" pitchFamily="2" charset="0"/>
            </a:endParaRPr>
          </a:p>
        </p:txBody>
      </p:sp>
      <p:sp>
        <p:nvSpPr>
          <p:cNvPr id="247" name="TextBox 101">
            <a:extLst>
              <a:ext uri="{FF2B5EF4-FFF2-40B4-BE49-F238E27FC236}">
                <a16:creationId xmlns:a16="http://schemas.microsoft.com/office/drawing/2014/main" id="{B5D438C4-A089-4177-8EC1-4E9F97468DB2}"/>
              </a:ext>
            </a:extLst>
          </p:cNvPr>
          <p:cNvSpPr txBox="1"/>
          <p:nvPr/>
        </p:nvSpPr>
        <p:spPr>
          <a:xfrm>
            <a:off x="9625316" y="5435124"/>
            <a:ext cx="595950" cy="307777"/>
          </a:xfrm>
          <a:prstGeom prst="rect">
            <a:avLst/>
          </a:prstGeom>
          <a:noFill/>
        </p:spPr>
        <p:txBody>
          <a:bodyPr wrap="square">
            <a:spAutoFit/>
          </a:bodyPr>
          <a:lstStyle>
            <a:defPPr>
              <a:defRPr lang="es-CL"/>
            </a:defPPr>
            <a:lvl1pPr fontAlgn="auto">
              <a:spcBef>
                <a:spcPts val="0"/>
              </a:spcBef>
              <a:spcAft>
                <a:spcPts val="0"/>
              </a:spcAft>
              <a:defRPr sz="1400" b="1">
                <a:latin typeface="+mj-lt"/>
              </a:defRPr>
            </a:lvl1pPr>
          </a:lstStyle>
          <a:p>
            <a:r>
              <a:rPr lang="es-CL">
                <a:latin typeface="Roboto Condensed" panose="02000000000000000000" pitchFamily="2" charset="0"/>
                <a:ea typeface="Roboto Condensed" panose="02000000000000000000" pitchFamily="2" charset="0"/>
              </a:rPr>
              <a:t>2021</a:t>
            </a:r>
            <a:endParaRPr lang="id-ID">
              <a:latin typeface="Roboto Condensed" panose="02000000000000000000" pitchFamily="2" charset="0"/>
              <a:ea typeface="Roboto Condensed" panose="02000000000000000000" pitchFamily="2" charset="0"/>
            </a:endParaRPr>
          </a:p>
        </p:txBody>
      </p:sp>
      <p:sp>
        <p:nvSpPr>
          <p:cNvPr id="248" name="TextBox 101">
            <a:extLst>
              <a:ext uri="{FF2B5EF4-FFF2-40B4-BE49-F238E27FC236}">
                <a16:creationId xmlns:a16="http://schemas.microsoft.com/office/drawing/2014/main" id="{A5BD98E2-1D7C-4D04-9783-663CBFA54096}"/>
              </a:ext>
            </a:extLst>
          </p:cNvPr>
          <p:cNvSpPr txBox="1"/>
          <p:nvPr/>
        </p:nvSpPr>
        <p:spPr>
          <a:xfrm>
            <a:off x="7837081" y="5400478"/>
            <a:ext cx="595950" cy="307777"/>
          </a:xfrm>
          <a:prstGeom prst="rect">
            <a:avLst/>
          </a:prstGeom>
          <a:noFill/>
        </p:spPr>
        <p:txBody>
          <a:bodyPr wrap="square">
            <a:spAutoFit/>
          </a:bodyPr>
          <a:lstStyle>
            <a:defPPr>
              <a:defRPr lang="es-CL"/>
            </a:defPPr>
            <a:lvl1pPr fontAlgn="auto">
              <a:spcBef>
                <a:spcPts val="0"/>
              </a:spcBef>
              <a:spcAft>
                <a:spcPts val="0"/>
              </a:spcAft>
              <a:defRPr sz="1400" b="1">
                <a:latin typeface="Roboto Condensed" panose="02000000000000000000" pitchFamily="2" charset="0"/>
                <a:ea typeface="Roboto Condensed" panose="02000000000000000000" pitchFamily="2" charset="0"/>
              </a:defRPr>
            </a:lvl1pPr>
          </a:lstStyle>
          <a:p>
            <a:r>
              <a:rPr lang="es-CL"/>
              <a:t>2019</a:t>
            </a:r>
            <a:endParaRPr lang="id-ID"/>
          </a:p>
        </p:txBody>
      </p:sp>
      <p:sp>
        <p:nvSpPr>
          <p:cNvPr id="249" name="타원 104">
            <a:extLst>
              <a:ext uri="{FF2B5EF4-FFF2-40B4-BE49-F238E27FC236}">
                <a16:creationId xmlns:a16="http://schemas.microsoft.com/office/drawing/2014/main" id="{6AF22B55-0BA5-4796-A9F3-59347FEC22B3}"/>
              </a:ext>
            </a:extLst>
          </p:cNvPr>
          <p:cNvSpPr/>
          <p:nvPr/>
        </p:nvSpPr>
        <p:spPr>
          <a:xfrm>
            <a:off x="7818765" y="5672931"/>
            <a:ext cx="602827" cy="582002"/>
          </a:xfrm>
          <a:prstGeom prst="ellipse">
            <a:avLst/>
          </a:prstGeom>
          <a:gradFill>
            <a:gsLst>
              <a:gs pos="0">
                <a:srgbClr val="009999"/>
              </a:gs>
              <a:gs pos="50000">
                <a:srgbClr val="159B8E"/>
              </a:gs>
              <a:gs pos="100000">
                <a:srgbClr val="00B4B0"/>
              </a:gs>
            </a:gsLst>
            <a:lin ang="2700000" scaled="0"/>
          </a:gradFill>
          <a:ln w="3175" cap="flat" cmpd="sng" algn="ctr">
            <a:gradFill>
              <a:gsLst>
                <a:gs pos="0">
                  <a:srgbClr val="009999"/>
                </a:gs>
                <a:gs pos="100000">
                  <a:srgbClr val="00B4B0"/>
                </a:gs>
              </a:gsLst>
              <a:lin ang="5400000" scaled="1"/>
            </a:gradFill>
            <a:prstDash val="solid"/>
          </a:ln>
          <a:effectLst>
            <a:outerShdw dist="25400" dir="54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ts val="1500"/>
              </a:lnSpc>
              <a:spcBef>
                <a:spcPts val="0"/>
              </a:spcBef>
              <a:spcAft>
                <a:spcPts val="0"/>
              </a:spcAft>
              <a:buClrTx/>
              <a:buSzTx/>
              <a:buFontTx/>
              <a:buNone/>
              <a:tabLst/>
              <a:defRPr/>
            </a:pPr>
            <a:endParaRPr kumimoji="0" lang="ko-KR" altLang="en-US" sz="8000" b="0" i="0" u="none" strike="noStrike" kern="0" cap="none" spc="0" normalizeH="0" baseline="0" noProof="0">
              <a:ln>
                <a:noFill/>
              </a:ln>
              <a:gradFill>
                <a:gsLst>
                  <a:gs pos="0">
                    <a:srgbClr val="FFFFFF"/>
                  </a:gs>
                  <a:gs pos="100000">
                    <a:srgbClr val="FFFFFF"/>
                  </a:gs>
                </a:gsLst>
                <a:lin ang="0" scaled="1"/>
              </a:gradFill>
              <a:effectLst/>
              <a:uLnTx/>
              <a:uFillTx/>
              <a:latin typeface="Entypo" pitchFamily="50" charset="0"/>
              <a:ea typeface="Roboto Light" pitchFamily="2" charset="0"/>
              <a:cs typeface="Roboto Condensed Regular"/>
            </a:endParaRPr>
          </a:p>
        </p:txBody>
      </p:sp>
      <p:pic>
        <p:nvPicPr>
          <p:cNvPr id="250" name="Gráfico 249" descr="Cmd (terminal) con relleno sólido">
            <a:extLst>
              <a:ext uri="{FF2B5EF4-FFF2-40B4-BE49-F238E27FC236}">
                <a16:creationId xmlns:a16="http://schemas.microsoft.com/office/drawing/2014/main" id="{12467B07-55D7-4923-A534-E34B0684D13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914378" y="5764449"/>
            <a:ext cx="411599" cy="411599"/>
          </a:xfrm>
          <a:prstGeom prst="rect">
            <a:avLst/>
          </a:prstGeom>
        </p:spPr>
      </p:pic>
      <p:sp>
        <p:nvSpPr>
          <p:cNvPr id="251" name="TextBox 135">
            <a:extLst>
              <a:ext uri="{FF2B5EF4-FFF2-40B4-BE49-F238E27FC236}">
                <a16:creationId xmlns:a16="http://schemas.microsoft.com/office/drawing/2014/main" id="{052BDB95-265D-4899-8EE2-7C5528F05407}"/>
              </a:ext>
            </a:extLst>
          </p:cNvPr>
          <p:cNvSpPr txBox="1">
            <a:spLocks/>
          </p:cNvSpPr>
          <p:nvPr/>
        </p:nvSpPr>
        <p:spPr>
          <a:xfrm>
            <a:off x="7751607" y="6280235"/>
            <a:ext cx="1501903" cy="236022"/>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ko-KR" sz="1100" b="1" i="0" u="none" strike="noStrike" kern="0" cap="none" spc="0" normalizeH="0" baseline="0" noProof="0">
                <a:ln>
                  <a:noFill/>
                </a:ln>
                <a:gradFill>
                  <a:gsLst>
                    <a:gs pos="0">
                      <a:srgbClr val="2F3540">
                        <a:alpha val="70000"/>
                      </a:srgbClr>
                    </a:gs>
                    <a:gs pos="100000">
                      <a:srgbClr val="2F3540">
                        <a:alpha val="70000"/>
                      </a:srgbClr>
                    </a:gs>
                  </a:gsLst>
                  <a:lin ang="5400000" scaled="0"/>
                </a:gradFill>
                <a:effectLst/>
                <a:uLnTx/>
                <a:uFillTx/>
                <a:latin typeface="Roboto Condensed Regular"/>
                <a:ea typeface="Roboto Condensed Regular"/>
              </a:rPr>
              <a:t>Desarrollo - </a:t>
            </a:r>
            <a:r>
              <a:rPr kumimoji="0" lang="es-CL" altLang="ko-KR" sz="1100" b="1" i="0" u="none" strike="noStrike" kern="0" cap="none" spc="0" normalizeH="0" baseline="0">
                <a:ln>
                  <a:noFill/>
                </a:ln>
                <a:gradFill>
                  <a:gsLst>
                    <a:gs pos="0">
                      <a:srgbClr val="2F3540">
                        <a:alpha val="70000"/>
                      </a:srgbClr>
                    </a:gs>
                    <a:gs pos="100000">
                      <a:srgbClr val="2F3540">
                        <a:alpha val="70000"/>
                      </a:srgbClr>
                    </a:gs>
                  </a:gsLst>
                  <a:lin ang="5400000" scaled="0"/>
                </a:gradFill>
                <a:effectLst/>
                <a:uLnTx/>
                <a:uFillTx/>
                <a:latin typeface="Roboto Condensed Regular"/>
                <a:ea typeface="Roboto Condensed Regular"/>
              </a:rPr>
              <a:t>Explotación</a:t>
            </a:r>
          </a:p>
        </p:txBody>
      </p:sp>
      <p:sp>
        <p:nvSpPr>
          <p:cNvPr id="252" name="TextBox 136">
            <a:extLst>
              <a:ext uri="{FF2B5EF4-FFF2-40B4-BE49-F238E27FC236}">
                <a16:creationId xmlns:a16="http://schemas.microsoft.com/office/drawing/2014/main" id="{E42EB58F-D3B8-4100-BB80-368ADBDE9B17}"/>
              </a:ext>
            </a:extLst>
          </p:cNvPr>
          <p:cNvSpPr txBox="1"/>
          <p:nvPr/>
        </p:nvSpPr>
        <p:spPr>
          <a:xfrm>
            <a:off x="7781084" y="6462680"/>
            <a:ext cx="1483767" cy="297858"/>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
                <a:srgbClr val="FFFFFF"/>
              </a:buClr>
              <a:buSzTx/>
              <a:buFontTx/>
              <a:buNone/>
              <a:tabLst/>
              <a:defRPr/>
            </a:pPr>
            <a:r>
              <a:rPr kumimoji="0" lang="pt-BR" altLang="ko-KR" sz="8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Requerimientos de Desarrollo se realizan dentro de la institución</a:t>
            </a:r>
          </a:p>
        </p:txBody>
      </p:sp>
      <p:grpSp>
        <p:nvGrpSpPr>
          <p:cNvPr id="254" name="그룹 44">
            <a:extLst>
              <a:ext uri="{FF2B5EF4-FFF2-40B4-BE49-F238E27FC236}">
                <a16:creationId xmlns:a16="http://schemas.microsoft.com/office/drawing/2014/main" id="{71715AC9-D128-4114-823D-83EE0BD6DE5F}"/>
              </a:ext>
            </a:extLst>
          </p:cNvPr>
          <p:cNvGrpSpPr/>
          <p:nvPr/>
        </p:nvGrpSpPr>
        <p:grpSpPr>
          <a:xfrm>
            <a:off x="9169037" y="2067534"/>
            <a:ext cx="1326762" cy="1903444"/>
            <a:chOff x="4860325" y="1485029"/>
            <a:chExt cx="1326762" cy="1903444"/>
          </a:xfrm>
        </p:grpSpPr>
        <p:grpSp>
          <p:nvGrpSpPr>
            <p:cNvPr id="255" name="그룹 98">
              <a:extLst>
                <a:ext uri="{FF2B5EF4-FFF2-40B4-BE49-F238E27FC236}">
                  <a16:creationId xmlns:a16="http://schemas.microsoft.com/office/drawing/2014/main" id="{8C48B9D8-3D95-4B63-A795-4C76B8AD3D22}"/>
                </a:ext>
              </a:extLst>
            </p:cNvPr>
            <p:cNvGrpSpPr/>
            <p:nvPr/>
          </p:nvGrpSpPr>
          <p:grpSpPr>
            <a:xfrm>
              <a:off x="4860325" y="2061716"/>
              <a:ext cx="1326762" cy="1326757"/>
              <a:chOff x="5388526" y="1348545"/>
              <a:chExt cx="805348" cy="805347"/>
            </a:xfrm>
          </p:grpSpPr>
          <p:sp>
            <p:nvSpPr>
              <p:cNvPr id="259" name="타원 104">
                <a:extLst>
                  <a:ext uri="{FF2B5EF4-FFF2-40B4-BE49-F238E27FC236}">
                    <a16:creationId xmlns:a16="http://schemas.microsoft.com/office/drawing/2014/main" id="{73CDFC70-8BE6-4DF6-AA7F-F801D58FAD63}"/>
                  </a:ext>
                </a:extLst>
              </p:cNvPr>
              <p:cNvSpPr/>
              <p:nvPr/>
            </p:nvSpPr>
            <p:spPr>
              <a:xfrm>
                <a:off x="5388526" y="1348545"/>
                <a:ext cx="805348" cy="805346"/>
              </a:xfrm>
              <a:prstGeom prst="ellipse">
                <a:avLst/>
              </a:prstGeom>
              <a:gradFill>
                <a:gsLst>
                  <a:gs pos="0">
                    <a:srgbClr val="009999"/>
                  </a:gs>
                  <a:gs pos="50000">
                    <a:srgbClr val="159B8E"/>
                  </a:gs>
                  <a:gs pos="100000">
                    <a:srgbClr val="00B4B0"/>
                  </a:gs>
                </a:gsLst>
                <a:lin ang="2700000" scaled="0"/>
              </a:gradFill>
              <a:ln w="3175" cap="flat" cmpd="sng" algn="ctr">
                <a:gradFill>
                  <a:gsLst>
                    <a:gs pos="5000">
                      <a:srgbClr val="00B4B0"/>
                    </a:gs>
                    <a:gs pos="100000">
                      <a:srgbClr val="009999"/>
                    </a:gs>
                  </a:gsLst>
                  <a:lin ang="5400000" scaled="1"/>
                </a:gradFill>
                <a:prstDash val="solid"/>
              </a:ln>
              <a:effectLst>
                <a:outerShdw dist="25400" dir="54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ts val="1500"/>
                  </a:lnSpc>
                  <a:spcBef>
                    <a:spcPts val="0"/>
                  </a:spcBef>
                  <a:spcAft>
                    <a:spcPts val="0"/>
                  </a:spcAft>
                  <a:buClrTx/>
                  <a:buSzTx/>
                  <a:buFontTx/>
                  <a:buNone/>
                  <a:tabLst/>
                  <a:defRPr/>
                </a:pPr>
                <a:endParaRPr kumimoji="0" lang="ko-KR" altLang="en-US" sz="8000" b="0" i="0" u="none" strike="noStrike" kern="0" cap="none" spc="0" normalizeH="0" baseline="0" noProof="0">
                  <a:ln>
                    <a:noFill/>
                  </a:ln>
                  <a:gradFill>
                    <a:gsLst>
                      <a:gs pos="0">
                        <a:srgbClr val="FFFFFF"/>
                      </a:gs>
                      <a:gs pos="100000">
                        <a:srgbClr val="FFFFFF"/>
                      </a:gs>
                    </a:gsLst>
                    <a:lin ang="0" scaled="1"/>
                  </a:gradFill>
                  <a:effectLst/>
                  <a:uLnTx/>
                  <a:uFillTx/>
                  <a:latin typeface="Entypo" pitchFamily="50" charset="0"/>
                  <a:ea typeface="Roboto Light" pitchFamily="2" charset="0"/>
                  <a:cs typeface="Roboto Condensed Regular"/>
                </a:endParaRPr>
              </a:p>
            </p:txBody>
          </p:sp>
          <p:sp>
            <p:nvSpPr>
              <p:cNvPr id="260" name="타원 111">
                <a:extLst>
                  <a:ext uri="{FF2B5EF4-FFF2-40B4-BE49-F238E27FC236}">
                    <a16:creationId xmlns:a16="http://schemas.microsoft.com/office/drawing/2014/main" id="{A2904D92-07F1-421D-BBBF-D6829A490B4E}"/>
                  </a:ext>
                </a:extLst>
              </p:cNvPr>
              <p:cNvSpPr/>
              <p:nvPr/>
            </p:nvSpPr>
            <p:spPr>
              <a:xfrm>
                <a:off x="5605916" y="1521893"/>
                <a:ext cx="587958" cy="631999"/>
              </a:xfrm>
              <a:custGeom>
                <a:avLst/>
                <a:gdLst/>
                <a:ahLst/>
                <a:cxnLst/>
                <a:rect l="l" t="t" r="r" b="b"/>
                <a:pathLst>
                  <a:path w="587958" h="631999">
                    <a:moveTo>
                      <a:pt x="515732" y="0"/>
                    </a:moveTo>
                    <a:cubicBezTo>
                      <a:pt x="561413" y="64854"/>
                      <a:pt x="587958" y="143990"/>
                      <a:pt x="587958" y="229326"/>
                    </a:cubicBezTo>
                    <a:cubicBezTo>
                      <a:pt x="587958" y="451716"/>
                      <a:pt x="407675" y="631999"/>
                      <a:pt x="185284" y="631999"/>
                    </a:cubicBezTo>
                    <a:cubicBezTo>
                      <a:pt x="118132" y="631999"/>
                      <a:pt x="54819" y="615561"/>
                      <a:pt x="0" y="584861"/>
                    </a:cubicBezTo>
                    <a:cubicBezTo>
                      <a:pt x="34632" y="595451"/>
                      <a:pt x="71363" y="600249"/>
                      <a:pt x="109215" y="600249"/>
                    </a:cubicBezTo>
                    <a:cubicBezTo>
                      <a:pt x="351271" y="600249"/>
                      <a:pt x="547496" y="404024"/>
                      <a:pt x="547496" y="161969"/>
                    </a:cubicBezTo>
                    <a:cubicBezTo>
                      <a:pt x="547496" y="104644"/>
                      <a:pt x="536490" y="49889"/>
                      <a:pt x="515732" y="0"/>
                    </a:cubicBezTo>
                    <a:close/>
                  </a:path>
                </a:pathLst>
              </a:custGeom>
              <a:solidFill>
                <a:srgbClr val="000000">
                  <a:alpha val="10196"/>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grpSp>
        <p:grpSp>
          <p:nvGrpSpPr>
            <p:cNvPr id="256" name="그룹 131">
              <a:extLst>
                <a:ext uri="{FF2B5EF4-FFF2-40B4-BE49-F238E27FC236}">
                  <a16:creationId xmlns:a16="http://schemas.microsoft.com/office/drawing/2014/main" id="{256DD34B-7391-4D76-B3DF-48E7A5EAC1C8}"/>
                </a:ext>
              </a:extLst>
            </p:cNvPr>
            <p:cNvGrpSpPr/>
            <p:nvPr/>
          </p:nvGrpSpPr>
          <p:grpSpPr>
            <a:xfrm>
              <a:off x="4944799" y="1485029"/>
              <a:ext cx="1157815" cy="444362"/>
              <a:chOff x="3773835" y="1351679"/>
              <a:chExt cx="1157815" cy="444362"/>
            </a:xfrm>
          </p:grpSpPr>
          <p:sp>
            <p:nvSpPr>
              <p:cNvPr id="257" name="TextBox 132">
                <a:extLst>
                  <a:ext uri="{FF2B5EF4-FFF2-40B4-BE49-F238E27FC236}">
                    <a16:creationId xmlns:a16="http://schemas.microsoft.com/office/drawing/2014/main" id="{3DE81633-2FB6-4A9F-80B5-DE317E694B0E}"/>
                  </a:ext>
                </a:extLst>
              </p:cNvPr>
              <p:cNvSpPr txBox="1">
                <a:spLocks/>
              </p:cNvSpPr>
              <p:nvPr/>
            </p:nvSpPr>
            <p:spPr>
              <a:xfrm>
                <a:off x="3785176" y="1351679"/>
                <a:ext cx="1135131" cy="202984"/>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CL" altLang="ko-KR" sz="1100" b="1" i="0" u="none" strike="noStrike" kern="0" cap="none" spc="0" normalizeH="0" baseline="0" noProof="0">
                    <a:ln>
                      <a:noFill/>
                    </a:ln>
                    <a:solidFill>
                      <a:srgbClr val="009999"/>
                    </a:solidFill>
                    <a:effectLst/>
                    <a:uLnTx/>
                    <a:uFillTx/>
                    <a:latin typeface="Roboto Condensed Regular"/>
                    <a:ea typeface="Roboto Condensed Regular"/>
                  </a:rPr>
                  <a:t>Operaciones</a:t>
                </a:r>
                <a:endParaRPr kumimoji="0" lang="ko-KR" altLang="en-US" sz="1100" b="1" i="0" u="none" strike="noStrike" kern="0" cap="none" spc="0" normalizeH="0" baseline="0" noProof="0">
                  <a:ln>
                    <a:noFill/>
                  </a:ln>
                  <a:solidFill>
                    <a:srgbClr val="009999"/>
                  </a:solidFill>
                  <a:effectLst/>
                  <a:uLnTx/>
                  <a:uFillTx/>
                  <a:latin typeface="Roboto Condensed Regular"/>
                  <a:ea typeface="Roboto Condensed Regular"/>
                </a:endParaRPr>
              </a:p>
            </p:txBody>
          </p:sp>
          <p:sp>
            <p:nvSpPr>
              <p:cNvPr id="258" name="TextBox 133">
                <a:extLst>
                  <a:ext uri="{FF2B5EF4-FFF2-40B4-BE49-F238E27FC236}">
                    <a16:creationId xmlns:a16="http://schemas.microsoft.com/office/drawing/2014/main" id="{98C53B70-3263-4671-BDBA-63D1106749A2}"/>
                  </a:ext>
                </a:extLst>
              </p:cNvPr>
              <p:cNvSpPr txBox="1"/>
              <p:nvPr/>
            </p:nvSpPr>
            <p:spPr>
              <a:xfrm>
                <a:off x="3773835" y="1553152"/>
                <a:ext cx="1157815" cy="242889"/>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
                    <a:srgbClr val="FFFFFF"/>
                  </a:buClr>
                  <a:buSzTx/>
                  <a:buFontTx/>
                  <a:buNone/>
                  <a:tabLst/>
                  <a:defRPr/>
                </a:pPr>
                <a:r>
                  <a:rPr kumimoji="0" lang="pt-BR" altLang="ko-KR" sz="9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Tiene a cargo el proceso</a:t>
                </a:r>
              </a:p>
            </p:txBody>
          </p:sp>
        </p:grpSp>
      </p:grpSp>
      <p:pic>
        <p:nvPicPr>
          <p:cNvPr id="261" name="Gráfico 260" descr="Círculos con flechas con relleno sólido">
            <a:extLst>
              <a:ext uri="{FF2B5EF4-FFF2-40B4-BE49-F238E27FC236}">
                <a16:creationId xmlns:a16="http://schemas.microsoft.com/office/drawing/2014/main" id="{7F1ABE3A-44AA-4881-BC8E-3F3A21AFF1C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75217" y="2797622"/>
            <a:ext cx="914400" cy="914400"/>
          </a:xfrm>
          <a:prstGeom prst="rect">
            <a:avLst/>
          </a:prstGeom>
        </p:spPr>
      </p:pic>
      <p:cxnSp>
        <p:nvCxnSpPr>
          <p:cNvPr id="262" name="Straight Arrow Connector 99">
            <a:extLst>
              <a:ext uri="{FF2B5EF4-FFF2-40B4-BE49-F238E27FC236}">
                <a16:creationId xmlns:a16="http://schemas.microsoft.com/office/drawing/2014/main" id="{FCD1A257-F22A-4BAB-8B82-E542B32046C1}"/>
              </a:ext>
            </a:extLst>
          </p:cNvPr>
          <p:cNvCxnSpPr>
            <a:cxnSpLocks/>
          </p:cNvCxnSpPr>
          <p:nvPr/>
        </p:nvCxnSpPr>
        <p:spPr>
          <a:xfrm flipH="1" flipV="1">
            <a:off x="8834201" y="2605655"/>
            <a:ext cx="819392" cy="502640"/>
          </a:xfrm>
          <a:prstGeom prst="straightConnector1">
            <a:avLst/>
          </a:prstGeom>
          <a:ln w="19050" cap="rnd">
            <a:solidFill>
              <a:srgbClr val="159B8E"/>
            </a:solidFill>
            <a:prstDash val="sysDot"/>
            <a:round/>
            <a:tailEnd type="oval" w="lg" len="lg"/>
          </a:ln>
        </p:spPr>
        <p:style>
          <a:lnRef idx="1">
            <a:schemeClr val="accent1"/>
          </a:lnRef>
          <a:fillRef idx="0">
            <a:schemeClr val="accent1"/>
          </a:fillRef>
          <a:effectRef idx="0">
            <a:schemeClr val="accent1"/>
          </a:effectRef>
          <a:fontRef idx="minor">
            <a:schemeClr val="tx1"/>
          </a:fontRef>
        </p:style>
      </p:cxnSp>
      <p:cxnSp>
        <p:nvCxnSpPr>
          <p:cNvPr id="263" name="Straight Arrow Connector 99">
            <a:extLst>
              <a:ext uri="{FF2B5EF4-FFF2-40B4-BE49-F238E27FC236}">
                <a16:creationId xmlns:a16="http://schemas.microsoft.com/office/drawing/2014/main" id="{8F7BE49A-74F5-4542-893B-ECF47F6760C8}"/>
              </a:ext>
            </a:extLst>
          </p:cNvPr>
          <p:cNvCxnSpPr>
            <a:cxnSpLocks/>
          </p:cNvCxnSpPr>
          <p:nvPr/>
        </p:nvCxnSpPr>
        <p:spPr>
          <a:xfrm flipV="1">
            <a:off x="10221266" y="2990516"/>
            <a:ext cx="755248" cy="155601"/>
          </a:xfrm>
          <a:prstGeom prst="straightConnector1">
            <a:avLst/>
          </a:prstGeom>
          <a:ln w="19050" cap="rnd">
            <a:solidFill>
              <a:srgbClr val="159B8E"/>
            </a:solidFill>
            <a:prstDash val="sysDot"/>
            <a:round/>
            <a:tailEnd type="oval" w="lg" len="lg"/>
          </a:ln>
        </p:spPr>
        <p:style>
          <a:lnRef idx="1">
            <a:schemeClr val="accent1"/>
          </a:lnRef>
          <a:fillRef idx="0">
            <a:schemeClr val="accent1"/>
          </a:fillRef>
          <a:effectRef idx="0">
            <a:schemeClr val="accent1"/>
          </a:effectRef>
          <a:fontRef idx="minor">
            <a:schemeClr val="tx1"/>
          </a:fontRef>
        </p:style>
      </p:cxnSp>
      <p:sp>
        <p:nvSpPr>
          <p:cNvPr id="264" name="타원 86">
            <a:extLst>
              <a:ext uri="{FF2B5EF4-FFF2-40B4-BE49-F238E27FC236}">
                <a16:creationId xmlns:a16="http://schemas.microsoft.com/office/drawing/2014/main" id="{AEB64148-CE13-4DC5-A8BA-5D01AF20FD1C}"/>
              </a:ext>
            </a:extLst>
          </p:cNvPr>
          <p:cNvSpPr/>
          <p:nvPr/>
        </p:nvSpPr>
        <p:spPr>
          <a:xfrm>
            <a:off x="8269373" y="2143205"/>
            <a:ext cx="725541" cy="748075"/>
          </a:xfrm>
          <a:prstGeom prst="ellipse">
            <a:avLst/>
          </a:prstGeom>
          <a:gradFill>
            <a:gsLst>
              <a:gs pos="0">
                <a:srgbClr val="FFFFFF">
                  <a:lumMod val="75000"/>
                </a:srgbClr>
              </a:gs>
              <a:gs pos="100000">
                <a:srgbClr val="FFFFFF">
                  <a:lumMod val="65000"/>
                </a:srgbClr>
              </a:gs>
            </a:gsLst>
            <a:lin ang="2700000" scaled="0"/>
          </a:gradFill>
          <a:ln w="3175" cap="flat" cmpd="sng" algn="ctr">
            <a:solidFill>
              <a:srgbClr val="FFFFFF">
                <a:lumMod val="65000"/>
              </a:srgbClr>
            </a:solidFill>
            <a:prstDash val="solid"/>
          </a:ln>
          <a:effectLst>
            <a:outerShdw dist="25400" dir="5400000" algn="ctr" rotWithShape="0">
              <a:prstClr val="black">
                <a:alpha val="1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ts val="1500"/>
              </a:lnSpc>
              <a:spcBef>
                <a:spcPts val="0"/>
              </a:spcBef>
              <a:spcAft>
                <a:spcPts val="0"/>
              </a:spcAft>
              <a:buClrTx/>
              <a:buSzTx/>
              <a:buFontTx/>
              <a:buNone/>
              <a:tabLst/>
              <a:defRPr/>
            </a:pPr>
            <a:endParaRPr kumimoji="0" lang="ko-KR" altLang="en-US" sz="8000" b="0" i="0" u="none" strike="noStrike" kern="0" cap="none" spc="0" normalizeH="0" baseline="0" noProof="0">
              <a:ln>
                <a:noFill/>
              </a:ln>
              <a:gradFill>
                <a:gsLst>
                  <a:gs pos="0">
                    <a:srgbClr val="FFFFFF"/>
                  </a:gs>
                  <a:gs pos="100000">
                    <a:srgbClr val="FFFFFF"/>
                  </a:gs>
                </a:gsLst>
                <a:lin ang="0" scaled="1"/>
              </a:gradFill>
              <a:effectLst/>
              <a:uLnTx/>
              <a:uFillTx/>
              <a:latin typeface="Entypo" pitchFamily="50" charset="0"/>
              <a:ea typeface="Roboto Light" pitchFamily="2" charset="0"/>
              <a:cs typeface="Roboto Condensed Regular"/>
            </a:endParaRPr>
          </a:p>
        </p:txBody>
      </p:sp>
      <p:pic>
        <p:nvPicPr>
          <p:cNvPr id="265" name="Gráfico 264" descr="Ordenador con relleno sólido">
            <a:extLst>
              <a:ext uri="{FF2B5EF4-FFF2-40B4-BE49-F238E27FC236}">
                <a16:creationId xmlns:a16="http://schemas.microsoft.com/office/drawing/2014/main" id="{9685F9F8-D637-44C5-8765-B149BF877FE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56278" y="2247572"/>
            <a:ext cx="565142" cy="559007"/>
          </a:xfrm>
          <a:prstGeom prst="rect">
            <a:avLst/>
          </a:prstGeom>
        </p:spPr>
      </p:pic>
      <p:sp>
        <p:nvSpPr>
          <p:cNvPr id="266" name="TextBox 127">
            <a:extLst>
              <a:ext uri="{FF2B5EF4-FFF2-40B4-BE49-F238E27FC236}">
                <a16:creationId xmlns:a16="http://schemas.microsoft.com/office/drawing/2014/main" id="{10A875CA-F45F-41FA-A5B8-B263166FD4BA}"/>
              </a:ext>
            </a:extLst>
          </p:cNvPr>
          <p:cNvSpPr txBox="1">
            <a:spLocks/>
          </p:cNvSpPr>
          <p:nvPr/>
        </p:nvSpPr>
        <p:spPr>
          <a:xfrm>
            <a:off x="8125080" y="2963427"/>
            <a:ext cx="1011175" cy="390013"/>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CL" altLang="ko-KR" sz="1050" b="1" i="0" u="none" strike="noStrike" kern="0" cap="none" spc="0" normalizeH="0" baseline="0" noProof="0">
                <a:ln>
                  <a:noFill/>
                </a:ln>
                <a:gradFill>
                  <a:gsLst>
                    <a:gs pos="0">
                      <a:srgbClr val="2F3540">
                        <a:alpha val="70000"/>
                      </a:srgbClr>
                    </a:gs>
                    <a:gs pos="100000">
                      <a:srgbClr val="2F3540">
                        <a:alpha val="70000"/>
                      </a:srgbClr>
                    </a:gs>
                  </a:gsLst>
                  <a:lin ang="5400000" scaled="0"/>
                </a:gradFill>
                <a:effectLst/>
                <a:uLnTx/>
                <a:uFillTx/>
                <a:latin typeface="Roboto Condensed Regular"/>
                <a:ea typeface="Roboto Condensed Regular"/>
              </a:rPr>
              <a:t>Tecnología de la Información</a:t>
            </a:r>
            <a:endParaRPr kumimoji="0" lang="ko-KR" altLang="en-US" sz="1050" b="1" i="0" u="none" strike="noStrike" kern="0" cap="none" spc="0" normalizeH="0" baseline="0" noProof="0">
              <a:ln>
                <a:noFill/>
              </a:ln>
              <a:gradFill>
                <a:gsLst>
                  <a:gs pos="0">
                    <a:srgbClr val="2F3540">
                      <a:alpha val="70000"/>
                    </a:srgbClr>
                  </a:gs>
                  <a:gs pos="100000">
                    <a:srgbClr val="2F3540">
                      <a:alpha val="70000"/>
                    </a:srgbClr>
                  </a:gs>
                </a:gsLst>
                <a:lin ang="5400000" scaled="0"/>
              </a:gradFill>
              <a:effectLst/>
              <a:uLnTx/>
              <a:uFillTx/>
              <a:latin typeface="Roboto Condensed Regular"/>
              <a:ea typeface="Roboto Condensed Regular"/>
            </a:endParaRPr>
          </a:p>
        </p:txBody>
      </p:sp>
      <p:sp>
        <p:nvSpPr>
          <p:cNvPr id="267" name="타원 86">
            <a:extLst>
              <a:ext uri="{FF2B5EF4-FFF2-40B4-BE49-F238E27FC236}">
                <a16:creationId xmlns:a16="http://schemas.microsoft.com/office/drawing/2014/main" id="{57520353-B751-47AA-AD01-2112866B5266}"/>
              </a:ext>
            </a:extLst>
          </p:cNvPr>
          <p:cNvSpPr/>
          <p:nvPr/>
        </p:nvSpPr>
        <p:spPr>
          <a:xfrm>
            <a:off x="10635707" y="2450221"/>
            <a:ext cx="725541" cy="748075"/>
          </a:xfrm>
          <a:prstGeom prst="ellipse">
            <a:avLst/>
          </a:prstGeom>
          <a:gradFill>
            <a:gsLst>
              <a:gs pos="0">
                <a:srgbClr val="FFFFFF">
                  <a:lumMod val="75000"/>
                </a:srgbClr>
              </a:gs>
              <a:gs pos="100000">
                <a:srgbClr val="FFFFFF">
                  <a:lumMod val="65000"/>
                </a:srgbClr>
              </a:gs>
            </a:gsLst>
            <a:lin ang="2700000" scaled="0"/>
          </a:gradFill>
          <a:ln w="3175" cap="flat" cmpd="sng" algn="ctr">
            <a:solidFill>
              <a:srgbClr val="FFFFFF">
                <a:lumMod val="65000"/>
              </a:srgbClr>
            </a:solidFill>
            <a:prstDash val="solid"/>
          </a:ln>
          <a:effectLst>
            <a:outerShdw dist="25400" dir="5400000" algn="ctr" rotWithShape="0">
              <a:prstClr val="black">
                <a:alpha val="10000"/>
              </a:prst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ts val="1500"/>
              </a:lnSpc>
              <a:spcBef>
                <a:spcPts val="0"/>
              </a:spcBef>
              <a:spcAft>
                <a:spcPts val="0"/>
              </a:spcAft>
              <a:buClrTx/>
              <a:buSzTx/>
              <a:buFontTx/>
              <a:buNone/>
              <a:tabLst/>
              <a:defRPr/>
            </a:pPr>
            <a:endParaRPr kumimoji="0" lang="ko-KR" altLang="en-US" sz="8000" b="0" i="0" u="none" strike="noStrike" kern="0" cap="none" spc="0" normalizeH="0" baseline="0" noProof="0">
              <a:ln>
                <a:noFill/>
              </a:ln>
              <a:gradFill>
                <a:gsLst>
                  <a:gs pos="0">
                    <a:srgbClr val="FFFFFF"/>
                  </a:gs>
                  <a:gs pos="100000">
                    <a:srgbClr val="FFFFFF"/>
                  </a:gs>
                </a:gsLst>
                <a:lin ang="0" scaled="1"/>
              </a:gradFill>
              <a:effectLst/>
              <a:uLnTx/>
              <a:uFillTx/>
              <a:latin typeface="Entypo" pitchFamily="50" charset="0"/>
              <a:ea typeface="Roboto Light" pitchFamily="2" charset="0"/>
              <a:cs typeface="Roboto Condensed Regular"/>
            </a:endParaRPr>
          </a:p>
        </p:txBody>
      </p:sp>
      <p:sp>
        <p:nvSpPr>
          <p:cNvPr id="268" name="TextBox 127">
            <a:extLst>
              <a:ext uri="{FF2B5EF4-FFF2-40B4-BE49-F238E27FC236}">
                <a16:creationId xmlns:a16="http://schemas.microsoft.com/office/drawing/2014/main" id="{E34C3B45-ABBC-4794-B235-3ED5F6888A43}"/>
              </a:ext>
            </a:extLst>
          </p:cNvPr>
          <p:cNvSpPr txBox="1">
            <a:spLocks/>
          </p:cNvSpPr>
          <p:nvPr/>
        </p:nvSpPr>
        <p:spPr>
          <a:xfrm>
            <a:off x="10528581" y="3260855"/>
            <a:ext cx="1011175" cy="390013"/>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s-CL" altLang="ko-KR" sz="1050" b="1" i="0" u="none" strike="noStrike" kern="0" cap="none" spc="0" normalizeH="0" baseline="0" noProof="0">
                <a:ln>
                  <a:noFill/>
                </a:ln>
                <a:gradFill>
                  <a:gsLst>
                    <a:gs pos="0">
                      <a:srgbClr val="2F3540">
                        <a:alpha val="70000"/>
                      </a:srgbClr>
                    </a:gs>
                    <a:gs pos="100000">
                      <a:srgbClr val="2F3540">
                        <a:alpha val="70000"/>
                      </a:srgbClr>
                    </a:gs>
                  </a:gsLst>
                  <a:lin ang="5400000" scaled="0"/>
                </a:gradFill>
                <a:effectLst/>
                <a:uLnTx/>
                <a:uFillTx/>
                <a:latin typeface="Roboto Condensed Regular"/>
                <a:ea typeface="Roboto Condensed Regular"/>
              </a:rPr>
              <a:t>Cobertura y Diseño Institucional</a:t>
            </a:r>
            <a:endParaRPr kumimoji="0" lang="ko-KR" altLang="en-US" sz="1050" b="1" i="0" u="none" strike="noStrike" kern="0" cap="none" spc="0" normalizeH="0" baseline="0" noProof="0">
              <a:ln>
                <a:noFill/>
              </a:ln>
              <a:gradFill>
                <a:gsLst>
                  <a:gs pos="0">
                    <a:srgbClr val="2F3540">
                      <a:alpha val="70000"/>
                    </a:srgbClr>
                  </a:gs>
                  <a:gs pos="100000">
                    <a:srgbClr val="2F3540">
                      <a:alpha val="70000"/>
                    </a:srgbClr>
                  </a:gs>
                </a:gsLst>
                <a:lin ang="5400000" scaled="0"/>
              </a:gradFill>
              <a:effectLst/>
              <a:uLnTx/>
              <a:uFillTx/>
              <a:latin typeface="Roboto Condensed Regular"/>
              <a:ea typeface="Roboto Condensed Regular"/>
            </a:endParaRPr>
          </a:p>
        </p:txBody>
      </p:sp>
      <p:cxnSp>
        <p:nvCxnSpPr>
          <p:cNvPr id="269" name="Straight Arrow Connector 99">
            <a:extLst>
              <a:ext uri="{FF2B5EF4-FFF2-40B4-BE49-F238E27FC236}">
                <a16:creationId xmlns:a16="http://schemas.microsoft.com/office/drawing/2014/main" id="{55282520-5E69-4A11-B41F-BF0B6A7F0904}"/>
              </a:ext>
            </a:extLst>
          </p:cNvPr>
          <p:cNvCxnSpPr>
            <a:cxnSpLocks/>
          </p:cNvCxnSpPr>
          <p:nvPr/>
        </p:nvCxnSpPr>
        <p:spPr>
          <a:xfrm flipH="1">
            <a:off x="898994" y="5312073"/>
            <a:ext cx="2461854" cy="1"/>
          </a:xfrm>
          <a:prstGeom prst="straightConnector1">
            <a:avLst/>
          </a:prstGeom>
          <a:ln w="19050" cap="rnd" cmpd="sng" algn="ctr">
            <a:solidFill>
              <a:schemeClr val="accent4"/>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0" name="Straight Arrow Connector 99">
            <a:extLst>
              <a:ext uri="{FF2B5EF4-FFF2-40B4-BE49-F238E27FC236}">
                <a16:creationId xmlns:a16="http://schemas.microsoft.com/office/drawing/2014/main" id="{1C912AA1-7980-480F-A5AE-3AD497CBFF5F}"/>
              </a:ext>
            </a:extLst>
          </p:cNvPr>
          <p:cNvCxnSpPr>
            <a:cxnSpLocks/>
          </p:cNvCxnSpPr>
          <p:nvPr/>
        </p:nvCxnSpPr>
        <p:spPr>
          <a:xfrm flipH="1">
            <a:off x="9952522" y="5307809"/>
            <a:ext cx="1430251" cy="0"/>
          </a:xfrm>
          <a:prstGeom prst="straightConnector1">
            <a:avLst/>
          </a:prstGeom>
          <a:ln w="19050" cap="flat">
            <a:solidFill>
              <a:srgbClr val="159B8E"/>
            </a:solidFill>
            <a:prstDash val="sysDot"/>
            <a:round/>
            <a:headEnd type="triangle" w="lg" len="lg"/>
            <a:tailEnd type="none" w="lg" len="lg"/>
          </a:ln>
        </p:spPr>
        <p:style>
          <a:lnRef idx="1">
            <a:schemeClr val="accent1"/>
          </a:lnRef>
          <a:fillRef idx="0">
            <a:schemeClr val="accent1"/>
          </a:fillRef>
          <a:effectRef idx="0">
            <a:schemeClr val="accent1"/>
          </a:effectRef>
          <a:fontRef idx="minor">
            <a:schemeClr val="tx1"/>
          </a:fontRef>
        </p:style>
      </p:cxnSp>
      <p:pic>
        <p:nvPicPr>
          <p:cNvPr id="271" name="Gráfico 270" descr="Diagrama de flujo con relleno sólido">
            <a:extLst>
              <a:ext uri="{FF2B5EF4-FFF2-40B4-BE49-F238E27FC236}">
                <a16:creationId xmlns:a16="http://schemas.microsoft.com/office/drawing/2014/main" id="{C2E59389-704B-4844-838E-25F11FA0AE7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701979" y="2526654"/>
            <a:ext cx="606887" cy="606887"/>
          </a:xfrm>
          <a:prstGeom prst="rect">
            <a:avLst/>
          </a:prstGeom>
        </p:spPr>
      </p:pic>
      <p:sp>
        <p:nvSpPr>
          <p:cNvPr id="81" name="TextBox 101">
            <a:extLst>
              <a:ext uri="{FF2B5EF4-FFF2-40B4-BE49-F238E27FC236}">
                <a16:creationId xmlns:a16="http://schemas.microsoft.com/office/drawing/2014/main" id="{5EC58D22-3F1F-4654-946A-579A36ADB287}"/>
              </a:ext>
            </a:extLst>
          </p:cNvPr>
          <p:cNvSpPr txBox="1"/>
          <p:nvPr/>
        </p:nvSpPr>
        <p:spPr>
          <a:xfrm>
            <a:off x="6752945" y="5387143"/>
            <a:ext cx="595950" cy="307777"/>
          </a:xfrm>
          <a:prstGeom prst="rect">
            <a:avLst/>
          </a:prstGeom>
          <a:noFill/>
        </p:spPr>
        <p:txBody>
          <a:bodyPr wrap="square">
            <a:spAutoFit/>
          </a:bodyPr>
          <a:lstStyle>
            <a:defPPr>
              <a:defRPr lang="es-CL"/>
            </a:defPPr>
            <a:lvl1pPr fontAlgn="auto">
              <a:spcBef>
                <a:spcPts val="0"/>
              </a:spcBef>
              <a:spcAft>
                <a:spcPts val="0"/>
              </a:spcAft>
              <a:defRPr sz="1400" b="1">
                <a:latin typeface="Roboto Condensed" panose="02000000000000000000" pitchFamily="2" charset="0"/>
                <a:ea typeface="Roboto Condensed" panose="02000000000000000000" pitchFamily="2" charset="0"/>
              </a:defRPr>
            </a:lvl1pPr>
          </a:lstStyle>
          <a:p>
            <a:r>
              <a:rPr lang="es-CL"/>
              <a:t>2018</a:t>
            </a:r>
            <a:endParaRPr lang="id-ID"/>
          </a:p>
        </p:txBody>
      </p:sp>
      <p:sp>
        <p:nvSpPr>
          <p:cNvPr id="82" name="타원 104">
            <a:extLst>
              <a:ext uri="{FF2B5EF4-FFF2-40B4-BE49-F238E27FC236}">
                <a16:creationId xmlns:a16="http://schemas.microsoft.com/office/drawing/2014/main" id="{553E9B31-58A6-4E42-A088-8FFB7390A335}"/>
              </a:ext>
            </a:extLst>
          </p:cNvPr>
          <p:cNvSpPr/>
          <p:nvPr/>
        </p:nvSpPr>
        <p:spPr>
          <a:xfrm>
            <a:off x="6716893" y="5676215"/>
            <a:ext cx="637879" cy="578718"/>
          </a:xfrm>
          <a:prstGeom prst="ellipse">
            <a:avLst/>
          </a:prstGeom>
          <a:gradFill>
            <a:gsLst>
              <a:gs pos="0">
                <a:srgbClr val="009999"/>
              </a:gs>
              <a:gs pos="50000">
                <a:srgbClr val="159B8E"/>
              </a:gs>
              <a:gs pos="100000">
                <a:srgbClr val="00B4B0"/>
              </a:gs>
            </a:gsLst>
            <a:lin ang="2700000" scaled="0"/>
          </a:gradFill>
          <a:ln w="3175" cap="flat" cmpd="sng" algn="ctr">
            <a:gradFill>
              <a:gsLst>
                <a:gs pos="0">
                  <a:srgbClr val="009999"/>
                </a:gs>
                <a:gs pos="100000">
                  <a:srgbClr val="00B4B0"/>
                </a:gs>
              </a:gsLst>
              <a:lin ang="5400000" scaled="1"/>
            </a:gradFill>
            <a:prstDash val="solid"/>
          </a:ln>
          <a:effectLst>
            <a:outerShdw dist="25400" dir="54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ts val="1500"/>
              </a:lnSpc>
              <a:spcBef>
                <a:spcPts val="0"/>
              </a:spcBef>
              <a:spcAft>
                <a:spcPts val="0"/>
              </a:spcAft>
              <a:buClrTx/>
              <a:buSzTx/>
              <a:buFontTx/>
              <a:buNone/>
              <a:tabLst/>
              <a:defRPr/>
            </a:pPr>
            <a:endParaRPr kumimoji="0" lang="ko-KR" altLang="en-US" sz="8000" b="0" i="0" u="none" strike="noStrike" kern="0" cap="none" spc="0" normalizeH="0" baseline="0" noProof="0">
              <a:ln>
                <a:noFill/>
              </a:ln>
              <a:gradFill>
                <a:gsLst>
                  <a:gs pos="0">
                    <a:srgbClr val="FFFFFF"/>
                  </a:gs>
                  <a:gs pos="100000">
                    <a:srgbClr val="FFFFFF"/>
                  </a:gs>
                </a:gsLst>
                <a:lin ang="0" scaled="1"/>
              </a:gradFill>
              <a:effectLst/>
              <a:uLnTx/>
              <a:uFillTx/>
              <a:latin typeface="Entypo" pitchFamily="50" charset="0"/>
              <a:ea typeface="Roboto Light" pitchFamily="2" charset="0"/>
              <a:cs typeface="Roboto Condensed Regular"/>
            </a:endParaRPr>
          </a:p>
        </p:txBody>
      </p:sp>
      <p:sp>
        <p:nvSpPr>
          <p:cNvPr id="84" name="TextBox 135">
            <a:extLst>
              <a:ext uri="{FF2B5EF4-FFF2-40B4-BE49-F238E27FC236}">
                <a16:creationId xmlns:a16="http://schemas.microsoft.com/office/drawing/2014/main" id="{4671D6B9-FCDF-436A-9E5A-68D17A64E30D}"/>
              </a:ext>
            </a:extLst>
          </p:cNvPr>
          <p:cNvSpPr txBox="1">
            <a:spLocks/>
          </p:cNvSpPr>
          <p:nvPr/>
        </p:nvSpPr>
        <p:spPr>
          <a:xfrm>
            <a:off x="6761507" y="6280235"/>
            <a:ext cx="529377" cy="259511"/>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altLang="ko-KR" sz="1100" b="1" kern="0">
                <a:gradFill>
                  <a:gsLst>
                    <a:gs pos="0">
                      <a:srgbClr val="2F3540">
                        <a:alpha val="70000"/>
                      </a:srgbClr>
                    </a:gs>
                    <a:gs pos="100000">
                      <a:srgbClr val="2F3540">
                        <a:alpha val="70000"/>
                      </a:srgbClr>
                    </a:gs>
                  </a:gsLst>
                  <a:lin ang="5400000" scaled="0"/>
                </a:gradFill>
                <a:latin typeface="Roboto Condensed Regular"/>
                <a:ea typeface="Roboto Condensed Regular"/>
              </a:rPr>
              <a:t>SIAC</a:t>
            </a:r>
            <a:endParaRPr kumimoji="0" lang="ko-KR" altLang="en-US" sz="1100" b="1" i="0" u="none" strike="noStrike" kern="0" cap="none" spc="0" normalizeH="0" baseline="0" noProof="0">
              <a:ln>
                <a:noFill/>
              </a:ln>
              <a:gradFill>
                <a:gsLst>
                  <a:gs pos="0">
                    <a:srgbClr val="2F3540">
                      <a:alpha val="70000"/>
                    </a:srgbClr>
                  </a:gs>
                  <a:gs pos="100000">
                    <a:srgbClr val="2F3540">
                      <a:alpha val="70000"/>
                    </a:srgbClr>
                  </a:gs>
                </a:gsLst>
                <a:lin ang="5400000" scaled="0"/>
              </a:gradFill>
              <a:effectLst/>
              <a:uLnTx/>
              <a:uFillTx/>
              <a:latin typeface="Roboto Condensed Regular"/>
              <a:ea typeface="Roboto Condensed Regular"/>
            </a:endParaRPr>
          </a:p>
        </p:txBody>
      </p:sp>
      <p:sp>
        <p:nvSpPr>
          <p:cNvPr id="85" name="TextBox 136">
            <a:extLst>
              <a:ext uri="{FF2B5EF4-FFF2-40B4-BE49-F238E27FC236}">
                <a16:creationId xmlns:a16="http://schemas.microsoft.com/office/drawing/2014/main" id="{1103DC56-7E07-4AC7-A9BB-CCE348BF1DAB}"/>
              </a:ext>
            </a:extLst>
          </p:cNvPr>
          <p:cNvSpPr txBox="1"/>
          <p:nvPr/>
        </p:nvSpPr>
        <p:spPr>
          <a:xfrm>
            <a:off x="6667472" y="6440399"/>
            <a:ext cx="766896" cy="297858"/>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
                <a:srgbClr val="FFFFFF"/>
              </a:buClr>
              <a:buSzTx/>
              <a:buFontTx/>
              <a:buNone/>
              <a:tabLst/>
              <a:defRPr/>
            </a:pPr>
            <a:r>
              <a:rPr lang="pt-BR" altLang="ko-KR" sz="800" kern="0">
                <a:gradFill>
                  <a:gsLst>
                    <a:gs pos="0">
                      <a:srgbClr val="000000">
                        <a:alpha val="50000"/>
                      </a:srgbClr>
                    </a:gs>
                    <a:gs pos="100000">
                      <a:srgbClr val="000000">
                        <a:alpha val="50000"/>
                      </a:srgbClr>
                    </a:gs>
                  </a:gsLst>
                  <a:lin ang="5400000" scaled="0"/>
                </a:gradFill>
                <a:latin typeface="Roboto Condensed Light"/>
                <a:ea typeface="Roboto Light" pitchFamily="2" charset="0"/>
                <a:cs typeface="Roboto Condensed Regular"/>
              </a:rPr>
              <a:t>Apoyo en capacitaciones</a:t>
            </a:r>
            <a:endParaRPr kumimoji="0" lang="pt-BR" altLang="ko-KR" sz="8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endParaRPr>
          </a:p>
        </p:txBody>
      </p:sp>
      <p:pic>
        <p:nvPicPr>
          <p:cNvPr id="86" name="Gráfico 85" descr="Aula de clases con relleno sólido">
            <a:extLst>
              <a:ext uri="{FF2B5EF4-FFF2-40B4-BE49-F238E27FC236}">
                <a16:creationId xmlns:a16="http://schemas.microsoft.com/office/drawing/2014/main" id="{062AE7ED-468A-4219-A854-B37CD022674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6825603" y="5772301"/>
            <a:ext cx="406574" cy="406574"/>
          </a:xfrm>
          <a:prstGeom prst="rect">
            <a:avLst/>
          </a:prstGeom>
        </p:spPr>
      </p:pic>
      <p:pic>
        <p:nvPicPr>
          <p:cNvPr id="5" name="Gráfico 4" descr="Sala de juntas con relleno sólido">
            <a:extLst>
              <a:ext uri="{FF2B5EF4-FFF2-40B4-BE49-F238E27FC236}">
                <a16:creationId xmlns:a16="http://schemas.microsoft.com/office/drawing/2014/main" id="{3B1AC821-E3C0-42CA-8B0A-90A284B1DA52}"/>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820121" y="2540349"/>
            <a:ext cx="914400" cy="914400"/>
          </a:xfrm>
          <a:prstGeom prst="rect">
            <a:avLst/>
          </a:prstGeom>
        </p:spPr>
      </p:pic>
      <p:sp>
        <p:nvSpPr>
          <p:cNvPr id="6" name="Diagrama de flujo: conector 5">
            <a:extLst>
              <a:ext uri="{FF2B5EF4-FFF2-40B4-BE49-F238E27FC236}">
                <a16:creationId xmlns:a16="http://schemas.microsoft.com/office/drawing/2014/main" id="{D347284E-C4E5-4494-B48A-0274276AE186}"/>
              </a:ext>
            </a:extLst>
          </p:cNvPr>
          <p:cNvSpPr/>
          <p:nvPr/>
        </p:nvSpPr>
        <p:spPr>
          <a:xfrm>
            <a:off x="6988982" y="5247847"/>
            <a:ext cx="123877" cy="110811"/>
          </a:xfrm>
          <a:prstGeom prst="flowChartConnector">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97841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4" y="204775"/>
            <a:ext cx="3050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Ficha de Inscripción</a:t>
            </a:r>
          </a:p>
        </p:txBody>
      </p:sp>
      <p:sp>
        <p:nvSpPr>
          <p:cNvPr id="15" name="Text Placeholder 1">
            <a:extLst>
              <a:ext uri="{FF2B5EF4-FFF2-40B4-BE49-F238E27FC236}">
                <a16:creationId xmlns:a16="http://schemas.microsoft.com/office/drawing/2014/main" id="{E5DBEF3E-78EB-49FA-A730-C3B50FC9EEC5}"/>
              </a:ext>
            </a:extLst>
          </p:cNvPr>
          <p:cNvSpPr txBox="1">
            <a:spLocks/>
          </p:cNvSpPr>
          <p:nvPr/>
        </p:nvSpPr>
        <p:spPr>
          <a:xfrm>
            <a:off x="162829" y="972893"/>
            <a:ext cx="2504171" cy="1419574"/>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CL" altLang="ko-KR">
                <a:solidFill>
                  <a:srgbClr val="159B8E"/>
                </a:solidFill>
                <a:latin typeface="Roboto Condensed Regular"/>
              </a:rPr>
              <a:t>La Ficha de Inscripción es el formulario que responden los hogares para postular a un Establecimiento Educativo.</a:t>
            </a:r>
            <a:r>
              <a:rPr lang="es-CL" altLang="ko-KR">
                <a:solidFill>
                  <a:schemeClr val="bg1">
                    <a:lumMod val="50000"/>
                  </a:schemeClr>
                </a:solidFill>
                <a:latin typeface="Roboto Condensed Regular"/>
              </a:rPr>
              <a:t> La ficha esta disponible en físico y en formato virtual a través del sitio web de SIM. </a:t>
            </a:r>
            <a:endParaRPr lang="es-CL" sz="2000"/>
          </a:p>
        </p:txBody>
      </p:sp>
      <p:sp>
        <p:nvSpPr>
          <p:cNvPr id="29" name="직사각형 35">
            <a:extLst>
              <a:ext uri="{FF2B5EF4-FFF2-40B4-BE49-F238E27FC236}">
                <a16:creationId xmlns:a16="http://schemas.microsoft.com/office/drawing/2014/main" id="{B794E0E0-B5F8-4662-83CE-7FA97684D54A}"/>
              </a:ext>
            </a:extLst>
          </p:cNvPr>
          <p:cNvSpPr/>
          <p:nvPr/>
        </p:nvSpPr>
        <p:spPr>
          <a:xfrm>
            <a:off x="8001933" y="1599534"/>
            <a:ext cx="3224867" cy="3604717"/>
          </a:xfrm>
          <a:prstGeom prst="rect">
            <a:avLst/>
          </a:prstGeom>
          <a:pattFill prst="dkDnDiag">
            <a:fgClr>
              <a:srgbClr val="FFFFFF">
                <a:lumMod val="75000"/>
              </a:srgbClr>
            </a:fgClr>
            <a:bgClr>
              <a:srgbClr val="FFFFFF"/>
            </a:bgClr>
          </a:patt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FFFF"/>
              </a:solidFill>
              <a:effectLst/>
              <a:uLnTx/>
              <a:uFillTx/>
              <a:latin typeface="Roboto Condensed Light"/>
              <a:ea typeface="Roboto Condensed Regular"/>
              <a:cs typeface="+mn-cs"/>
            </a:endParaRPr>
          </a:p>
        </p:txBody>
      </p:sp>
      <p:grpSp>
        <p:nvGrpSpPr>
          <p:cNvPr id="30" name="그룹 2">
            <a:extLst>
              <a:ext uri="{FF2B5EF4-FFF2-40B4-BE49-F238E27FC236}">
                <a16:creationId xmlns:a16="http://schemas.microsoft.com/office/drawing/2014/main" id="{E486E2DC-1F17-470B-B4D3-2E88FCB4FB21}"/>
              </a:ext>
            </a:extLst>
          </p:cNvPr>
          <p:cNvGrpSpPr/>
          <p:nvPr/>
        </p:nvGrpSpPr>
        <p:grpSpPr>
          <a:xfrm>
            <a:off x="7863323" y="1481459"/>
            <a:ext cx="3496711" cy="1822324"/>
            <a:chOff x="4466352" y="1689845"/>
            <a:chExt cx="2193880" cy="767025"/>
          </a:xfrm>
        </p:grpSpPr>
        <p:sp>
          <p:nvSpPr>
            <p:cNvPr id="31" name="모서리가 둥근 직사각형 56">
              <a:extLst>
                <a:ext uri="{FF2B5EF4-FFF2-40B4-BE49-F238E27FC236}">
                  <a16:creationId xmlns:a16="http://schemas.microsoft.com/office/drawing/2014/main" id="{1708B19D-F4C7-4D54-A2FC-E49F3C5D473F}"/>
                </a:ext>
              </a:extLst>
            </p:cNvPr>
            <p:cNvSpPr/>
            <p:nvPr/>
          </p:nvSpPr>
          <p:spPr>
            <a:xfrm>
              <a:off x="4466352" y="1689845"/>
              <a:ext cx="2193880" cy="767025"/>
            </a:xfrm>
            <a:prstGeom prst="roundRect">
              <a:avLst>
                <a:gd name="adj" fmla="val 10000"/>
              </a:avLst>
            </a:prstGeom>
            <a:gradFill>
              <a:gsLst>
                <a:gs pos="0">
                  <a:srgbClr val="FFFFFF"/>
                </a:gs>
                <a:gs pos="100000">
                  <a:srgbClr val="FFFFFF"/>
                </a:gs>
              </a:gsLst>
              <a:lin ang="5400000" scaled="1"/>
            </a:gradFill>
            <a:ln w="3175" cap="flat" cmpd="sng" algn="ctr">
              <a:gradFill>
                <a:gsLst>
                  <a:gs pos="0">
                    <a:srgbClr val="FFFFFF">
                      <a:lumMod val="75000"/>
                    </a:srgbClr>
                  </a:gs>
                  <a:gs pos="100000">
                    <a:srgbClr val="FFFFFF">
                      <a:lumMod val="75000"/>
                    </a:srgbClr>
                  </a:gs>
                </a:gsLst>
                <a:lin ang="5400000" scaled="1"/>
              </a:gradFill>
              <a:prstDash val="solid"/>
            </a:ln>
            <a:effectLst>
              <a:outerShdw dist="25400" dir="27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800" b="1" i="0" u="none" strike="noStrike" kern="0" cap="none" spc="0" normalizeH="0" baseline="0" noProof="0">
                <a:ln>
                  <a:noFill/>
                </a:ln>
                <a:gradFill>
                  <a:gsLst>
                    <a:gs pos="0">
                      <a:srgbClr val="2F3540"/>
                    </a:gs>
                    <a:gs pos="100000">
                      <a:srgbClr val="2F3540"/>
                    </a:gs>
                  </a:gsLst>
                  <a:lin ang="5400000" scaled="0"/>
                </a:gradFill>
                <a:effectLst/>
                <a:uLnTx/>
                <a:uFillTx/>
                <a:latin typeface="Roboto Condensed Regular"/>
                <a:ea typeface="Roboto Condensed Regular"/>
                <a:cs typeface="+mn-cs"/>
              </a:endParaRPr>
            </a:p>
          </p:txBody>
        </p:sp>
        <p:sp>
          <p:nvSpPr>
            <p:cNvPr id="32" name="모서리가 둥근 직사각형 57">
              <a:extLst>
                <a:ext uri="{FF2B5EF4-FFF2-40B4-BE49-F238E27FC236}">
                  <a16:creationId xmlns:a16="http://schemas.microsoft.com/office/drawing/2014/main" id="{3F0C5AAC-3080-4572-8F69-A02281995A0C}"/>
                </a:ext>
              </a:extLst>
            </p:cNvPr>
            <p:cNvSpPr/>
            <p:nvPr/>
          </p:nvSpPr>
          <p:spPr>
            <a:xfrm>
              <a:off x="4517283" y="1749142"/>
              <a:ext cx="2087783" cy="215979"/>
            </a:xfrm>
            <a:prstGeom prst="roundRect">
              <a:avLst>
                <a:gd name="adj" fmla="val 20000"/>
              </a:avLst>
            </a:prstGeom>
            <a:solidFill>
              <a:srgbClr val="009999"/>
            </a:solidFill>
            <a:ln w="3175">
              <a:solidFill>
                <a:srgbClr val="009999"/>
              </a:solidFill>
            </a:ln>
            <a:effectLst>
              <a:innerShdw dist="12700" dir="5400000">
                <a:prstClr val="black">
                  <a:alpha val="10000"/>
                </a:prstClr>
              </a:innerShdw>
            </a:effec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33" name="TextBox 58">
              <a:extLst>
                <a:ext uri="{FF2B5EF4-FFF2-40B4-BE49-F238E27FC236}">
                  <a16:creationId xmlns:a16="http://schemas.microsoft.com/office/drawing/2014/main" id="{D00449EE-838D-4B25-96BE-2C61732CE653}"/>
                </a:ext>
              </a:extLst>
            </p:cNvPr>
            <p:cNvSpPr txBox="1"/>
            <p:nvPr/>
          </p:nvSpPr>
          <p:spPr>
            <a:xfrm>
              <a:off x="4568825" y="2016883"/>
              <a:ext cx="1990725" cy="362725"/>
            </a:xfrm>
            <a:prstGeom prst="rect">
              <a:avLst/>
            </a:prstGeom>
            <a:noFill/>
          </p:spPr>
          <p:txBody>
            <a:bodyPr wrap="square" lIns="0" tIns="0" rIns="0" bIns="0" rtlCol="0">
              <a:spAutoFit/>
            </a:bodyPr>
            <a:lstStyle/>
            <a:p>
              <a:pPr marL="171450" marR="0" lvl="0" indent="-171450" defTabSz="457200" eaLnBrk="1" fontAlgn="auto" latinLnBrk="0" hangingPunct="1">
                <a:lnSpc>
                  <a:spcPct val="100000"/>
                </a:lnSpc>
                <a:spcBef>
                  <a:spcPts val="0"/>
                </a:spcBef>
                <a:spcAft>
                  <a:spcPts val="0"/>
                </a:spcAft>
                <a:buClr>
                  <a:srgbClr val="009999"/>
                </a:buClr>
                <a:buSzTx/>
                <a:buFont typeface="Wingdings" panose="05000000000000000000" pitchFamily="2" charset="2"/>
                <a:buChar char="q"/>
                <a:tabLst/>
                <a:defRPr/>
              </a:pPr>
              <a:r>
                <a:rPr kumimoji="0" lang="pt-BR" altLang="ko-KR" sz="1200" b="0" i="0" u="none" strike="noStrike" kern="0" cap="none" spc="0" normalizeH="0" baseline="0" noProof="0">
                  <a:ln>
                    <a:noFill/>
                  </a:ln>
                  <a:solidFill>
                    <a:schemeClr val="tx1">
                      <a:lumMod val="65000"/>
                      <a:lumOff val="35000"/>
                    </a:schemeClr>
                  </a:solidFill>
                  <a:effectLst/>
                  <a:uLnTx/>
                  <a:uFillTx/>
                  <a:latin typeface="Roboto Condensed Light"/>
                  <a:ea typeface="Roboto Light" pitchFamily="2" charset="0"/>
                  <a:cs typeface="Roboto Condensed Regular"/>
                </a:rPr>
                <a:t>Falta de especificidad en las preguntas</a:t>
              </a:r>
            </a:p>
            <a:p>
              <a:pPr marL="171450" marR="0" lvl="0" indent="-171450" defTabSz="457200" eaLnBrk="1" fontAlgn="auto" latinLnBrk="0" hangingPunct="1">
                <a:lnSpc>
                  <a:spcPct val="100000"/>
                </a:lnSpc>
                <a:spcBef>
                  <a:spcPts val="0"/>
                </a:spcBef>
                <a:spcAft>
                  <a:spcPts val="0"/>
                </a:spcAft>
                <a:buClr>
                  <a:srgbClr val="009999"/>
                </a:buClr>
                <a:buSzTx/>
                <a:buFont typeface="Wingdings" panose="05000000000000000000" pitchFamily="2" charset="2"/>
                <a:buChar char="q"/>
                <a:tabLst/>
                <a:defRPr/>
              </a:pPr>
              <a:r>
                <a:rPr lang="pt-BR" altLang="ko-KR" sz="1200" kern="0">
                  <a:solidFill>
                    <a:schemeClr val="tx1">
                      <a:lumMod val="65000"/>
                      <a:lumOff val="35000"/>
                    </a:schemeClr>
                  </a:solidFill>
                  <a:latin typeface="Roboto Condensed Light"/>
                  <a:ea typeface="Roboto Light" pitchFamily="2" charset="0"/>
                  <a:cs typeface="Roboto Condensed Regular"/>
                </a:rPr>
                <a:t>Errores conceptuales en las preguntas</a:t>
              </a:r>
            </a:p>
            <a:p>
              <a:pPr marL="171450" marR="0" lvl="0" indent="-171450" defTabSz="457200" eaLnBrk="1" fontAlgn="auto" latinLnBrk="0" hangingPunct="1">
                <a:lnSpc>
                  <a:spcPct val="100000"/>
                </a:lnSpc>
                <a:spcBef>
                  <a:spcPts val="0"/>
                </a:spcBef>
                <a:spcAft>
                  <a:spcPts val="0"/>
                </a:spcAft>
                <a:buClr>
                  <a:srgbClr val="009999"/>
                </a:buClr>
                <a:buSzTx/>
                <a:buFont typeface="Wingdings" panose="05000000000000000000" pitchFamily="2" charset="2"/>
                <a:buChar char="q"/>
                <a:tabLst/>
                <a:defRPr/>
              </a:pPr>
              <a:r>
                <a:rPr kumimoji="0" lang="pt-BR" altLang="ko-KR" sz="1200" b="0" i="0" u="none" strike="noStrike" kern="0" cap="none" spc="0" normalizeH="0" baseline="0" noProof="0">
                  <a:ln>
                    <a:noFill/>
                  </a:ln>
                  <a:solidFill>
                    <a:schemeClr val="tx1">
                      <a:lumMod val="65000"/>
                      <a:lumOff val="35000"/>
                    </a:schemeClr>
                  </a:solidFill>
                  <a:effectLst/>
                  <a:uLnTx/>
                  <a:uFillTx/>
                  <a:latin typeface="Roboto Condensed Light"/>
                  <a:ea typeface="Roboto Light" pitchFamily="2" charset="0"/>
                  <a:cs typeface="Roboto Condensed Regular"/>
                </a:rPr>
                <a:t>Preguntas “replicadas”</a:t>
              </a:r>
            </a:p>
            <a:p>
              <a:pPr marL="171450" marR="0" lvl="0" indent="-171450" defTabSz="457200" eaLnBrk="1" fontAlgn="auto" latinLnBrk="0" hangingPunct="1">
                <a:lnSpc>
                  <a:spcPct val="100000"/>
                </a:lnSpc>
                <a:spcBef>
                  <a:spcPts val="0"/>
                </a:spcBef>
                <a:spcAft>
                  <a:spcPts val="0"/>
                </a:spcAft>
                <a:buClr>
                  <a:srgbClr val="009999"/>
                </a:buClr>
                <a:buSzTx/>
                <a:buFont typeface="Wingdings" panose="05000000000000000000" pitchFamily="2" charset="2"/>
                <a:buChar char="q"/>
                <a:tabLst/>
                <a:defRPr/>
              </a:pPr>
              <a:r>
                <a:rPr lang="pt-BR" altLang="ko-KR" sz="1200" kern="0">
                  <a:solidFill>
                    <a:schemeClr val="tx1">
                      <a:lumMod val="65000"/>
                      <a:lumOff val="35000"/>
                    </a:schemeClr>
                  </a:solidFill>
                  <a:latin typeface="Roboto Condensed Light"/>
                  <a:ea typeface="Roboto Light" pitchFamily="2" charset="0"/>
                  <a:cs typeface="Roboto Condensed Regular"/>
                </a:rPr>
                <a:t>¿Cuál es el objetivo de recabarla?</a:t>
              </a:r>
              <a:r>
                <a:rPr kumimoji="0" lang="pt-BR" altLang="ko-KR" sz="1200" b="0" i="0" u="none" strike="noStrike" kern="0" cap="none" spc="0" normalizeH="0" baseline="0" noProof="0">
                  <a:ln>
                    <a:noFill/>
                  </a:ln>
                  <a:solidFill>
                    <a:schemeClr val="tx1">
                      <a:lumMod val="65000"/>
                      <a:lumOff val="35000"/>
                    </a:schemeClr>
                  </a:solidFill>
                  <a:effectLst/>
                  <a:uLnTx/>
                  <a:uFillTx/>
                  <a:latin typeface="Roboto Condensed Light"/>
                  <a:ea typeface="Roboto Light" pitchFamily="2" charset="0"/>
                  <a:cs typeface="Roboto Condensed Regular"/>
                </a:rPr>
                <a:t> </a:t>
              </a:r>
            </a:p>
            <a:p>
              <a:pPr marR="0" lvl="0" defTabSz="457200" eaLnBrk="1" fontAlgn="auto" latinLnBrk="0" hangingPunct="1">
                <a:lnSpc>
                  <a:spcPct val="100000"/>
                </a:lnSpc>
                <a:spcBef>
                  <a:spcPts val="0"/>
                </a:spcBef>
                <a:spcAft>
                  <a:spcPts val="0"/>
                </a:spcAft>
                <a:buClr>
                  <a:srgbClr val="4AB38B"/>
                </a:buClr>
                <a:buSzTx/>
                <a:tabLst/>
                <a:defRPr/>
              </a:pPr>
              <a:endParaRPr kumimoji="0" lang="pt-BR" altLang="ko-KR" sz="8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endParaRPr>
            </a:p>
          </p:txBody>
        </p:sp>
        <p:sp>
          <p:nvSpPr>
            <p:cNvPr id="34" name="TextBox 83">
              <a:extLst>
                <a:ext uri="{FF2B5EF4-FFF2-40B4-BE49-F238E27FC236}">
                  <a16:creationId xmlns:a16="http://schemas.microsoft.com/office/drawing/2014/main" id="{D82463C4-C722-4ECA-9564-4924BDE1894D}"/>
                </a:ext>
              </a:extLst>
            </p:cNvPr>
            <p:cNvSpPr txBox="1"/>
            <p:nvPr/>
          </p:nvSpPr>
          <p:spPr>
            <a:xfrm>
              <a:off x="4716017" y="1761518"/>
              <a:ext cx="1843533" cy="203603"/>
            </a:xfrm>
            <a:prstGeom prst="rect">
              <a:avLst/>
            </a:prstGeom>
            <a:noFill/>
          </p:spPr>
          <p:txBody>
            <a:bodyPr wrap="square" lIns="0" tIns="0" rIns="0" bIns="0" rtlCol="0" anchor="ctr">
              <a:noAutofit/>
            </a:bodyPr>
            <a:lstStyle>
              <a:defPPr>
                <a:defRPr lang="ko-KR"/>
              </a:defPPr>
              <a:lvl1pPr lvl="0" algn="r">
                <a:defRPr sz="800" b="1">
                  <a:gradFill>
                    <a:gsLst>
                      <a:gs pos="0">
                        <a:schemeClr val="bg1">
                          <a:lumMod val="50000"/>
                        </a:schemeClr>
                      </a:gs>
                      <a:gs pos="100000">
                        <a:schemeClr val="bg1">
                          <a:lumMod val="50000"/>
                        </a:schemeClr>
                      </a:gs>
                    </a:gsLst>
                    <a:lin ang="5400000" scaled="0"/>
                  </a:gradFill>
                  <a:latin typeface="Roboto Condensed Regular"/>
                </a:defRPr>
              </a:lvl1p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altLang="ko-KR" sz="1400" kern="0">
                  <a:gradFill>
                    <a:gsLst>
                      <a:gs pos="0">
                        <a:srgbClr val="FFFFFF"/>
                      </a:gs>
                      <a:gs pos="100000">
                        <a:srgbClr val="FFFFFF"/>
                      </a:gs>
                    </a:gsLst>
                    <a:lin ang="5400000" scaled="0"/>
                  </a:gradFill>
                  <a:ea typeface="Roboto Condensed Regular"/>
                </a:rPr>
                <a:t>PREGUNTAS QUE NO SE UTILIZAN EN LA PRIORIZACIÓN</a:t>
              </a:r>
              <a:endParaRPr kumimoji="0" lang="ko-KR" altLang="en-US" sz="1400" b="1" i="0" u="none" strike="noStrike" kern="0" cap="none" spc="0" normalizeH="0" baseline="0" noProof="0">
                <a:ln>
                  <a:noFill/>
                </a:ln>
                <a:gradFill>
                  <a:gsLst>
                    <a:gs pos="0">
                      <a:srgbClr val="FFFFFF"/>
                    </a:gs>
                    <a:gs pos="100000">
                      <a:srgbClr val="FFFFFF"/>
                    </a:gs>
                  </a:gsLst>
                  <a:lin ang="5400000" scaled="0"/>
                </a:gradFill>
                <a:effectLst/>
                <a:uLnTx/>
                <a:uFillTx/>
                <a:latin typeface="Roboto Condensed Regular"/>
                <a:ea typeface="Roboto Condensed Regular"/>
              </a:endParaRPr>
            </a:p>
          </p:txBody>
        </p:sp>
      </p:grpSp>
      <p:grpSp>
        <p:nvGrpSpPr>
          <p:cNvPr id="35" name="그룹 114">
            <a:extLst>
              <a:ext uri="{FF2B5EF4-FFF2-40B4-BE49-F238E27FC236}">
                <a16:creationId xmlns:a16="http://schemas.microsoft.com/office/drawing/2014/main" id="{668FE708-E22E-4E7C-8EA7-2E11443C1F97}"/>
              </a:ext>
            </a:extLst>
          </p:cNvPr>
          <p:cNvGrpSpPr/>
          <p:nvPr/>
        </p:nvGrpSpPr>
        <p:grpSpPr>
          <a:xfrm>
            <a:off x="7892689" y="3511970"/>
            <a:ext cx="3467345" cy="1484094"/>
            <a:chOff x="4466352" y="1689845"/>
            <a:chExt cx="2193880" cy="624662"/>
          </a:xfrm>
        </p:grpSpPr>
        <p:sp>
          <p:nvSpPr>
            <p:cNvPr id="36" name="모서리가 둥근 직사각형 115">
              <a:extLst>
                <a:ext uri="{FF2B5EF4-FFF2-40B4-BE49-F238E27FC236}">
                  <a16:creationId xmlns:a16="http://schemas.microsoft.com/office/drawing/2014/main" id="{5856FC60-87A2-455B-AC1A-863B84F311BB}"/>
                </a:ext>
              </a:extLst>
            </p:cNvPr>
            <p:cNvSpPr/>
            <p:nvPr/>
          </p:nvSpPr>
          <p:spPr>
            <a:xfrm>
              <a:off x="4466352" y="1689845"/>
              <a:ext cx="2193880" cy="624662"/>
            </a:xfrm>
            <a:prstGeom prst="roundRect">
              <a:avLst>
                <a:gd name="adj" fmla="val 10000"/>
              </a:avLst>
            </a:prstGeom>
            <a:gradFill>
              <a:gsLst>
                <a:gs pos="0">
                  <a:srgbClr val="FFFFFF"/>
                </a:gs>
                <a:gs pos="100000">
                  <a:srgbClr val="FFFFFF"/>
                </a:gs>
              </a:gsLst>
              <a:lin ang="5400000" scaled="1"/>
            </a:gradFill>
            <a:ln w="3175" cap="flat" cmpd="sng" algn="ctr">
              <a:gradFill>
                <a:gsLst>
                  <a:gs pos="0">
                    <a:srgbClr val="FFFFFF">
                      <a:lumMod val="75000"/>
                    </a:srgbClr>
                  </a:gs>
                  <a:gs pos="100000">
                    <a:srgbClr val="FFFFFF">
                      <a:lumMod val="75000"/>
                    </a:srgbClr>
                  </a:gs>
                </a:gsLst>
                <a:lin ang="5400000" scaled="1"/>
              </a:gradFill>
              <a:prstDash val="solid"/>
            </a:ln>
            <a:effectLst>
              <a:outerShdw dist="25400" dir="27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800" b="1" i="0" u="none" strike="noStrike" kern="0" cap="none" spc="0" normalizeH="0" baseline="0" noProof="0">
                <a:ln>
                  <a:noFill/>
                </a:ln>
                <a:gradFill>
                  <a:gsLst>
                    <a:gs pos="0">
                      <a:srgbClr val="2F3540"/>
                    </a:gs>
                    <a:gs pos="100000">
                      <a:srgbClr val="2F3540"/>
                    </a:gs>
                  </a:gsLst>
                  <a:lin ang="5400000" scaled="0"/>
                </a:gradFill>
                <a:effectLst/>
                <a:uLnTx/>
                <a:uFillTx/>
                <a:latin typeface="Roboto Condensed Regular"/>
                <a:ea typeface="Roboto Condensed Regular"/>
                <a:cs typeface="+mn-cs"/>
              </a:endParaRPr>
            </a:p>
          </p:txBody>
        </p:sp>
        <p:sp>
          <p:nvSpPr>
            <p:cNvPr id="37" name="모서리가 둥근 직사각형 116">
              <a:extLst>
                <a:ext uri="{FF2B5EF4-FFF2-40B4-BE49-F238E27FC236}">
                  <a16:creationId xmlns:a16="http://schemas.microsoft.com/office/drawing/2014/main" id="{B5220482-55B6-493F-8D22-337DCC7E92BF}"/>
                </a:ext>
              </a:extLst>
            </p:cNvPr>
            <p:cNvSpPr/>
            <p:nvPr/>
          </p:nvSpPr>
          <p:spPr>
            <a:xfrm>
              <a:off x="4517283" y="1749142"/>
              <a:ext cx="2087783" cy="215979"/>
            </a:xfrm>
            <a:prstGeom prst="roundRect">
              <a:avLst>
                <a:gd name="adj" fmla="val 20000"/>
              </a:avLst>
            </a:prstGeom>
            <a:solidFill>
              <a:srgbClr val="FFFFFF">
                <a:lumMod val="50000"/>
              </a:srgbClr>
            </a:solidFill>
            <a:ln w="3175">
              <a:solidFill>
                <a:srgbClr val="000000">
                  <a:lumMod val="65000"/>
                  <a:lumOff val="35000"/>
                </a:srgbClr>
              </a:solidFill>
            </a:ln>
            <a:effectLst>
              <a:innerShdw dist="12700" dir="5400000">
                <a:prstClr val="black">
                  <a:alpha val="10000"/>
                </a:prstClr>
              </a:innerShdw>
            </a:effec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38" name="TextBox 117">
              <a:extLst>
                <a:ext uri="{FF2B5EF4-FFF2-40B4-BE49-F238E27FC236}">
                  <a16:creationId xmlns:a16="http://schemas.microsoft.com/office/drawing/2014/main" id="{DF4584CD-1572-4A79-8206-348F4EB4BA47}"/>
                </a:ext>
              </a:extLst>
            </p:cNvPr>
            <p:cNvSpPr txBox="1"/>
            <p:nvPr/>
          </p:nvSpPr>
          <p:spPr>
            <a:xfrm>
              <a:off x="4568825" y="2016883"/>
              <a:ext cx="1990725" cy="155454"/>
            </a:xfrm>
            <a:prstGeom prst="rect">
              <a:avLst/>
            </a:prstGeom>
            <a:noFill/>
          </p:spPr>
          <p:txBody>
            <a:bodyPr wrap="square" lIns="0" tIns="0" rIns="0" bIns="0" rtlCol="0">
              <a:spAutoFit/>
            </a:bodyPr>
            <a:lstStyle/>
            <a:p>
              <a:pPr marL="171450" marR="0" lvl="0" indent="-171450" defTabSz="457200" eaLnBrk="1" fontAlgn="auto" latinLnBrk="0" hangingPunct="1">
                <a:lnSpc>
                  <a:spcPct val="100000"/>
                </a:lnSpc>
                <a:spcBef>
                  <a:spcPts val="0"/>
                </a:spcBef>
                <a:spcAft>
                  <a:spcPts val="0"/>
                </a:spcAft>
                <a:buClr>
                  <a:schemeClr val="bg1">
                    <a:lumMod val="50000"/>
                  </a:schemeClr>
                </a:buClr>
                <a:buSzTx/>
                <a:buFont typeface="Wingdings" panose="05000000000000000000" pitchFamily="2" charset="2"/>
                <a:buChar char="q"/>
                <a:tabLst/>
                <a:defRPr/>
              </a:pPr>
              <a:r>
                <a:rPr lang="pt-BR" altLang="ko-KR" sz="1200" kern="0">
                  <a:solidFill>
                    <a:schemeClr val="tx1">
                      <a:lumMod val="65000"/>
                      <a:lumOff val="35000"/>
                    </a:schemeClr>
                  </a:solidFill>
                  <a:latin typeface="Roboto Condensed Light"/>
                  <a:ea typeface="Roboto Light" pitchFamily="2" charset="0"/>
                  <a:cs typeface="Roboto Condensed Regular"/>
                </a:rPr>
                <a:t>Posibilidad de responder categorías o subcategorías (no se exige responder ambas) </a:t>
              </a:r>
              <a:endParaRPr kumimoji="0" lang="pt-BR" altLang="ko-KR" sz="1200" b="0" i="0" u="none" strike="noStrike" kern="0" cap="none" spc="0" normalizeH="0" baseline="0" noProof="0">
                <a:ln>
                  <a:noFill/>
                </a:ln>
                <a:solidFill>
                  <a:schemeClr val="tx1">
                    <a:lumMod val="65000"/>
                    <a:lumOff val="35000"/>
                  </a:schemeClr>
                </a:solidFill>
                <a:effectLst/>
                <a:uLnTx/>
                <a:uFillTx/>
                <a:latin typeface="Roboto Condensed Light"/>
                <a:ea typeface="Roboto Light" pitchFamily="2" charset="0"/>
                <a:cs typeface="Roboto Condensed Regular"/>
              </a:endParaRPr>
            </a:p>
          </p:txBody>
        </p:sp>
        <p:sp>
          <p:nvSpPr>
            <p:cNvPr id="39" name="TextBox 119">
              <a:extLst>
                <a:ext uri="{FF2B5EF4-FFF2-40B4-BE49-F238E27FC236}">
                  <a16:creationId xmlns:a16="http://schemas.microsoft.com/office/drawing/2014/main" id="{9D4BC16C-1748-4DC0-BFEC-6F5114C7BFAD}"/>
                </a:ext>
              </a:extLst>
            </p:cNvPr>
            <p:cNvSpPr txBox="1"/>
            <p:nvPr/>
          </p:nvSpPr>
          <p:spPr>
            <a:xfrm>
              <a:off x="4716017" y="1761518"/>
              <a:ext cx="1696666" cy="203603"/>
            </a:xfrm>
            <a:prstGeom prst="rect">
              <a:avLst/>
            </a:prstGeom>
            <a:noFill/>
          </p:spPr>
          <p:txBody>
            <a:bodyPr wrap="square" lIns="0" tIns="0" rIns="0" bIns="0" rtlCol="0" anchor="ctr">
              <a:noAutofit/>
            </a:bodyPr>
            <a:lstStyle>
              <a:defPPr>
                <a:defRPr lang="ko-KR"/>
              </a:defPPr>
              <a:lvl1pPr lvl="0" algn="r">
                <a:defRPr sz="800" b="1">
                  <a:gradFill>
                    <a:gsLst>
                      <a:gs pos="0">
                        <a:schemeClr val="bg1">
                          <a:lumMod val="50000"/>
                        </a:schemeClr>
                      </a:gs>
                      <a:gs pos="100000">
                        <a:schemeClr val="bg1">
                          <a:lumMod val="50000"/>
                        </a:schemeClr>
                      </a:gs>
                    </a:gsLst>
                    <a:lin ang="5400000" scaled="0"/>
                  </a:gradFill>
                  <a:latin typeface="Roboto Condensed Regular"/>
                </a:defRPr>
              </a:lvl1p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altLang="ko-KR" sz="1400" kern="0">
                  <a:gradFill>
                    <a:gsLst>
                      <a:gs pos="0">
                        <a:srgbClr val="FFFFFF"/>
                      </a:gs>
                      <a:gs pos="100000">
                        <a:srgbClr val="FFFFFF"/>
                      </a:gs>
                    </a:gsLst>
                    <a:lin ang="5400000" scaled="0"/>
                  </a:gradFill>
                  <a:ea typeface="Roboto Condensed Regular"/>
                </a:rPr>
                <a:t>PREGUNTAS QUE SE UTILIZAN EN LA PRIORIZACIÓN</a:t>
              </a:r>
              <a:endParaRPr kumimoji="0" lang="ko-KR" altLang="en-US" sz="1400" b="1" i="0" u="none" strike="noStrike" kern="0" cap="none" spc="0" normalizeH="0" baseline="0" noProof="0">
                <a:ln>
                  <a:noFill/>
                </a:ln>
                <a:gradFill>
                  <a:gsLst>
                    <a:gs pos="0">
                      <a:srgbClr val="FFFFFF"/>
                    </a:gs>
                    <a:gs pos="100000">
                      <a:srgbClr val="FFFFFF"/>
                    </a:gs>
                  </a:gsLst>
                  <a:lin ang="5400000" scaled="0"/>
                </a:gradFill>
                <a:effectLst/>
                <a:uLnTx/>
                <a:uFillTx/>
                <a:latin typeface="Roboto Condensed Regular"/>
                <a:ea typeface="Roboto Condensed Regular"/>
              </a:endParaRPr>
            </a:p>
          </p:txBody>
        </p:sp>
      </p:grpSp>
      <p:pic>
        <p:nvPicPr>
          <p:cNvPr id="7" name="Imagen 6">
            <a:extLst>
              <a:ext uri="{FF2B5EF4-FFF2-40B4-BE49-F238E27FC236}">
                <a16:creationId xmlns:a16="http://schemas.microsoft.com/office/drawing/2014/main" id="{53F51BE3-DEB6-438F-A6EE-2D6760C34F85}"/>
              </a:ext>
            </a:extLst>
          </p:cNvPr>
          <p:cNvPicPr>
            <a:picLocks noChangeAspect="1"/>
          </p:cNvPicPr>
          <p:nvPr/>
        </p:nvPicPr>
        <p:blipFill>
          <a:blip r:embed="rId4"/>
          <a:stretch>
            <a:fillRect/>
          </a:stretch>
        </p:blipFill>
        <p:spPr>
          <a:xfrm>
            <a:off x="4651884" y="2322042"/>
            <a:ext cx="2155717" cy="3292636"/>
          </a:xfrm>
          <a:prstGeom prst="rect">
            <a:avLst/>
          </a:prstGeom>
          <a:ln>
            <a:solidFill>
              <a:schemeClr val="bg1">
                <a:lumMod val="50000"/>
              </a:schemeClr>
            </a:solidFill>
          </a:ln>
        </p:spPr>
      </p:pic>
      <p:pic>
        <p:nvPicPr>
          <p:cNvPr id="47" name="Imagen 46">
            <a:extLst>
              <a:ext uri="{FF2B5EF4-FFF2-40B4-BE49-F238E27FC236}">
                <a16:creationId xmlns:a16="http://schemas.microsoft.com/office/drawing/2014/main" id="{630DA91E-7BFD-45EC-8056-4AD93F53AED5}"/>
              </a:ext>
            </a:extLst>
          </p:cNvPr>
          <p:cNvPicPr>
            <a:picLocks noChangeAspect="1"/>
          </p:cNvPicPr>
          <p:nvPr/>
        </p:nvPicPr>
        <p:blipFill>
          <a:blip r:embed="rId5"/>
          <a:stretch>
            <a:fillRect/>
          </a:stretch>
        </p:blipFill>
        <p:spPr>
          <a:xfrm>
            <a:off x="3050003" y="1231344"/>
            <a:ext cx="2065982" cy="3255814"/>
          </a:xfrm>
          <a:prstGeom prst="rect">
            <a:avLst/>
          </a:prstGeom>
          <a:ln>
            <a:solidFill>
              <a:schemeClr val="tx2"/>
            </a:solidFill>
          </a:ln>
        </p:spPr>
      </p:pic>
      <p:cxnSp>
        <p:nvCxnSpPr>
          <p:cNvPr id="48" name="직선 연결선 126">
            <a:extLst>
              <a:ext uri="{FF2B5EF4-FFF2-40B4-BE49-F238E27FC236}">
                <a16:creationId xmlns:a16="http://schemas.microsoft.com/office/drawing/2014/main" id="{AD32C143-BA1E-44E2-8FFA-393D2855BDFA}"/>
              </a:ext>
            </a:extLst>
          </p:cNvPr>
          <p:cNvCxnSpPr>
            <a:cxnSpLocks/>
          </p:cNvCxnSpPr>
          <p:nvPr/>
        </p:nvCxnSpPr>
        <p:spPr>
          <a:xfrm flipH="1">
            <a:off x="5948414" y="3566682"/>
            <a:ext cx="1607418" cy="0"/>
          </a:xfrm>
          <a:prstGeom prst="line">
            <a:avLst/>
          </a:prstGeom>
          <a:noFill/>
          <a:ln w="9525" cap="flat" cmpd="sng" algn="ctr">
            <a:solidFill>
              <a:srgbClr val="2F3540">
                <a:alpha val="70000"/>
              </a:srgbClr>
            </a:solidFill>
            <a:prstDash val="dash"/>
            <a:headEnd type="oval" w="sm" len="sm"/>
            <a:tailEnd type="oval" w="sm" len="sm"/>
          </a:ln>
          <a:effectLst/>
        </p:spPr>
      </p:cxnSp>
      <p:cxnSp>
        <p:nvCxnSpPr>
          <p:cNvPr id="49" name="직선 연결선 126">
            <a:extLst>
              <a:ext uri="{FF2B5EF4-FFF2-40B4-BE49-F238E27FC236}">
                <a16:creationId xmlns:a16="http://schemas.microsoft.com/office/drawing/2014/main" id="{31283DC9-ED8E-4E2D-9C20-C87314707139}"/>
              </a:ext>
            </a:extLst>
          </p:cNvPr>
          <p:cNvCxnSpPr>
            <a:cxnSpLocks/>
          </p:cNvCxnSpPr>
          <p:nvPr/>
        </p:nvCxnSpPr>
        <p:spPr>
          <a:xfrm flipH="1">
            <a:off x="4583926" y="1989354"/>
            <a:ext cx="2971906" cy="0"/>
          </a:xfrm>
          <a:prstGeom prst="line">
            <a:avLst/>
          </a:prstGeom>
          <a:noFill/>
          <a:ln w="9525" cap="flat" cmpd="sng" algn="ctr">
            <a:solidFill>
              <a:srgbClr val="2F3540">
                <a:alpha val="70000"/>
              </a:srgbClr>
            </a:solidFill>
            <a:prstDash val="dash"/>
            <a:headEnd type="oval" w="sm" len="sm"/>
            <a:tailEnd type="oval" w="sm" len="sm"/>
          </a:ln>
          <a:effectLst/>
        </p:spPr>
      </p:cxnSp>
    </p:spTree>
    <p:extLst>
      <p:ext uri="{BB962C8B-B14F-4D97-AF65-F5344CB8AC3E}">
        <p14:creationId xmlns:p14="http://schemas.microsoft.com/office/powerpoint/2010/main" val="1720697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4" y="204775"/>
            <a:ext cx="37626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SIM online y SIM interno</a:t>
            </a:r>
          </a:p>
        </p:txBody>
      </p:sp>
      <p:sp>
        <p:nvSpPr>
          <p:cNvPr id="15" name="Text Placeholder 1">
            <a:extLst>
              <a:ext uri="{FF2B5EF4-FFF2-40B4-BE49-F238E27FC236}">
                <a16:creationId xmlns:a16="http://schemas.microsoft.com/office/drawing/2014/main" id="{E5DBEF3E-78EB-49FA-A730-C3B50FC9EEC5}"/>
              </a:ext>
            </a:extLst>
          </p:cNvPr>
          <p:cNvSpPr txBox="1">
            <a:spLocks/>
          </p:cNvSpPr>
          <p:nvPr/>
        </p:nvSpPr>
        <p:spPr>
          <a:xfrm>
            <a:off x="162829" y="972894"/>
            <a:ext cx="3124901" cy="831798"/>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CL" altLang="ko-KR">
                <a:solidFill>
                  <a:srgbClr val="159B8E"/>
                </a:solidFill>
                <a:latin typeface="Roboto Condensed Regular"/>
              </a:rPr>
              <a:t>A nivel de sistema también existen algunos desafíos. </a:t>
            </a:r>
            <a:endParaRPr lang="es-CL" sz="2000"/>
          </a:p>
        </p:txBody>
      </p:sp>
      <p:sp>
        <p:nvSpPr>
          <p:cNvPr id="29" name="직사각형 35">
            <a:extLst>
              <a:ext uri="{FF2B5EF4-FFF2-40B4-BE49-F238E27FC236}">
                <a16:creationId xmlns:a16="http://schemas.microsoft.com/office/drawing/2014/main" id="{B794E0E0-B5F8-4662-83CE-7FA97684D54A}"/>
              </a:ext>
            </a:extLst>
          </p:cNvPr>
          <p:cNvSpPr/>
          <p:nvPr/>
        </p:nvSpPr>
        <p:spPr>
          <a:xfrm>
            <a:off x="8288909" y="1625131"/>
            <a:ext cx="3060791" cy="3063840"/>
          </a:xfrm>
          <a:prstGeom prst="rect">
            <a:avLst/>
          </a:prstGeom>
          <a:pattFill prst="dkDnDiag">
            <a:fgClr>
              <a:srgbClr val="FFFFFF">
                <a:lumMod val="75000"/>
              </a:srgbClr>
            </a:fgClr>
            <a:bgClr>
              <a:srgbClr val="FFFFFF"/>
            </a:bgClr>
          </a:pattFill>
          <a:ln w="254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FFFFFF"/>
              </a:solidFill>
              <a:effectLst/>
              <a:uLnTx/>
              <a:uFillTx/>
              <a:latin typeface="Roboto Condensed Light"/>
              <a:ea typeface="Roboto Condensed Regular"/>
              <a:cs typeface="+mn-cs"/>
            </a:endParaRPr>
          </a:p>
        </p:txBody>
      </p:sp>
      <p:grpSp>
        <p:nvGrpSpPr>
          <p:cNvPr id="30" name="그룹 2">
            <a:extLst>
              <a:ext uri="{FF2B5EF4-FFF2-40B4-BE49-F238E27FC236}">
                <a16:creationId xmlns:a16="http://schemas.microsoft.com/office/drawing/2014/main" id="{E486E2DC-1F17-470B-B4D3-2E88FCB4FB21}"/>
              </a:ext>
            </a:extLst>
          </p:cNvPr>
          <p:cNvGrpSpPr/>
          <p:nvPr/>
        </p:nvGrpSpPr>
        <p:grpSpPr>
          <a:xfrm>
            <a:off x="8126116" y="1601798"/>
            <a:ext cx="3380084" cy="2850599"/>
            <a:chOff x="4464235" y="1693382"/>
            <a:chExt cx="2193880" cy="779465"/>
          </a:xfrm>
        </p:grpSpPr>
        <p:sp>
          <p:nvSpPr>
            <p:cNvPr id="31" name="모서리가 둥근 직사각형 56">
              <a:extLst>
                <a:ext uri="{FF2B5EF4-FFF2-40B4-BE49-F238E27FC236}">
                  <a16:creationId xmlns:a16="http://schemas.microsoft.com/office/drawing/2014/main" id="{1708B19D-F4C7-4D54-A2FC-E49F3C5D473F}"/>
                </a:ext>
              </a:extLst>
            </p:cNvPr>
            <p:cNvSpPr/>
            <p:nvPr/>
          </p:nvSpPr>
          <p:spPr>
            <a:xfrm>
              <a:off x="4464235" y="1693382"/>
              <a:ext cx="2193880" cy="767025"/>
            </a:xfrm>
            <a:prstGeom prst="roundRect">
              <a:avLst>
                <a:gd name="adj" fmla="val 10000"/>
              </a:avLst>
            </a:prstGeom>
            <a:gradFill>
              <a:gsLst>
                <a:gs pos="0">
                  <a:srgbClr val="FFFFFF"/>
                </a:gs>
                <a:gs pos="100000">
                  <a:srgbClr val="FFFFFF"/>
                </a:gs>
              </a:gsLst>
              <a:lin ang="5400000" scaled="1"/>
            </a:gradFill>
            <a:ln w="3175" cap="flat" cmpd="sng" algn="ctr">
              <a:gradFill>
                <a:gsLst>
                  <a:gs pos="0">
                    <a:srgbClr val="FFFFFF">
                      <a:lumMod val="75000"/>
                    </a:srgbClr>
                  </a:gs>
                  <a:gs pos="100000">
                    <a:srgbClr val="FFFFFF">
                      <a:lumMod val="75000"/>
                    </a:srgbClr>
                  </a:gs>
                </a:gsLst>
                <a:lin ang="5400000" scaled="1"/>
              </a:gradFill>
              <a:prstDash val="solid"/>
            </a:ln>
            <a:effectLst>
              <a:outerShdw dist="25400" dir="27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800" b="1" i="0" u="none" strike="noStrike" kern="0" cap="none" spc="0" normalizeH="0" baseline="0" noProof="0">
                <a:ln>
                  <a:noFill/>
                </a:ln>
                <a:gradFill>
                  <a:gsLst>
                    <a:gs pos="0">
                      <a:srgbClr val="2F3540"/>
                    </a:gs>
                    <a:gs pos="100000">
                      <a:srgbClr val="2F3540"/>
                    </a:gs>
                  </a:gsLst>
                  <a:lin ang="5400000" scaled="0"/>
                </a:gradFill>
                <a:effectLst/>
                <a:uLnTx/>
                <a:uFillTx/>
                <a:latin typeface="Roboto Condensed Regular"/>
                <a:ea typeface="Roboto Condensed Regular"/>
                <a:cs typeface="+mn-cs"/>
              </a:endParaRPr>
            </a:p>
          </p:txBody>
        </p:sp>
        <p:sp>
          <p:nvSpPr>
            <p:cNvPr id="32" name="모서리가 둥근 직사각형 57">
              <a:extLst>
                <a:ext uri="{FF2B5EF4-FFF2-40B4-BE49-F238E27FC236}">
                  <a16:creationId xmlns:a16="http://schemas.microsoft.com/office/drawing/2014/main" id="{3F0C5AAC-3080-4572-8F69-A02281995A0C}"/>
                </a:ext>
              </a:extLst>
            </p:cNvPr>
            <p:cNvSpPr/>
            <p:nvPr/>
          </p:nvSpPr>
          <p:spPr>
            <a:xfrm>
              <a:off x="4517283" y="1749142"/>
              <a:ext cx="2087783" cy="184126"/>
            </a:xfrm>
            <a:prstGeom prst="roundRect">
              <a:avLst>
                <a:gd name="adj" fmla="val 20000"/>
              </a:avLst>
            </a:prstGeom>
            <a:solidFill>
              <a:srgbClr val="009999"/>
            </a:solidFill>
            <a:ln w="3175">
              <a:solidFill>
                <a:srgbClr val="009999"/>
              </a:solidFill>
            </a:ln>
            <a:effectLst>
              <a:innerShdw dist="12700" dir="5400000">
                <a:prstClr val="black">
                  <a:alpha val="10000"/>
                </a:prstClr>
              </a:innerShdw>
            </a:effec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33" name="TextBox 58">
              <a:extLst>
                <a:ext uri="{FF2B5EF4-FFF2-40B4-BE49-F238E27FC236}">
                  <a16:creationId xmlns:a16="http://schemas.microsoft.com/office/drawing/2014/main" id="{D00449EE-838D-4B25-96BE-2C61732CE653}"/>
                </a:ext>
              </a:extLst>
            </p:cNvPr>
            <p:cNvSpPr txBox="1"/>
            <p:nvPr/>
          </p:nvSpPr>
          <p:spPr>
            <a:xfrm>
              <a:off x="4565812" y="1976314"/>
              <a:ext cx="1990725" cy="496533"/>
            </a:xfrm>
            <a:prstGeom prst="rect">
              <a:avLst/>
            </a:prstGeom>
            <a:noFill/>
          </p:spPr>
          <p:txBody>
            <a:bodyPr wrap="square" lIns="0" tIns="0" rIns="0" bIns="0" rtlCol="0">
              <a:spAutoFit/>
            </a:bodyPr>
            <a:lstStyle/>
            <a:p>
              <a:pPr marL="171450" marR="0" lvl="0" indent="-171450" defTabSz="457200" eaLnBrk="1" fontAlgn="auto" latinLnBrk="0" hangingPunct="1">
                <a:lnSpc>
                  <a:spcPct val="100000"/>
                </a:lnSpc>
                <a:spcBef>
                  <a:spcPts val="0"/>
                </a:spcBef>
                <a:spcAft>
                  <a:spcPts val="0"/>
                </a:spcAft>
                <a:buClr>
                  <a:srgbClr val="009999"/>
                </a:buClr>
                <a:buSzTx/>
                <a:buFont typeface="Wingdings" panose="05000000000000000000" pitchFamily="2" charset="2"/>
                <a:buChar char="q"/>
                <a:tabLst/>
                <a:defRPr/>
              </a:pPr>
              <a:r>
                <a:rPr kumimoji="0" lang="pt-BR" altLang="ko-KR" sz="1100" b="0" i="0" u="none" strike="noStrike" kern="0" cap="none" spc="0" normalizeH="0" baseline="0" noProof="0">
                  <a:ln>
                    <a:noFill/>
                  </a:ln>
                  <a:solidFill>
                    <a:schemeClr val="tx1">
                      <a:lumMod val="65000"/>
                      <a:lumOff val="35000"/>
                    </a:schemeClr>
                  </a:solidFill>
                  <a:effectLst/>
                  <a:uLnTx/>
                  <a:uFillTx/>
                  <a:latin typeface="Roboto Condensed Light"/>
                  <a:ea typeface="Roboto Light" pitchFamily="2" charset="0"/>
                  <a:cs typeface="Roboto Condensed Regular"/>
                </a:rPr>
                <a:t>Muchos campos sin respuesta</a:t>
              </a:r>
            </a:p>
            <a:p>
              <a:pPr marL="628650" lvl="1" indent="-171450" defTabSz="457200">
                <a:buClr>
                  <a:srgbClr val="009999"/>
                </a:buClr>
                <a:buFont typeface="Wingdings" panose="05000000000000000000" pitchFamily="2" charset="2"/>
                <a:buChar char="§"/>
              </a:pPr>
              <a:r>
                <a:rPr kumimoji="0" lang="pt-BR" altLang="ko-KR" sz="1100" b="0" i="0" u="none" strike="noStrike" kern="0" cap="none" spc="0" normalizeH="0" baseline="0" noProof="0">
                  <a:ln>
                    <a:noFill/>
                  </a:ln>
                  <a:solidFill>
                    <a:schemeClr val="tx1">
                      <a:lumMod val="65000"/>
                      <a:lumOff val="35000"/>
                    </a:schemeClr>
                  </a:solidFill>
                  <a:effectLst/>
                  <a:uLnTx/>
                  <a:uFillTx/>
                  <a:latin typeface="Roboto Condensed Light"/>
                  <a:ea typeface="Roboto Light" pitchFamily="2" charset="0"/>
                  <a:cs typeface="Roboto Condensed Regular"/>
                </a:rPr>
                <a:t>Avanzar hacia obligatoriedad de campos (en particular los que entran en proceso de priorización o desempate).</a:t>
              </a:r>
            </a:p>
            <a:p>
              <a:pPr marL="171450" marR="0" lvl="0" indent="-171450" defTabSz="457200" eaLnBrk="1" fontAlgn="auto" latinLnBrk="0" hangingPunct="1">
                <a:lnSpc>
                  <a:spcPct val="100000"/>
                </a:lnSpc>
                <a:spcBef>
                  <a:spcPts val="0"/>
                </a:spcBef>
                <a:spcAft>
                  <a:spcPts val="0"/>
                </a:spcAft>
                <a:buClr>
                  <a:srgbClr val="009999"/>
                </a:buClr>
                <a:buSzTx/>
                <a:buFont typeface="Wingdings" panose="05000000000000000000" pitchFamily="2" charset="2"/>
                <a:buChar char="q"/>
                <a:tabLst/>
                <a:defRPr/>
              </a:pPr>
              <a:r>
                <a:rPr lang="pt-BR" altLang="ko-KR" sz="1100" kern="0">
                  <a:solidFill>
                    <a:schemeClr val="tx1">
                      <a:lumMod val="65000"/>
                      <a:lumOff val="35000"/>
                    </a:schemeClr>
                  </a:solidFill>
                  <a:latin typeface="Roboto Condensed Light"/>
                  <a:ea typeface="Roboto Light" pitchFamily="2" charset="0"/>
                  <a:cs typeface="Roboto Condensed Regular"/>
                </a:rPr>
                <a:t>Falta de formato predefinido en algunos campos para evitar errores </a:t>
              </a:r>
            </a:p>
            <a:p>
              <a:pPr marL="628650" lvl="1" indent="-171450" defTabSz="457200">
                <a:buClr>
                  <a:srgbClr val="009999"/>
                </a:buClr>
                <a:buFont typeface="Wingdings" panose="05000000000000000000" pitchFamily="2" charset="2"/>
                <a:buChar char="§"/>
              </a:pPr>
              <a:r>
                <a:rPr lang="pt-BR" altLang="ko-KR" sz="1100" kern="0">
                  <a:solidFill>
                    <a:schemeClr val="tx1">
                      <a:lumMod val="65000"/>
                      <a:lumOff val="35000"/>
                    </a:schemeClr>
                  </a:solidFill>
                  <a:latin typeface="Roboto Condensed Light"/>
                  <a:ea typeface="Roboto Light" pitchFamily="2" charset="0"/>
                  <a:cs typeface="Roboto Condensed Regular"/>
                </a:rPr>
                <a:t>Existen errores en variables que permiten el desempate en el proceso de selección (ej. Fecha de postulación) </a:t>
              </a:r>
            </a:p>
            <a:p>
              <a:pPr marL="171450" marR="0" lvl="0" indent="-171450" defTabSz="457200" eaLnBrk="1" fontAlgn="auto" latinLnBrk="0" hangingPunct="1">
                <a:lnSpc>
                  <a:spcPct val="100000"/>
                </a:lnSpc>
                <a:spcBef>
                  <a:spcPts val="0"/>
                </a:spcBef>
                <a:spcAft>
                  <a:spcPts val="0"/>
                </a:spcAft>
                <a:buClr>
                  <a:srgbClr val="009999"/>
                </a:buClr>
                <a:buSzTx/>
                <a:buFont typeface="Wingdings" panose="05000000000000000000" pitchFamily="2" charset="2"/>
                <a:buChar char="q"/>
                <a:tabLst/>
                <a:defRPr/>
              </a:pPr>
              <a:r>
                <a:rPr lang="pt-BR" altLang="ko-KR" sz="1100" kern="0">
                  <a:solidFill>
                    <a:schemeClr val="tx1">
                      <a:lumMod val="65000"/>
                      <a:lumOff val="35000"/>
                    </a:schemeClr>
                  </a:solidFill>
                  <a:latin typeface="Roboto Condensed Light"/>
                  <a:ea typeface="Roboto Light" pitchFamily="2" charset="0"/>
                  <a:cs typeface="Roboto Condensed Regular"/>
                </a:rPr>
                <a:t>Errores en digitación de datos</a:t>
              </a:r>
            </a:p>
            <a:p>
              <a:pPr marR="0" lvl="0" defTabSz="457200" eaLnBrk="1" fontAlgn="auto" latinLnBrk="0" hangingPunct="1">
                <a:lnSpc>
                  <a:spcPct val="100000"/>
                </a:lnSpc>
                <a:spcBef>
                  <a:spcPts val="0"/>
                </a:spcBef>
                <a:spcAft>
                  <a:spcPts val="0"/>
                </a:spcAft>
                <a:buClr>
                  <a:srgbClr val="4AB38B"/>
                </a:buClr>
                <a:buSzTx/>
                <a:tabLst/>
                <a:defRPr/>
              </a:pPr>
              <a:endParaRPr kumimoji="0" lang="pt-BR" altLang="ko-KR" sz="8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endParaRPr>
            </a:p>
          </p:txBody>
        </p:sp>
        <p:sp>
          <p:nvSpPr>
            <p:cNvPr id="34" name="TextBox 83">
              <a:extLst>
                <a:ext uri="{FF2B5EF4-FFF2-40B4-BE49-F238E27FC236}">
                  <a16:creationId xmlns:a16="http://schemas.microsoft.com/office/drawing/2014/main" id="{D82463C4-C722-4ECA-9564-4924BDE1894D}"/>
                </a:ext>
              </a:extLst>
            </p:cNvPr>
            <p:cNvSpPr txBox="1"/>
            <p:nvPr/>
          </p:nvSpPr>
          <p:spPr>
            <a:xfrm>
              <a:off x="4716017" y="1761518"/>
              <a:ext cx="1711292" cy="171750"/>
            </a:xfrm>
            <a:prstGeom prst="rect">
              <a:avLst/>
            </a:prstGeom>
            <a:noFill/>
          </p:spPr>
          <p:txBody>
            <a:bodyPr wrap="square" lIns="0" tIns="0" rIns="0" bIns="0" rtlCol="0" anchor="ctr">
              <a:noAutofit/>
            </a:bodyPr>
            <a:lstStyle>
              <a:defPPr>
                <a:defRPr lang="ko-KR"/>
              </a:defPPr>
              <a:lvl1pPr lvl="0" algn="r">
                <a:defRPr sz="800" b="1">
                  <a:gradFill>
                    <a:gsLst>
                      <a:gs pos="0">
                        <a:schemeClr val="bg1">
                          <a:lumMod val="50000"/>
                        </a:schemeClr>
                      </a:gs>
                      <a:gs pos="100000">
                        <a:schemeClr val="bg1">
                          <a:lumMod val="50000"/>
                        </a:schemeClr>
                      </a:gs>
                    </a:gsLst>
                    <a:lin ang="5400000" scaled="0"/>
                  </a:gradFill>
                  <a:latin typeface="Roboto Condensed Regular"/>
                </a:defRPr>
              </a:lvl1p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ko-KR" sz="1400" b="1" i="0" u="none" strike="noStrike" kern="0" cap="none" spc="0" normalizeH="0" baseline="0" noProof="0">
                  <a:ln>
                    <a:noFill/>
                  </a:ln>
                  <a:gradFill>
                    <a:gsLst>
                      <a:gs pos="0">
                        <a:srgbClr val="FFFFFF"/>
                      </a:gs>
                      <a:gs pos="100000">
                        <a:srgbClr val="FFFFFF"/>
                      </a:gs>
                    </a:gsLst>
                    <a:lin ang="5400000" scaled="0"/>
                  </a:gradFill>
                  <a:effectLst/>
                  <a:uLnTx/>
                  <a:uFillTx/>
                  <a:latin typeface="Roboto Condensed Regular"/>
                  <a:ea typeface="Roboto Condensed Regular"/>
                </a:rPr>
                <a:t>DIFICULTADES </a:t>
              </a:r>
              <a:r>
                <a:rPr lang="en-US" altLang="ko-KR" sz="1400" kern="0">
                  <a:gradFill>
                    <a:gsLst>
                      <a:gs pos="0">
                        <a:srgbClr val="FFFFFF"/>
                      </a:gs>
                      <a:gs pos="100000">
                        <a:srgbClr val="FFFFFF"/>
                      </a:gs>
                    </a:gsLst>
                    <a:lin ang="5400000" scaled="0"/>
                  </a:gradFill>
                  <a:ea typeface="Roboto Condensed Regular"/>
                </a:rPr>
                <a:t>PARA RECOPILACIÓN DE INFORMACIÓN</a:t>
              </a:r>
              <a:endParaRPr kumimoji="0" lang="ko-KR" altLang="en-US" sz="1400" b="1" i="0" u="none" strike="noStrike" kern="0" cap="none" spc="0" normalizeH="0" baseline="0" noProof="0">
                <a:ln>
                  <a:noFill/>
                </a:ln>
                <a:gradFill>
                  <a:gsLst>
                    <a:gs pos="0">
                      <a:srgbClr val="FFFFFF"/>
                    </a:gs>
                    <a:gs pos="100000">
                      <a:srgbClr val="FFFFFF"/>
                    </a:gs>
                  </a:gsLst>
                  <a:lin ang="5400000" scaled="0"/>
                </a:gradFill>
                <a:effectLst/>
                <a:uLnTx/>
                <a:uFillTx/>
                <a:latin typeface="Roboto Condensed Regular"/>
                <a:ea typeface="Roboto Condensed Regular"/>
              </a:endParaRPr>
            </a:p>
          </p:txBody>
        </p:sp>
      </p:grpSp>
      <p:pic>
        <p:nvPicPr>
          <p:cNvPr id="16" name="Imagen 15">
            <a:extLst>
              <a:ext uri="{FF2B5EF4-FFF2-40B4-BE49-F238E27FC236}">
                <a16:creationId xmlns:a16="http://schemas.microsoft.com/office/drawing/2014/main" id="{10ABF6A5-D6E1-484B-BB02-05B1E14C0896}"/>
              </a:ext>
            </a:extLst>
          </p:cNvPr>
          <p:cNvPicPr>
            <a:picLocks noChangeAspect="1"/>
          </p:cNvPicPr>
          <p:nvPr/>
        </p:nvPicPr>
        <p:blipFill>
          <a:blip r:embed="rId4"/>
          <a:stretch>
            <a:fillRect/>
          </a:stretch>
        </p:blipFill>
        <p:spPr>
          <a:xfrm>
            <a:off x="1318747" y="1865347"/>
            <a:ext cx="3293345" cy="3585995"/>
          </a:xfrm>
          <a:prstGeom prst="rect">
            <a:avLst/>
          </a:prstGeom>
          <a:ln>
            <a:solidFill>
              <a:schemeClr val="bg1">
                <a:lumMod val="50000"/>
              </a:schemeClr>
            </a:solidFill>
          </a:ln>
        </p:spPr>
      </p:pic>
      <p:cxnSp>
        <p:nvCxnSpPr>
          <p:cNvPr id="24" name="직선 연결선 126">
            <a:extLst>
              <a:ext uri="{FF2B5EF4-FFF2-40B4-BE49-F238E27FC236}">
                <a16:creationId xmlns:a16="http://schemas.microsoft.com/office/drawing/2014/main" id="{DE9AC66B-B14E-4D1A-9121-0A0AF5E203FE}"/>
              </a:ext>
            </a:extLst>
          </p:cNvPr>
          <p:cNvCxnSpPr>
            <a:cxnSpLocks/>
          </p:cNvCxnSpPr>
          <p:nvPr/>
        </p:nvCxnSpPr>
        <p:spPr>
          <a:xfrm flipH="1" flipV="1">
            <a:off x="4151365" y="1993052"/>
            <a:ext cx="3798835" cy="764199"/>
          </a:xfrm>
          <a:prstGeom prst="line">
            <a:avLst/>
          </a:prstGeom>
          <a:noFill/>
          <a:ln w="9525" cap="flat" cmpd="sng" algn="ctr">
            <a:solidFill>
              <a:srgbClr val="2F3540">
                <a:alpha val="70000"/>
              </a:srgbClr>
            </a:solidFill>
            <a:prstDash val="dash"/>
            <a:headEnd type="oval" w="sm" len="sm"/>
            <a:tailEnd type="oval" w="sm" len="sm"/>
          </a:ln>
          <a:effectLst/>
        </p:spPr>
      </p:cxnSp>
      <p:pic>
        <p:nvPicPr>
          <p:cNvPr id="4" name="Imagen 3">
            <a:extLst>
              <a:ext uri="{FF2B5EF4-FFF2-40B4-BE49-F238E27FC236}">
                <a16:creationId xmlns:a16="http://schemas.microsoft.com/office/drawing/2014/main" id="{F0094AA6-6B49-41A1-9125-E23E719EF265}"/>
              </a:ext>
            </a:extLst>
          </p:cNvPr>
          <p:cNvPicPr>
            <a:picLocks noChangeAspect="1"/>
          </p:cNvPicPr>
          <p:nvPr/>
        </p:nvPicPr>
        <p:blipFill>
          <a:blip r:embed="rId5"/>
          <a:stretch>
            <a:fillRect/>
          </a:stretch>
        </p:blipFill>
        <p:spPr>
          <a:xfrm>
            <a:off x="3363513" y="3346520"/>
            <a:ext cx="3523194" cy="2979224"/>
          </a:xfrm>
          <a:prstGeom prst="rect">
            <a:avLst/>
          </a:prstGeom>
          <a:ln>
            <a:solidFill>
              <a:schemeClr val="bg1">
                <a:lumMod val="50000"/>
              </a:schemeClr>
            </a:solidFill>
          </a:ln>
        </p:spPr>
      </p:pic>
      <p:cxnSp>
        <p:nvCxnSpPr>
          <p:cNvPr id="40" name="직선 연결선 126">
            <a:extLst>
              <a:ext uri="{FF2B5EF4-FFF2-40B4-BE49-F238E27FC236}">
                <a16:creationId xmlns:a16="http://schemas.microsoft.com/office/drawing/2014/main" id="{0FBC68A0-DDCC-47BB-825C-324259FB666A}"/>
              </a:ext>
            </a:extLst>
          </p:cNvPr>
          <p:cNvCxnSpPr>
            <a:cxnSpLocks/>
          </p:cNvCxnSpPr>
          <p:nvPr/>
        </p:nvCxnSpPr>
        <p:spPr>
          <a:xfrm flipH="1">
            <a:off x="5461000" y="2752335"/>
            <a:ext cx="2487666" cy="1222765"/>
          </a:xfrm>
          <a:prstGeom prst="line">
            <a:avLst/>
          </a:prstGeom>
          <a:noFill/>
          <a:ln w="9525" cap="flat" cmpd="sng" algn="ctr">
            <a:solidFill>
              <a:srgbClr val="2F3540">
                <a:alpha val="70000"/>
              </a:srgbClr>
            </a:solidFill>
            <a:prstDash val="dash"/>
            <a:headEnd type="oval" w="sm" len="sm"/>
            <a:tailEnd type="oval" w="sm" len="sm"/>
          </a:ln>
          <a:effectLst/>
        </p:spPr>
      </p:cxnSp>
    </p:spTree>
    <p:extLst>
      <p:ext uri="{BB962C8B-B14F-4D97-AF65-F5344CB8AC3E}">
        <p14:creationId xmlns:p14="http://schemas.microsoft.com/office/powerpoint/2010/main" val="405644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4985" y="-93930"/>
            <a:ext cx="12187015" cy="4502359"/>
          </a:xfrm>
          <a:prstGeom prst="rect">
            <a:avLst/>
          </a:prstGeom>
          <a:solidFill>
            <a:srgbClr val="16B09C"/>
          </a:solidFill>
          <a:ln w="381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25" name="Rectángulo 24">
            <a:extLst>
              <a:ext uri="{FF2B5EF4-FFF2-40B4-BE49-F238E27FC236}">
                <a16:creationId xmlns:a16="http://schemas.microsoft.com/office/drawing/2014/main" id="{6510F22F-8BC6-4F98-A294-FE364852C4AE}"/>
              </a:ext>
            </a:extLst>
          </p:cNvPr>
          <p:cNvSpPr/>
          <p:nvPr/>
        </p:nvSpPr>
        <p:spPr>
          <a:xfrm rot="5400000" flipH="1">
            <a:off x="5847269" y="232649"/>
            <a:ext cx="45719" cy="5565086"/>
          </a:xfrm>
          <a:prstGeom prst="rect">
            <a:avLst/>
          </a:prstGeom>
          <a:solidFill>
            <a:schemeClr val="bg1">
              <a:lumMod val="95000"/>
            </a:schemeClr>
          </a:solidFill>
          <a:ln w="25400" cap="flat" cmpd="sng" algn="ctr">
            <a:solidFill>
              <a:schemeClr val="bg1">
                <a:lumMod val="9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32" name="CuadroTexto 10">
            <a:extLst>
              <a:ext uri="{FF2B5EF4-FFF2-40B4-BE49-F238E27FC236}">
                <a16:creationId xmlns:a16="http://schemas.microsoft.com/office/drawing/2014/main" id="{54321BA0-25F2-4D83-BFCB-CB72A0D4B1CE}"/>
              </a:ext>
            </a:extLst>
          </p:cNvPr>
          <p:cNvSpPr txBox="1">
            <a:spLocks noChangeArrowheads="1"/>
          </p:cNvSpPr>
          <p:nvPr/>
        </p:nvSpPr>
        <p:spPr bwMode="auto">
          <a:xfrm>
            <a:off x="3901819" y="2091976"/>
            <a:ext cx="46321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4800" b="1">
                <a:solidFill>
                  <a:schemeClr val="tx1">
                    <a:lumMod val="65000"/>
                    <a:lumOff val="35000"/>
                  </a:schemeClr>
                </a:solidFill>
                <a:latin typeface="Roboto Condensed" panose="02000000000000000000" pitchFamily="2" charset="0"/>
                <a:ea typeface="Roboto Condensed" panose="02000000000000000000" pitchFamily="2" charset="0"/>
              </a:rPr>
              <a:t>Próximos pasos</a:t>
            </a:r>
          </a:p>
        </p:txBody>
      </p:sp>
      <p:sp>
        <p:nvSpPr>
          <p:cNvPr id="13" name="Freeform 5">
            <a:extLst>
              <a:ext uri="{FF2B5EF4-FFF2-40B4-BE49-F238E27FC236}">
                <a16:creationId xmlns:a16="http://schemas.microsoft.com/office/drawing/2014/main" id="{9B7264EE-B450-4CF8-B552-92149D6DB3AD}"/>
              </a:ext>
            </a:extLst>
          </p:cNvPr>
          <p:cNvSpPr>
            <a:spLocks/>
          </p:cNvSpPr>
          <p:nvPr/>
        </p:nvSpPr>
        <p:spPr bwMode="auto">
          <a:xfrm>
            <a:off x="79550" y="2029767"/>
            <a:ext cx="9985076" cy="3725472"/>
          </a:xfrm>
          <a:custGeom>
            <a:avLst/>
            <a:gdLst>
              <a:gd name="T0" fmla="*/ 2969 w 2969"/>
              <a:gd name="T1" fmla="*/ 0 h 1089"/>
              <a:gd name="T2" fmla="*/ 2498 w 2969"/>
              <a:gd name="T3" fmla="*/ 617 h 1089"/>
              <a:gd name="T4" fmla="*/ 2874 w 2969"/>
              <a:gd name="T5" fmla="*/ 617 h 1089"/>
              <a:gd name="T6" fmla="*/ 2019 w 2969"/>
              <a:gd name="T7" fmla="*/ 689 h 1089"/>
              <a:gd name="T8" fmla="*/ 1182 w 2969"/>
              <a:gd name="T9" fmla="*/ 855 h 1089"/>
              <a:gd name="T10" fmla="*/ 583 w 2969"/>
              <a:gd name="T11" fmla="*/ 954 h 1089"/>
              <a:gd name="T12" fmla="*/ 0 w 2969"/>
              <a:gd name="T13" fmla="*/ 950 h 1089"/>
            </a:gdLst>
            <a:ahLst/>
            <a:cxnLst>
              <a:cxn ang="0">
                <a:pos x="T0" y="T1"/>
              </a:cxn>
              <a:cxn ang="0">
                <a:pos x="T2" y="T3"/>
              </a:cxn>
              <a:cxn ang="0">
                <a:pos x="T4" y="T5"/>
              </a:cxn>
              <a:cxn ang="0">
                <a:pos x="T6" y="T7"/>
              </a:cxn>
              <a:cxn ang="0">
                <a:pos x="T8" y="T9"/>
              </a:cxn>
              <a:cxn ang="0">
                <a:pos x="T10" y="T11"/>
              </a:cxn>
              <a:cxn ang="0">
                <a:pos x="T12" y="T13"/>
              </a:cxn>
            </a:cxnLst>
            <a:rect l="0" t="0" r="r" b="b"/>
            <a:pathLst>
              <a:path w="2969" h="1089">
                <a:moveTo>
                  <a:pt x="2969" y="0"/>
                </a:moveTo>
                <a:cubicBezTo>
                  <a:pt x="2969" y="0"/>
                  <a:pt x="2627" y="194"/>
                  <a:pt x="2498" y="617"/>
                </a:cubicBezTo>
                <a:cubicBezTo>
                  <a:pt x="2370" y="1040"/>
                  <a:pt x="2926" y="964"/>
                  <a:pt x="2874" y="617"/>
                </a:cubicBezTo>
                <a:cubicBezTo>
                  <a:pt x="2822" y="270"/>
                  <a:pt x="2213" y="361"/>
                  <a:pt x="2019" y="689"/>
                </a:cubicBezTo>
                <a:cubicBezTo>
                  <a:pt x="1824" y="1016"/>
                  <a:pt x="1539" y="508"/>
                  <a:pt x="1182" y="855"/>
                </a:cubicBezTo>
                <a:cubicBezTo>
                  <a:pt x="1182" y="855"/>
                  <a:pt x="976" y="1089"/>
                  <a:pt x="583" y="954"/>
                </a:cubicBezTo>
                <a:cubicBezTo>
                  <a:pt x="190" y="818"/>
                  <a:pt x="67" y="888"/>
                  <a:pt x="0" y="950"/>
                </a:cubicBezTo>
              </a:path>
            </a:pathLst>
          </a:custGeom>
          <a:noFill/>
          <a:ln w="38100" cap="sq">
            <a:solidFill>
              <a:schemeClr val="tx1">
                <a:lumMod val="65000"/>
                <a:lumOff val="35000"/>
              </a:schemeClr>
            </a:solidFill>
            <a:prstDash val="dash"/>
            <a:miter lim="800000"/>
            <a:headEnd type="none"/>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pic>
        <p:nvPicPr>
          <p:cNvPr id="14" name="Gráfico 13" descr="Pasos de baile con relleno sólido">
            <a:extLst>
              <a:ext uri="{FF2B5EF4-FFF2-40B4-BE49-F238E27FC236}">
                <a16:creationId xmlns:a16="http://schemas.microsoft.com/office/drawing/2014/main" id="{F11470AB-C782-4D61-A134-6ED31F6EC0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91598">
            <a:off x="9780463" y="1222351"/>
            <a:ext cx="914400" cy="914400"/>
          </a:xfrm>
          <a:prstGeom prst="rect">
            <a:avLst/>
          </a:prstGeom>
        </p:spPr>
      </p:pic>
    </p:spTree>
    <p:extLst>
      <p:ext uri="{BB962C8B-B14F-4D97-AF65-F5344CB8AC3E}">
        <p14:creationId xmlns:p14="http://schemas.microsoft.com/office/powerpoint/2010/main" val="1611399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rotWithShape="1">
          <a:blip r:embed="rId3">
            <a:extLst>
              <a:ext uri="{28A0092B-C50C-407E-A947-70E740481C1C}">
                <a14:useLocalDpi xmlns:a14="http://schemas.microsoft.com/office/drawing/2010/main"/>
              </a:ext>
            </a:extLst>
          </a:blip>
          <a:srcRect b="76812"/>
          <a:stretch/>
        </p:blipFill>
        <p:spPr bwMode="auto">
          <a:xfrm>
            <a:off x="141514" y="6630231"/>
            <a:ext cx="1081617" cy="13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4" y="204775"/>
            <a:ext cx="305041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Próximos pasos</a:t>
            </a:r>
          </a:p>
        </p:txBody>
      </p:sp>
      <p:sp>
        <p:nvSpPr>
          <p:cNvPr id="15" name="Text Placeholder 1">
            <a:extLst>
              <a:ext uri="{FF2B5EF4-FFF2-40B4-BE49-F238E27FC236}">
                <a16:creationId xmlns:a16="http://schemas.microsoft.com/office/drawing/2014/main" id="{E5DBEF3E-78EB-49FA-A730-C3B50FC9EEC5}"/>
              </a:ext>
            </a:extLst>
          </p:cNvPr>
          <p:cNvSpPr txBox="1">
            <a:spLocks/>
          </p:cNvSpPr>
          <p:nvPr/>
        </p:nvSpPr>
        <p:spPr>
          <a:xfrm>
            <a:off x="162829" y="972892"/>
            <a:ext cx="1350923" cy="887001"/>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CL" altLang="ko-KR">
                <a:solidFill>
                  <a:schemeClr val="bg1">
                    <a:lumMod val="50000"/>
                  </a:schemeClr>
                </a:solidFill>
                <a:latin typeface="Roboto Condensed Regular"/>
              </a:rPr>
              <a:t>Activar mesa de trabajo de Focalización social. Se convoca a:</a:t>
            </a:r>
            <a:endParaRPr lang="es-CL" sz="2000"/>
          </a:p>
        </p:txBody>
      </p:sp>
      <p:grpSp>
        <p:nvGrpSpPr>
          <p:cNvPr id="34" name="그룹 54">
            <a:extLst>
              <a:ext uri="{FF2B5EF4-FFF2-40B4-BE49-F238E27FC236}">
                <a16:creationId xmlns:a16="http://schemas.microsoft.com/office/drawing/2014/main" id="{E5A82FCE-8681-4042-82FF-1A5725EDFB2A}"/>
              </a:ext>
            </a:extLst>
          </p:cNvPr>
          <p:cNvGrpSpPr/>
          <p:nvPr/>
        </p:nvGrpSpPr>
        <p:grpSpPr>
          <a:xfrm>
            <a:off x="2025912" y="786591"/>
            <a:ext cx="2534037" cy="2480345"/>
            <a:chOff x="4659390" y="816062"/>
            <a:chExt cx="1802837" cy="1800200"/>
          </a:xfrm>
        </p:grpSpPr>
        <p:sp>
          <p:nvSpPr>
            <p:cNvPr id="35" name="Oval 5">
              <a:extLst>
                <a:ext uri="{FF2B5EF4-FFF2-40B4-BE49-F238E27FC236}">
                  <a16:creationId xmlns:a16="http://schemas.microsoft.com/office/drawing/2014/main" id="{D6A39855-0B1F-4A90-AFB6-8A7B415EE5C2}"/>
                </a:ext>
              </a:extLst>
            </p:cNvPr>
            <p:cNvSpPr>
              <a:spLocks noChangeArrowheads="1"/>
            </p:cNvSpPr>
            <p:nvPr/>
          </p:nvSpPr>
          <p:spPr bwMode="auto">
            <a:xfrm>
              <a:off x="4909554" y="1065861"/>
              <a:ext cx="1302509" cy="1300603"/>
            </a:xfrm>
            <a:custGeom>
              <a:avLst/>
              <a:gdLst/>
              <a:ahLst/>
              <a:cxnLst/>
              <a:rect l="l" t="t" r="r" b="b"/>
              <a:pathLst>
                <a:path w="1353314" h="1351334">
                  <a:moveTo>
                    <a:pt x="676657" y="107854"/>
                  </a:moveTo>
                  <a:cubicBezTo>
                    <a:pt x="362603" y="107854"/>
                    <a:pt x="108012" y="362073"/>
                    <a:pt x="108012" y="675667"/>
                  </a:cubicBezTo>
                  <a:cubicBezTo>
                    <a:pt x="108012" y="989261"/>
                    <a:pt x="362603" y="1243480"/>
                    <a:pt x="676657" y="1243480"/>
                  </a:cubicBezTo>
                  <a:cubicBezTo>
                    <a:pt x="990711" y="1243480"/>
                    <a:pt x="1245302" y="989261"/>
                    <a:pt x="1245302" y="675667"/>
                  </a:cubicBezTo>
                  <a:cubicBezTo>
                    <a:pt x="1245302" y="362073"/>
                    <a:pt x="990711" y="107854"/>
                    <a:pt x="676657" y="107854"/>
                  </a:cubicBezTo>
                  <a:close/>
                  <a:moveTo>
                    <a:pt x="676657" y="0"/>
                  </a:moveTo>
                  <a:cubicBezTo>
                    <a:pt x="1050364" y="0"/>
                    <a:pt x="1353314" y="302506"/>
                    <a:pt x="1353314" y="675667"/>
                  </a:cubicBezTo>
                  <a:cubicBezTo>
                    <a:pt x="1353314" y="1048828"/>
                    <a:pt x="1050364" y="1351334"/>
                    <a:pt x="676657" y="1351334"/>
                  </a:cubicBezTo>
                  <a:cubicBezTo>
                    <a:pt x="302950" y="1351334"/>
                    <a:pt x="0" y="1048828"/>
                    <a:pt x="0" y="675667"/>
                  </a:cubicBezTo>
                  <a:cubicBezTo>
                    <a:pt x="0" y="302506"/>
                    <a:pt x="302950" y="0"/>
                    <a:pt x="676657" y="0"/>
                  </a:cubicBezTo>
                  <a:close/>
                </a:path>
              </a:pathLst>
            </a:custGeom>
            <a:pattFill prst="ltDnDiag">
              <a:fgClr>
                <a:srgbClr val="FFFFFF">
                  <a:lumMod val="75000"/>
                </a:srgbClr>
              </a:fgClr>
              <a:bgClr>
                <a:srgbClr val="FFFFFF"/>
              </a:bgClr>
            </a:pattFill>
            <a:ln w="9"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36" name="Oval 5">
              <a:extLst>
                <a:ext uri="{FF2B5EF4-FFF2-40B4-BE49-F238E27FC236}">
                  <a16:creationId xmlns:a16="http://schemas.microsoft.com/office/drawing/2014/main" id="{6EFC6762-AC04-4AC3-ACB2-E438C73D4639}"/>
                </a:ext>
              </a:extLst>
            </p:cNvPr>
            <p:cNvSpPr>
              <a:spLocks noChangeArrowheads="1"/>
            </p:cNvSpPr>
            <p:nvPr/>
          </p:nvSpPr>
          <p:spPr bwMode="auto">
            <a:xfrm>
              <a:off x="4659390" y="816062"/>
              <a:ext cx="1802837" cy="1800200"/>
            </a:xfrm>
            <a:prstGeom prst="ellipse">
              <a:avLst/>
            </a:prstGeom>
            <a:noFill/>
            <a:ln w="9" cap="flat">
              <a:no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sp>
          <p:nvSpPr>
            <p:cNvPr id="37" name="Freeform 6">
              <a:extLst>
                <a:ext uri="{FF2B5EF4-FFF2-40B4-BE49-F238E27FC236}">
                  <a16:creationId xmlns:a16="http://schemas.microsoft.com/office/drawing/2014/main" id="{7D27125E-D0C8-4C2E-91D0-9AD64AB12468}"/>
                </a:ext>
              </a:extLst>
            </p:cNvPr>
            <p:cNvSpPr>
              <a:spLocks/>
            </p:cNvSpPr>
            <p:nvPr/>
          </p:nvSpPr>
          <p:spPr bwMode="auto">
            <a:xfrm>
              <a:off x="4668268" y="873788"/>
              <a:ext cx="825933" cy="1431319"/>
            </a:xfrm>
            <a:custGeom>
              <a:avLst/>
              <a:gdLst>
                <a:gd name="T0" fmla="*/ 214 w 471"/>
                <a:gd name="T1" fmla="*/ 309 h 817"/>
                <a:gd name="T2" fmla="*/ 214 w 471"/>
                <a:gd name="T3" fmla="*/ 650 h 817"/>
                <a:gd name="T4" fmla="*/ 237 w 471"/>
                <a:gd name="T5" fmla="*/ 636 h 817"/>
                <a:gd name="T6" fmla="*/ 235 w 471"/>
                <a:gd name="T7" fmla="*/ 682 h 817"/>
                <a:gd name="T8" fmla="*/ 230 w 471"/>
                <a:gd name="T9" fmla="*/ 817 h 817"/>
                <a:gd name="T10" fmla="*/ 116 w 471"/>
                <a:gd name="T11" fmla="*/ 758 h 817"/>
                <a:gd name="T12" fmla="*/ 69 w 471"/>
                <a:gd name="T13" fmla="*/ 733 h 817"/>
                <a:gd name="T14" fmla="*/ 92 w 471"/>
                <a:gd name="T15" fmla="*/ 720 h 817"/>
                <a:gd name="T16" fmla="*/ 92 w 471"/>
                <a:gd name="T17" fmla="*/ 720 h 817"/>
                <a:gd name="T18" fmla="*/ 92 w 471"/>
                <a:gd name="T19" fmla="*/ 239 h 817"/>
                <a:gd name="T20" fmla="*/ 464 w 471"/>
                <a:gd name="T21" fmla="*/ 0 h 817"/>
                <a:gd name="T22" fmla="*/ 356 w 471"/>
                <a:gd name="T23" fmla="*/ 69 h 817"/>
                <a:gd name="T24" fmla="*/ 471 w 471"/>
                <a:gd name="T25" fmla="*/ 141 h 817"/>
                <a:gd name="T26" fmla="*/ 214 w 471"/>
                <a:gd name="T27" fmla="*/ 309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1" h="817">
                  <a:moveTo>
                    <a:pt x="214" y="309"/>
                  </a:moveTo>
                  <a:cubicBezTo>
                    <a:pt x="157" y="409"/>
                    <a:pt x="149" y="536"/>
                    <a:pt x="214" y="650"/>
                  </a:cubicBezTo>
                  <a:cubicBezTo>
                    <a:pt x="237" y="636"/>
                    <a:pt x="237" y="636"/>
                    <a:pt x="237" y="636"/>
                  </a:cubicBezTo>
                  <a:cubicBezTo>
                    <a:pt x="235" y="682"/>
                    <a:pt x="235" y="682"/>
                    <a:pt x="235" y="682"/>
                  </a:cubicBezTo>
                  <a:cubicBezTo>
                    <a:pt x="230" y="817"/>
                    <a:pt x="230" y="817"/>
                    <a:pt x="230" y="817"/>
                  </a:cubicBezTo>
                  <a:cubicBezTo>
                    <a:pt x="116" y="758"/>
                    <a:pt x="116" y="758"/>
                    <a:pt x="116" y="758"/>
                  </a:cubicBezTo>
                  <a:cubicBezTo>
                    <a:pt x="69" y="733"/>
                    <a:pt x="69" y="733"/>
                    <a:pt x="69" y="733"/>
                  </a:cubicBezTo>
                  <a:cubicBezTo>
                    <a:pt x="92" y="720"/>
                    <a:pt x="92" y="720"/>
                    <a:pt x="92" y="720"/>
                  </a:cubicBezTo>
                  <a:cubicBezTo>
                    <a:pt x="92" y="720"/>
                    <a:pt x="92" y="720"/>
                    <a:pt x="92" y="720"/>
                  </a:cubicBezTo>
                  <a:cubicBezTo>
                    <a:pt x="0" y="560"/>
                    <a:pt x="11" y="379"/>
                    <a:pt x="92" y="239"/>
                  </a:cubicBezTo>
                  <a:cubicBezTo>
                    <a:pt x="167" y="110"/>
                    <a:pt x="300" y="15"/>
                    <a:pt x="464" y="0"/>
                  </a:cubicBezTo>
                  <a:cubicBezTo>
                    <a:pt x="356" y="69"/>
                    <a:pt x="356" y="69"/>
                    <a:pt x="356" y="69"/>
                  </a:cubicBezTo>
                  <a:cubicBezTo>
                    <a:pt x="471" y="141"/>
                    <a:pt x="471" y="141"/>
                    <a:pt x="471" y="141"/>
                  </a:cubicBezTo>
                  <a:cubicBezTo>
                    <a:pt x="357" y="154"/>
                    <a:pt x="266" y="220"/>
                    <a:pt x="214" y="309"/>
                  </a:cubicBezTo>
                  <a:close/>
                </a:path>
              </a:pathLst>
            </a:custGeom>
            <a:solidFill>
              <a:srgbClr val="00B4B0"/>
            </a:solidFill>
            <a:ln w="3175" cap="flat" cmpd="sng" algn="ctr">
              <a:solidFill>
                <a:srgbClr val="00B4B0"/>
              </a:solidFill>
              <a:prstDash val="soli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900" b="1" i="0" u="none" strike="noStrike" kern="0" cap="none" spc="0" normalizeH="0" baseline="0" noProof="0">
                <a:ln>
                  <a:noFill/>
                </a:ln>
                <a:gradFill>
                  <a:gsLst>
                    <a:gs pos="0">
                      <a:prstClr val="white"/>
                    </a:gs>
                    <a:gs pos="100000">
                      <a:prstClr val="white"/>
                    </a:gs>
                  </a:gsLst>
                  <a:lin ang="5400000" scaled="0"/>
                </a:gradFill>
                <a:effectLst/>
                <a:uLnTx/>
                <a:uFillTx/>
                <a:latin typeface="Roboto Condensed Regular"/>
                <a:ea typeface="Roboto Condensed Regular"/>
                <a:cs typeface="+mn-cs"/>
              </a:endParaRPr>
            </a:p>
          </p:txBody>
        </p:sp>
        <p:sp>
          <p:nvSpPr>
            <p:cNvPr id="38" name="Freeform 8">
              <a:extLst>
                <a:ext uri="{FF2B5EF4-FFF2-40B4-BE49-F238E27FC236}">
                  <a16:creationId xmlns:a16="http://schemas.microsoft.com/office/drawing/2014/main" id="{8AB2E458-945F-4BFC-A7A0-495C501589D0}"/>
                </a:ext>
              </a:extLst>
            </p:cNvPr>
            <p:cNvSpPr>
              <a:spLocks/>
            </p:cNvSpPr>
            <p:nvPr/>
          </p:nvSpPr>
          <p:spPr bwMode="auto">
            <a:xfrm>
              <a:off x="5292158" y="826583"/>
              <a:ext cx="1157491" cy="1241118"/>
            </a:xfrm>
            <a:custGeom>
              <a:avLst/>
              <a:gdLst>
                <a:gd name="T0" fmla="*/ 590 w 660"/>
                <a:gd name="T1" fmla="*/ 708 h 708"/>
                <a:gd name="T2" fmla="*/ 585 w 660"/>
                <a:gd name="T3" fmla="*/ 581 h 708"/>
                <a:gd name="T4" fmla="*/ 465 w 660"/>
                <a:gd name="T5" fmla="*/ 643 h 708"/>
                <a:gd name="T6" fmla="*/ 448 w 660"/>
                <a:gd name="T7" fmla="*/ 337 h 708"/>
                <a:gd name="T8" fmla="*/ 153 w 660"/>
                <a:gd name="T9" fmla="*/ 167 h 708"/>
                <a:gd name="T10" fmla="*/ 153 w 660"/>
                <a:gd name="T11" fmla="*/ 194 h 708"/>
                <a:gd name="T12" fmla="*/ 0 w 660"/>
                <a:gd name="T13" fmla="*/ 97 h 708"/>
                <a:gd name="T14" fmla="*/ 153 w 660"/>
                <a:gd name="T15" fmla="*/ 0 h 708"/>
                <a:gd name="T16" fmla="*/ 153 w 660"/>
                <a:gd name="T17" fmla="*/ 26 h 708"/>
                <a:gd name="T18" fmla="*/ 570 w 660"/>
                <a:gd name="T19" fmla="*/ 267 h 708"/>
                <a:gd name="T20" fmla="*/ 590 w 660"/>
                <a:gd name="T21" fmla="*/ 708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60" h="708">
                  <a:moveTo>
                    <a:pt x="590" y="708"/>
                  </a:moveTo>
                  <a:cubicBezTo>
                    <a:pt x="585" y="581"/>
                    <a:pt x="585" y="581"/>
                    <a:pt x="585" y="581"/>
                  </a:cubicBezTo>
                  <a:cubicBezTo>
                    <a:pt x="465" y="643"/>
                    <a:pt x="465" y="643"/>
                    <a:pt x="465" y="643"/>
                  </a:cubicBezTo>
                  <a:cubicBezTo>
                    <a:pt x="511" y="539"/>
                    <a:pt x="499" y="427"/>
                    <a:pt x="448" y="337"/>
                  </a:cubicBezTo>
                  <a:cubicBezTo>
                    <a:pt x="390" y="238"/>
                    <a:pt x="284" y="167"/>
                    <a:pt x="153" y="167"/>
                  </a:cubicBezTo>
                  <a:cubicBezTo>
                    <a:pt x="153" y="194"/>
                    <a:pt x="153" y="194"/>
                    <a:pt x="153" y="194"/>
                  </a:cubicBezTo>
                  <a:cubicBezTo>
                    <a:pt x="0" y="97"/>
                    <a:pt x="0" y="97"/>
                    <a:pt x="0" y="97"/>
                  </a:cubicBezTo>
                  <a:cubicBezTo>
                    <a:pt x="153" y="0"/>
                    <a:pt x="153" y="0"/>
                    <a:pt x="153" y="0"/>
                  </a:cubicBezTo>
                  <a:cubicBezTo>
                    <a:pt x="153" y="26"/>
                    <a:pt x="153" y="26"/>
                    <a:pt x="153" y="26"/>
                  </a:cubicBezTo>
                  <a:cubicBezTo>
                    <a:pt x="338" y="26"/>
                    <a:pt x="489" y="127"/>
                    <a:pt x="570" y="267"/>
                  </a:cubicBezTo>
                  <a:cubicBezTo>
                    <a:pt x="644" y="396"/>
                    <a:pt x="660" y="558"/>
                    <a:pt x="590" y="708"/>
                  </a:cubicBezTo>
                  <a:close/>
                </a:path>
              </a:pathLst>
            </a:custGeom>
            <a:solidFill>
              <a:srgbClr val="009999"/>
            </a:solidFill>
            <a:ln w="3175" cap="flat" cmpd="sng" algn="ctr">
              <a:solidFill>
                <a:srgbClr val="009999"/>
              </a:solidFill>
              <a:prstDash val="soli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900" b="1" i="0" u="none" strike="noStrike" kern="0" cap="none" spc="0" normalizeH="0" baseline="0" noProof="0">
                <a:ln>
                  <a:noFill/>
                </a:ln>
                <a:gradFill>
                  <a:gsLst>
                    <a:gs pos="0">
                      <a:prstClr val="white"/>
                    </a:gs>
                    <a:gs pos="100000">
                      <a:prstClr val="white"/>
                    </a:gs>
                  </a:gsLst>
                  <a:lin ang="5400000" scaled="0"/>
                </a:gradFill>
                <a:effectLst/>
                <a:uLnTx/>
                <a:uFillTx/>
                <a:latin typeface="Roboto Condensed Regular"/>
                <a:ea typeface="Roboto Condensed Regular"/>
                <a:cs typeface="+mn-cs"/>
              </a:endParaRPr>
            </a:p>
          </p:txBody>
        </p:sp>
        <p:sp>
          <p:nvSpPr>
            <p:cNvPr id="39" name="Freeform 7">
              <a:extLst>
                <a:ext uri="{FF2B5EF4-FFF2-40B4-BE49-F238E27FC236}">
                  <a16:creationId xmlns:a16="http://schemas.microsoft.com/office/drawing/2014/main" id="{8D6BA1B1-8E48-4CEB-9885-72A49C6ECB7A}"/>
                </a:ext>
              </a:extLst>
            </p:cNvPr>
            <p:cNvSpPr>
              <a:spLocks/>
            </p:cNvSpPr>
            <p:nvPr/>
          </p:nvSpPr>
          <p:spPr bwMode="auto">
            <a:xfrm>
              <a:off x="4871791" y="1844936"/>
              <a:ext cx="1460185" cy="714920"/>
            </a:xfrm>
            <a:custGeom>
              <a:avLst/>
              <a:gdLst>
                <a:gd name="T0" fmla="*/ 833 w 833"/>
                <a:gd name="T1" fmla="*/ 180 h 408"/>
                <a:gd name="T2" fmla="*/ 810 w 833"/>
                <a:gd name="T3" fmla="*/ 167 h 408"/>
                <a:gd name="T4" fmla="*/ 393 w 833"/>
                <a:gd name="T5" fmla="*/ 408 h 408"/>
                <a:gd name="T6" fmla="*/ 0 w 833"/>
                <a:gd name="T7" fmla="*/ 205 h 408"/>
                <a:gd name="T8" fmla="*/ 114 w 833"/>
                <a:gd name="T9" fmla="*/ 264 h 408"/>
                <a:gd name="T10" fmla="*/ 119 w 833"/>
                <a:gd name="T11" fmla="*/ 129 h 408"/>
                <a:gd name="T12" fmla="*/ 393 w 833"/>
                <a:gd name="T13" fmla="*/ 267 h 408"/>
                <a:gd name="T14" fmla="*/ 688 w 833"/>
                <a:gd name="T15" fmla="*/ 97 h 408"/>
                <a:gd name="T16" fmla="*/ 665 w 833"/>
                <a:gd name="T17" fmla="*/ 83 h 408"/>
                <a:gd name="T18" fmla="*/ 825 w 833"/>
                <a:gd name="T19" fmla="*/ 0 h 408"/>
                <a:gd name="T20" fmla="*/ 833 w 833"/>
                <a:gd name="T21" fmla="*/ 18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3" h="408">
                  <a:moveTo>
                    <a:pt x="833" y="180"/>
                  </a:moveTo>
                  <a:cubicBezTo>
                    <a:pt x="810" y="167"/>
                    <a:pt x="810" y="167"/>
                    <a:pt x="810" y="167"/>
                  </a:cubicBezTo>
                  <a:cubicBezTo>
                    <a:pt x="717" y="327"/>
                    <a:pt x="555" y="408"/>
                    <a:pt x="393" y="408"/>
                  </a:cubicBezTo>
                  <a:cubicBezTo>
                    <a:pt x="244" y="408"/>
                    <a:pt x="96" y="340"/>
                    <a:pt x="0" y="205"/>
                  </a:cubicBezTo>
                  <a:cubicBezTo>
                    <a:pt x="114" y="264"/>
                    <a:pt x="114" y="264"/>
                    <a:pt x="114" y="264"/>
                  </a:cubicBezTo>
                  <a:cubicBezTo>
                    <a:pt x="119" y="129"/>
                    <a:pt x="119" y="129"/>
                    <a:pt x="119" y="129"/>
                  </a:cubicBezTo>
                  <a:cubicBezTo>
                    <a:pt x="187" y="221"/>
                    <a:pt x="290" y="267"/>
                    <a:pt x="393" y="267"/>
                  </a:cubicBezTo>
                  <a:cubicBezTo>
                    <a:pt x="508" y="267"/>
                    <a:pt x="622" y="210"/>
                    <a:pt x="688" y="97"/>
                  </a:cubicBezTo>
                  <a:cubicBezTo>
                    <a:pt x="665" y="83"/>
                    <a:pt x="665" y="83"/>
                    <a:pt x="665" y="83"/>
                  </a:cubicBezTo>
                  <a:cubicBezTo>
                    <a:pt x="825" y="0"/>
                    <a:pt x="825" y="0"/>
                    <a:pt x="825" y="0"/>
                  </a:cubicBezTo>
                  <a:lnTo>
                    <a:pt x="833" y="180"/>
                  </a:lnTo>
                  <a:close/>
                </a:path>
              </a:pathLst>
            </a:custGeom>
            <a:solidFill>
              <a:schemeClr val="accent5">
                <a:lumMod val="50000"/>
              </a:schemeClr>
            </a:solidFill>
            <a:ln w="3175" cap="flat" cmpd="sng" algn="ctr">
              <a:solidFill>
                <a:schemeClr val="accent4">
                  <a:lumMod val="75000"/>
                </a:schemeClr>
              </a:solidFill>
              <a:prstDash val="soli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r>
                <a:rPr kumimoji="0" lang="en-US" altLang="ko-KR" sz="900" b="1" i="0" u="none" strike="noStrike" kern="0" cap="none" spc="0" normalizeH="0" baseline="0" noProof="0">
                  <a:ln>
                    <a:noFill/>
                  </a:ln>
                  <a:noFill/>
                  <a:effectLst/>
                  <a:uLnTx/>
                  <a:uFillTx/>
                  <a:latin typeface="Roboto Condensed Regular"/>
                  <a:ea typeface="Roboto Condensed Regular"/>
                  <a:cs typeface="+mn-cs"/>
                </a:rPr>
                <a:t>-25</a:t>
              </a:r>
              <a:endParaRPr kumimoji="0" lang="ko-KR" altLang="en-US" sz="900" b="1" i="0" u="none" strike="noStrike" kern="0" cap="none" spc="0" normalizeH="0" baseline="0" noProof="0">
                <a:ln>
                  <a:noFill/>
                </a:ln>
                <a:noFill/>
                <a:effectLst/>
                <a:uLnTx/>
                <a:uFillTx/>
                <a:latin typeface="Roboto Condensed Regular"/>
                <a:ea typeface="Roboto Condensed Regular"/>
                <a:cs typeface="+mn-cs"/>
              </a:endParaRPr>
            </a:p>
          </p:txBody>
        </p:sp>
      </p:grpSp>
      <p:pic>
        <p:nvPicPr>
          <p:cNvPr id="44" name="Gráfico 43" descr="Reunión con relleno sólido">
            <a:extLst>
              <a:ext uri="{FF2B5EF4-FFF2-40B4-BE49-F238E27FC236}">
                <a16:creationId xmlns:a16="http://schemas.microsoft.com/office/drawing/2014/main" id="{B56E0D39-F360-41F1-A962-BF11B71A8A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95741" y="1772686"/>
            <a:ext cx="975682" cy="975682"/>
          </a:xfrm>
          <a:prstGeom prst="rect">
            <a:avLst/>
          </a:prstGeom>
        </p:spPr>
      </p:pic>
      <p:sp>
        <p:nvSpPr>
          <p:cNvPr id="46" name="Freeform 48">
            <a:extLst>
              <a:ext uri="{FF2B5EF4-FFF2-40B4-BE49-F238E27FC236}">
                <a16:creationId xmlns:a16="http://schemas.microsoft.com/office/drawing/2014/main" id="{648E232A-4EA9-4EB0-85D5-E64775F0ECF1}"/>
              </a:ext>
            </a:extLst>
          </p:cNvPr>
          <p:cNvSpPr>
            <a:spLocks noEditPoints="1"/>
          </p:cNvSpPr>
          <p:nvPr/>
        </p:nvSpPr>
        <p:spPr bwMode="auto">
          <a:xfrm>
            <a:off x="3109545" y="1417291"/>
            <a:ext cx="350570" cy="481067"/>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rgbClr val="2F354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grpSp>
        <p:nvGrpSpPr>
          <p:cNvPr id="47" name="그룹 58">
            <a:extLst>
              <a:ext uri="{FF2B5EF4-FFF2-40B4-BE49-F238E27FC236}">
                <a16:creationId xmlns:a16="http://schemas.microsoft.com/office/drawing/2014/main" id="{7E996972-6B5A-4BAA-BEF0-5B585D2696BD}"/>
              </a:ext>
            </a:extLst>
          </p:cNvPr>
          <p:cNvGrpSpPr/>
          <p:nvPr/>
        </p:nvGrpSpPr>
        <p:grpSpPr>
          <a:xfrm>
            <a:off x="3854449" y="1053110"/>
            <a:ext cx="3588487" cy="590669"/>
            <a:chOff x="6221837" y="1447706"/>
            <a:chExt cx="1811950" cy="210440"/>
          </a:xfrm>
        </p:grpSpPr>
        <p:sp>
          <p:nvSpPr>
            <p:cNvPr id="48" name="TextBox 243">
              <a:extLst>
                <a:ext uri="{FF2B5EF4-FFF2-40B4-BE49-F238E27FC236}">
                  <a16:creationId xmlns:a16="http://schemas.microsoft.com/office/drawing/2014/main" id="{14F15D47-6856-4F24-BC02-DECD285952DA}"/>
                </a:ext>
              </a:extLst>
            </p:cNvPr>
            <p:cNvSpPr txBox="1"/>
            <p:nvPr/>
          </p:nvSpPr>
          <p:spPr>
            <a:xfrm>
              <a:off x="6636787" y="1480647"/>
              <a:ext cx="1397000" cy="156959"/>
            </a:xfrm>
            <a:prstGeom prst="rect">
              <a:avLst/>
            </a:prstGeom>
            <a:noFill/>
          </p:spPr>
          <p:txBody>
            <a:bodyPr wrap="square" lIns="0" tIns="0" rIns="0" bIns="0" rtlCol="0">
              <a:no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lang="en-US" altLang="ko-KR" sz="1400" b="1" kern="0">
                  <a:solidFill>
                    <a:srgbClr val="159B8E"/>
                  </a:solidFill>
                  <a:latin typeface="Bebas Neue" pitchFamily="34" charset="0"/>
                  <a:ea typeface="Roboto Light" pitchFamily="2" charset="0"/>
                  <a:cs typeface="Roboto Condensed Regular"/>
                </a:rPr>
                <a:t>CALIDAD EDUCATIVA</a:t>
              </a:r>
              <a:endParaRPr kumimoji="0" lang="nb-NO" altLang="ko-KR" sz="1400" b="1" i="0" u="none" strike="noStrike" kern="0" cap="none" spc="0" normalizeH="0" noProof="0">
                <a:ln>
                  <a:noFill/>
                </a:ln>
                <a:solidFill>
                  <a:srgbClr val="159B8E"/>
                </a:solidFill>
                <a:effectLst/>
                <a:uLnTx/>
                <a:uFillTx/>
                <a:latin typeface="Bebas Neue" pitchFamily="34" charset="0"/>
                <a:ea typeface="Roboto Light" pitchFamily="2" charset="0"/>
                <a:cs typeface="Roboto Condensed Regular"/>
              </a:endParaRPr>
            </a:p>
          </p:txBody>
        </p:sp>
        <p:grpSp>
          <p:nvGrpSpPr>
            <p:cNvPr id="49" name="그룹 56">
              <a:extLst>
                <a:ext uri="{FF2B5EF4-FFF2-40B4-BE49-F238E27FC236}">
                  <a16:creationId xmlns:a16="http://schemas.microsoft.com/office/drawing/2014/main" id="{8BC9B2F3-408E-40F8-882A-43FF88AB74C9}"/>
                </a:ext>
              </a:extLst>
            </p:cNvPr>
            <p:cNvGrpSpPr/>
            <p:nvPr/>
          </p:nvGrpSpPr>
          <p:grpSpPr>
            <a:xfrm>
              <a:off x="6221837" y="1447706"/>
              <a:ext cx="1811950" cy="0"/>
              <a:chOff x="6221837" y="1447706"/>
              <a:chExt cx="1811950" cy="0"/>
            </a:xfrm>
          </p:grpSpPr>
          <p:cxnSp>
            <p:nvCxnSpPr>
              <p:cNvPr id="51" name="직선 연결선 242">
                <a:extLst>
                  <a:ext uri="{FF2B5EF4-FFF2-40B4-BE49-F238E27FC236}">
                    <a16:creationId xmlns:a16="http://schemas.microsoft.com/office/drawing/2014/main" id="{D3F0A003-6B54-4639-AEBE-B2140C8B1CF6}"/>
                  </a:ext>
                </a:extLst>
              </p:cNvPr>
              <p:cNvCxnSpPr>
                <a:cxnSpLocks/>
              </p:cNvCxnSpPr>
              <p:nvPr/>
            </p:nvCxnSpPr>
            <p:spPr>
              <a:xfrm>
                <a:off x="6221837" y="1447706"/>
                <a:ext cx="1811950"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직선 연결선 244">
                <a:extLst>
                  <a:ext uri="{FF2B5EF4-FFF2-40B4-BE49-F238E27FC236}">
                    <a16:creationId xmlns:a16="http://schemas.microsoft.com/office/drawing/2014/main" id="{288E0EDE-8D03-403A-8AF3-88E3EBF6B622}"/>
                  </a:ext>
                </a:extLst>
              </p:cNvPr>
              <p:cNvCxnSpPr/>
              <p:nvPr/>
            </p:nvCxnSpPr>
            <p:spPr>
              <a:xfrm>
                <a:off x="7695869" y="1447706"/>
                <a:ext cx="337918" cy="0"/>
              </a:xfrm>
              <a:prstGeom prst="line">
                <a:avLst/>
              </a:prstGeom>
              <a:ln/>
            </p:spPr>
            <p:style>
              <a:lnRef idx="3">
                <a:schemeClr val="accent4"/>
              </a:lnRef>
              <a:fillRef idx="0">
                <a:schemeClr val="accent4"/>
              </a:fillRef>
              <a:effectRef idx="2">
                <a:schemeClr val="accent4"/>
              </a:effectRef>
              <a:fontRef idx="minor">
                <a:schemeClr val="tx1"/>
              </a:fontRef>
            </p:style>
          </p:cxnSp>
        </p:grpSp>
        <p:sp>
          <p:nvSpPr>
            <p:cNvPr id="50" name="TextBox 245">
              <a:extLst>
                <a:ext uri="{FF2B5EF4-FFF2-40B4-BE49-F238E27FC236}">
                  <a16:creationId xmlns:a16="http://schemas.microsoft.com/office/drawing/2014/main" id="{89DD5CF7-665D-441A-8C7A-D9103916FD78}"/>
                </a:ext>
              </a:extLst>
            </p:cNvPr>
            <p:cNvSpPr txBox="1"/>
            <p:nvPr/>
          </p:nvSpPr>
          <p:spPr>
            <a:xfrm>
              <a:off x="6613033" y="1555801"/>
              <a:ext cx="1419225" cy="102345"/>
            </a:xfrm>
            <a:prstGeom prst="rect">
              <a:avLst/>
            </a:prstGeom>
            <a:noFill/>
          </p:spPr>
          <p:txBody>
            <a:bodyPr wrap="square" lIns="0" tIns="0" rIns="0" bIns="0" rtlCol="0">
              <a:noAutofit/>
            </a:bodyPr>
            <a:lstStyle/>
            <a:p>
              <a:pPr marL="0" marR="0" lvl="0" indent="0" algn="r" defTabSz="457200" eaLnBrk="1" fontAlgn="auto" latinLnBrk="0" hangingPunct="1">
                <a:lnSpc>
                  <a:spcPts val="900"/>
                </a:lnSpc>
                <a:spcBef>
                  <a:spcPts val="0"/>
                </a:spcBef>
                <a:spcAft>
                  <a:spcPts val="300"/>
                </a:spcAft>
                <a:buClrTx/>
                <a:buSzTx/>
                <a:buFontTx/>
                <a:buNone/>
                <a:tabLst/>
                <a:defRPr/>
              </a:pPr>
              <a:r>
                <a:rPr kumimoji="0" lang="en-US" altLang="ko-KR" sz="1000" b="1"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CURRICULO</a:t>
              </a:r>
              <a:r>
                <a:rPr kumimoji="0" lang="en-US" altLang="ko-KR" sz="900" b="1"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 </a:t>
              </a:r>
            </a:p>
          </p:txBody>
        </p:sp>
      </p:grpSp>
      <p:grpSp>
        <p:nvGrpSpPr>
          <p:cNvPr id="53" name="그룹 58">
            <a:extLst>
              <a:ext uri="{FF2B5EF4-FFF2-40B4-BE49-F238E27FC236}">
                <a16:creationId xmlns:a16="http://schemas.microsoft.com/office/drawing/2014/main" id="{F13D1585-601C-496A-BFC4-991DCEB2C758}"/>
              </a:ext>
            </a:extLst>
          </p:cNvPr>
          <p:cNvGrpSpPr/>
          <p:nvPr/>
        </p:nvGrpSpPr>
        <p:grpSpPr>
          <a:xfrm>
            <a:off x="4276323" y="1653439"/>
            <a:ext cx="3200279" cy="549833"/>
            <a:chOff x="6286500" y="1447706"/>
            <a:chExt cx="1758399" cy="195891"/>
          </a:xfrm>
        </p:grpSpPr>
        <p:sp>
          <p:nvSpPr>
            <p:cNvPr id="54" name="TextBox 243">
              <a:extLst>
                <a:ext uri="{FF2B5EF4-FFF2-40B4-BE49-F238E27FC236}">
                  <a16:creationId xmlns:a16="http://schemas.microsoft.com/office/drawing/2014/main" id="{F484DECE-B396-46AA-8A6A-F902948391C9}"/>
                </a:ext>
              </a:extLst>
            </p:cNvPr>
            <p:cNvSpPr txBox="1"/>
            <p:nvPr/>
          </p:nvSpPr>
          <p:spPr>
            <a:xfrm>
              <a:off x="6482781" y="1480647"/>
              <a:ext cx="1551006" cy="156959"/>
            </a:xfrm>
            <a:prstGeom prst="rect">
              <a:avLst/>
            </a:prstGeom>
            <a:noFill/>
          </p:spPr>
          <p:txBody>
            <a:bodyPr wrap="square" lIns="0" tIns="0" rIns="0" bIns="0" rtlCol="0">
              <a:no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lang="en-US" altLang="ko-KR" sz="1400" b="1" kern="0">
                  <a:solidFill>
                    <a:srgbClr val="159B8E"/>
                  </a:solidFill>
                  <a:latin typeface="Bebas Neue" pitchFamily="34" charset="0"/>
                  <a:ea typeface="Roboto Light" pitchFamily="2" charset="0"/>
                  <a:cs typeface="Roboto Condensed Regular"/>
                </a:rPr>
                <a:t>TECNOLOGÍA DE LA INFORMACIÓN</a:t>
              </a:r>
              <a:endParaRPr kumimoji="0" lang="nb-NO" altLang="ko-KR" sz="1400" b="1" i="0" u="none" strike="noStrike" kern="0" cap="none" spc="0" normalizeH="0" noProof="0">
                <a:ln>
                  <a:noFill/>
                </a:ln>
                <a:solidFill>
                  <a:srgbClr val="159B8E"/>
                </a:solidFill>
                <a:effectLst/>
                <a:uLnTx/>
                <a:uFillTx/>
                <a:latin typeface="Bebas Neue" pitchFamily="34" charset="0"/>
                <a:ea typeface="Roboto Light" pitchFamily="2" charset="0"/>
                <a:cs typeface="Roboto Condensed Regular"/>
              </a:endParaRPr>
            </a:p>
          </p:txBody>
        </p:sp>
        <p:grpSp>
          <p:nvGrpSpPr>
            <p:cNvPr id="55" name="그룹 56">
              <a:extLst>
                <a:ext uri="{FF2B5EF4-FFF2-40B4-BE49-F238E27FC236}">
                  <a16:creationId xmlns:a16="http://schemas.microsoft.com/office/drawing/2014/main" id="{EFD6664D-1DBC-4184-B010-444DD323375D}"/>
                </a:ext>
              </a:extLst>
            </p:cNvPr>
            <p:cNvGrpSpPr/>
            <p:nvPr/>
          </p:nvGrpSpPr>
          <p:grpSpPr>
            <a:xfrm>
              <a:off x="6286500" y="1447706"/>
              <a:ext cx="1747287" cy="0"/>
              <a:chOff x="6286500" y="1447706"/>
              <a:chExt cx="1747287" cy="0"/>
            </a:xfrm>
          </p:grpSpPr>
          <p:cxnSp>
            <p:nvCxnSpPr>
              <p:cNvPr id="57" name="직선 연결선 242">
                <a:extLst>
                  <a:ext uri="{FF2B5EF4-FFF2-40B4-BE49-F238E27FC236}">
                    <a16:creationId xmlns:a16="http://schemas.microsoft.com/office/drawing/2014/main" id="{F1057DB1-C2FD-489F-A60D-062D5CF62343}"/>
                  </a:ext>
                </a:extLst>
              </p:cNvPr>
              <p:cNvCxnSpPr/>
              <p:nvPr/>
            </p:nvCxnSpPr>
            <p:spPr>
              <a:xfrm>
                <a:off x="6286500" y="1447706"/>
                <a:ext cx="174728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직선 연결선 244">
                <a:extLst>
                  <a:ext uri="{FF2B5EF4-FFF2-40B4-BE49-F238E27FC236}">
                    <a16:creationId xmlns:a16="http://schemas.microsoft.com/office/drawing/2014/main" id="{F7216EE4-F5A1-4C41-86FE-1D10ADC9124C}"/>
                  </a:ext>
                </a:extLst>
              </p:cNvPr>
              <p:cNvCxnSpPr/>
              <p:nvPr/>
            </p:nvCxnSpPr>
            <p:spPr>
              <a:xfrm>
                <a:off x="7695869" y="1447706"/>
                <a:ext cx="337918" cy="0"/>
              </a:xfrm>
              <a:prstGeom prst="line">
                <a:avLst/>
              </a:prstGeom>
              <a:ln/>
            </p:spPr>
            <p:style>
              <a:lnRef idx="3">
                <a:schemeClr val="accent4"/>
              </a:lnRef>
              <a:fillRef idx="0">
                <a:schemeClr val="accent4"/>
              </a:fillRef>
              <a:effectRef idx="2">
                <a:schemeClr val="accent4"/>
              </a:effectRef>
              <a:fontRef idx="minor">
                <a:schemeClr val="tx1"/>
              </a:fontRef>
            </p:style>
          </p:cxnSp>
        </p:grpSp>
        <p:sp>
          <p:nvSpPr>
            <p:cNvPr id="56" name="TextBox 245">
              <a:extLst>
                <a:ext uri="{FF2B5EF4-FFF2-40B4-BE49-F238E27FC236}">
                  <a16:creationId xmlns:a16="http://schemas.microsoft.com/office/drawing/2014/main" id="{84A6C221-DAB4-4F48-9332-689301E5C261}"/>
                </a:ext>
              </a:extLst>
            </p:cNvPr>
            <p:cNvSpPr txBox="1"/>
            <p:nvPr/>
          </p:nvSpPr>
          <p:spPr>
            <a:xfrm>
              <a:off x="6625674" y="1557800"/>
              <a:ext cx="1419225" cy="85797"/>
            </a:xfrm>
            <a:prstGeom prst="rect">
              <a:avLst/>
            </a:prstGeom>
            <a:noFill/>
          </p:spPr>
          <p:txBody>
            <a:bodyPr wrap="square" lIns="0" tIns="0" rIns="0" bIns="0" rtlCol="0">
              <a:noAutofit/>
            </a:bodyPr>
            <a:lstStyle/>
            <a:p>
              <a:pPr marL="0" marR="0" lvl="0" indent="0" algn="r" defTabSz="457200" eaLnBrk="1" fontAlgn="auto" latinLnBrk="0" hangingPunct="1">
                <a:lnSpc>
                  <a:spcPts val="900"/>
                </a:lnSpc>
                <a:spcBef>
                  <a:spcPts val="0"/>
                </a:spcBef>
                <a:spcAft>
                  <a:spcPts val="300"/>
                </a:spcAft>
                <a:buClrTx/>
                <a:buSzTx/>
                <a:buFontTx/>
                <a:buNone/>
                <a:tabLst/>
                <a:defRPr/>
              </a:pPr>
              <a:r>
                <a:rPr lang="en-US" altLang="ko-KR" sz="1000" b="1" kern="0">
                  <a:gradFill>
                    <a:gsLst>
                      <a:gs pos="0">
                        <a:srgbClr val="000000">
                          <a:alpha val="50000"/>
                        </a:srgbClr>
                      </a:gs>
                      <a:gs pos="100000">
                        <a:srgbClr val="000000">
                          <a:alpha val="50000"/>
                        </a:srgbClr>
                      </a:gs>
                    </a:gsLst>
                    <a:lin ang="5400000" scaled="0"/>
                  </a:gradFill>
                  <a:latin typeface="Roboto Condensed Light"/>
                  <a:ea typeface="Roboto Light" pitchFamily="2" charset="0"/>
                  <a:cs typeface="Roboto Condensed Regular"/>
                </a:rPr>
                <a:t>DESARROLLO</a:t>
              </a:r>
            </a:p>
            <a:p>
              <a:pPr marL="0" marR="0" lvl="0" indent="0" algn="r" defTabSz="457200" eaLnBrk="1" fontAlgn="auto" latinLnBrk="0" hangingPunct="1">
                <a:lnSpc>
                  <a:spcPts val="900"/>
                </a:lnSpc>
                <a:spcBef>
                  <a:spcPts val="0"/>
                </a:spcBef>
                <a:spcAft>
                  <a:spcPts val="300"/>
                </a:spcAft>
                <a:buClrTx/>
                <a:buSzTx/>
                <a:buFontTx/>
                <a:buNone/>
                <a:tabLst/>
                <a:defRPr/>
              </a:pPr>
              <a:r>
                <a:rPr kumimoji="0" lang="en-US" altLang="ko-KR" sz="1000" b="1"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EXPLOTACIÓN</a:t>
              </a:r>
              <a:r>
                <a:rPr kumimoji="0" lang="en-US" altLang="ko-KR" sz="9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 </a:t>
              </a:r>
            </a:p>
          </p:txBody>
        </p:sp>
      </p:grpSp>
      <p:grpSp>
        <p:nvGrpSpPr>
          <p:cNvPr id="59" name="그룹 58">
            <a:extLst>
              <a:ext uri="{FF2B5EF4-FFF2-40B4-BE49-F238E27FC236}">
                <a16:creationId xmlns:a16="http://schemas.microsoft.com/office/drawing/2014/main" id="{B75A72FB-151D-418A-8CEC-2B277A7DE29F}"/>
              </a:ext>
            </a:extLst>
          </p:cNvPr>
          <p:cNvGrpSpPr/>
          <p:nvPr/>
        </p:nvGrpSpPr>
        <p:grpSpPr>
          <a:xfrm>
            <a:off x="4299772" y="2300144"/>
            <a:ext cx="3189508" cy="549833"/>
            <a:chOff x="6286500" y="1447706"/>
            <a:chExt cx="1758399" cy="195891"/>
          </a:xfrm>
        </p:grpSpPr>
        <p:sp>
          <p:nvSpPr>
            <p:cNvPr id="60" name="TextBox 243">
              <a:extLst>
                <a:ext uri="{FF2B5EF4-FFF2-40B4-BE49-F238E27FC236}">
                  <a16:creationId xmlns:a16="http://schemas.microsoft.com/office/drawing/2014/main" id="{AFA1F516-EE9E-487D-B8D7-23161836E43D}"/>
                </a:ext>
              </a:extLst>
            </p:cNvPr>
            <p:cNvSpPr txBox="1"/>
            <p:nvPr/>
          </p:nvSpPr>
          <p:spPr>
            <a:xfrm>
              <a:off x="6636787" y="1465555"/>
              <a:ext cx="1397000" cy="156959"/>
            </a:xfrm>
            <a:prstGeom prst="rect">
              <a:avLst/>
            </a:prstGeom>
            <a:noFill/>
          </p:spPr>
          <p:txBody>
            <a:bodyPr wrap="square" lIns="0" tIns="0" rIns="0" bIns="0" rtlCol="0">
              <a:no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lang="en-US" altLang="ko-KR" sz="1400" b="1" kern="0">
                  <a:solidFill>
                    <a:srgbClr val="159B8E"/>
                  </a:solidFill>
                  <a:latin typeface="Bebas Neue" pitchFamily="34" charset="0"/>
                  <a:ea typeface="Roboto Light" pitchFamily="2" charset="0"/>
                  <a:cs typeface="Roboto Condensed Regular"/>
                </a:rPr>
                <a:t>OPERACIONES</a:t>
              </a:r>
              <a:endParaRPr kumimoji="0" lang="nb-NO" altLang="ko-KR" sz="1400" b="1" i="0" u="none" strike="noStrike" kern="0" cap="none" spc="0" normalizeH="0" noProof="0">
                <a:ln>
                  <a:noFill/>
                </a:ln>
                <a:solidFill>
                  <a:srgbClr val="159B8E"/>
                </a:solidFill>
                <a:effectLst/>
                <a:uLnTx/>
                <a:uFillTx/>
                <a:latin typeface="Bebas Neue" pitchFamily="34" charset="0"/>
                <a:ea typeface="Roboto Light" pitchFamily="2" charset="0"/>
                <a:cs typeface="Roboto Condensed Regular"/>
              </a:endParaRPr>
            </a:p>
          </p:txBody>
        </p:sp>
        <p:grpSp>
          <p:nvGrpSpPr>
            <p:cNvPr id="61" name="그룹 56">
              <a:extLst>
                <a:ext uri="{FF2B5EF4-FFF2-40B4-BE49-F238E27FC236}">
                  <a16:creationId xmlns:a16="http://schemas.microsoft.com/office/drawing/2014/main" id="{5F7BB18B-6B46-4017-A532-27B4C3E2687E}"/>
                </a:ext>
              </a:extLst>
            </p:cNvPr>
            <p:cNvGrpSpPr/>
            <p:nvPr/>
          </p:nvGrpSpPr>
          <p:grpSpPr>
            <a:xfrm>
              <a:off x="6286500" y="1447706"/>
              <a:ext cx="1747287" cy="0"/>
              <a:chOff x="6286500" y="1447706"/>
              <a:chExt cx="1747287" cy="0"/>
            </a:xfrm>
          </p:grpSpPr>
          <p:cxnSp>
            <p:nvCxnSpPr>
              <p:cNvPr id="63" name="직선 연결선 242">
                <a:extLst>
                  <a:ext uri="{FF2B5EF4-FFF2-40B4-BE49-F238E27FC236}">
                    <a16:creationId xmlns:a16="http://schemas.microsoft.com/office/drawing/2014/main" id="{932B9934-AD52-4A01-88E3-227B94197253}"/>
                  </a:ext>
                </a:extLst>
              </p:cNvPr>
              <p:cNvCxnSpPr/>
              <p:nvPr/>
            </p:nvCxnSpPr>
            <p:spPr>
              <a:xfrm>
                <a:off x="6286500" y="1447706"/>
                <a:ext cx="174728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직선 연결선 244">
                <a:extLst>
                  <a:ext uri="{FF2B5EF4-FFF2-40B4-BE49-F238E27FC236}">
                    <a16:creationId xmlns:a16="http://schemas.microsoft.com/office/drawing/2014/main" id="{5D5058E9-285C-448A-954E-680C7BC78800}"/>
                  </a:ext>
                </a:extLst>
              </p:cNvPr>
              <p:cNvCxnSpPr/>
              <p:nvPr/>
            </p:nvCxnSpPr>
            <p:spPr>
              <a:xfrm>
                <a:off x="7695869" y="1447706"/>
                <a:ext cx="337918" cy="0"/>
              </a:xfrm>
              <a:prstGeom prst="line">
                <a:avLst/>
              </a:prstGeom>
              <a:ln/>
            </p:spPr>
            <p:style>
              <a:lnRef idx="3">
                <a:schemeClr val="accent4"/>
              </a:lnRef>
              <a:fillRef idx="0">
                <a:schemeClr val="accent4"/>
              </a:fillRef>
              <a:effectRef idx="2">
                <a:schemeClr val="accent4"/>
              </a:effectRef>
              <a:fontRef idx="minor">
                <a:schemeClr val="tx1"/>
              </a:fontRef>
            </p:style>
          </p:cxnSp>
        </p:grpSp>
        <p:sp>
          <p:nvSpPr>
            <p:cNvPr id="62" name="TextBox 245">
              <a:extLst>
                <a:ext uri="{FF2B5EF4-FFF2-40B4-BE49-F238E27FC236}">
                  <a16:creationId xmlns:a16="http://schemas.microsoft.com/office/drawing/2014/main" id="{0C3C36F3-2CB1-4659-A123-98C8890E811D}"/>
                </a:ext>
              </a:extLst>
            </p:cNvPr>
            <p:cNvSpPr txBox="1"/>
            <p:nvPr/>
          </p:nvSpPr>
          <p:spPr>
            <a:xfrm>
              <a:off x="6291102" y="1553493"/>
              <a:ext cx="1753797" cy="90104"/>
            </a:xfrm>
            <a:prstGeom prst="rect">
              <a:avLst/>
            </a:prstGeom>
            <a:noFill/>
          </p:spPr>
          <p:txBody>
            <a:bodyPr wrap="square" lIns="0" tIns="0" rIns="0" bIns="0" rtlCol="0">
              <a:noAutofit/>
            </a:bodyPr>
            <a:lstStyle/>
            <a:p>
              <a:pPr marL="0" marR="0" lvl="0" indent="0" algn="r" defTabSz="457200" eaLnBrk="1" fontAlgn="auto" latinLnBrk="0" hangingPunct="1">
                <a:lnSpc>
                  <a:spcPts val="900"/>
                </a:lnSpc>
                <a:spcBef>
                  <a:spcPts val="0"/>
                </a:spcBef>
                <a:spcAft>
                  <a:spcPts val="300"/>
                </a:spcAft>
                <a:buClrTx/>
                <a:buSzTx/>
                <a:buFontTx/>
                <a:buNone/>
                <a:tabLst/>
                <a:defRPr/>
              </a:pPr>
              <a:r>
                <a:rPr lang="en-US" altLang="ko-KR" sz="1000" b="1" kern="0">
                  <a:gradFill>
                    <a:gsLst>
                      <a:gs pos="0">
                        <a:srgbClr val="000000">
                          <a:alpha val="50000"/>
                        </a:srgbClr>
                      </a:gs>
                      <a:gs pos="100000">
                        <a:srgbClr val="000000">
                          <a:alpha val="50000"/>
                        </a:srgbClr>
                      </a:gs>
                    </a:gsLst>
                    <a:lin ang="5400000" scaled="0"/>
                  </a:gradFill>
                  <a:latin typeface="Roboto Condensed Light"/>
                  <a:ea typeface="Roboto Light" pitchFamily="2" charset="0"/>
                  <a:cs typeface="Roboto Condensed Regular"/>
                </a:rPr>
                <a:t>DATOS Y ESTADÍSTICAS</a:t>
              </a:r>
            </a:p>
            <a:p>
              <a:pPr marL="0" marR="0" lvl="0" indent="0" algn="r" defTabSz="457200" eaLnBrk="1" fontAlgn="auto" latinLnBrk="0" hangingPunct="1">
                <a:lnSpc>
                  <a:spcPts val="900"/>
                </a:lnSpc>
                <a:spcBef>
                  <a:spcPts val="0"/>
                </a:spcBef>
                <a:spcAft>
                  <a:spcPts val="300"/>
                </a:spcAft>
                <a:buClrTx/>
                <a:buSzTx/>
                <a:buFontTx/>
                <a:buNone/>
                <a:tabLst/>
                <a:defRPr/>
              </a:pPr>
              <a:r>
                <a:rPr kumimoji="0" lang="en-US" altLang="ko-KR" sz="1000" b="1"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IMPLEMENTACIÓN Y ADMINISTRACIÓN DE SISTE. DE PÁRVULOS</a:t>
              </a:r>
              <a:r>
                <a:rPr kumimoji="0" lang="en-US" altLang="ko-KR" sz="9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 </a:t>
              </a:r>
            </a:p>
          </p:txBody>
        </p:sp>
      </p:grpSp>
      <p:grpSp>
        <p:nvGrpSpPr>
          <p:cNvPr id="65" name="그룹 58">
            <a:extLst>
              <a:ext uri="{FF2B5EF4-FFF2-40B4-BE49-F238E27FC236}">
                <a16:creationId xmlns:a16="http://schemas.microsoft.com/office/drawing/2014/main" id="{4C40B88F-9C71-4526-9161-2B1A7C6773BD}"/>
              </a:ext>
            </a:extLst>
          </p:cNvPr>
          <p:cNvGrpSpPr/>
          <p:nvPr/>
        </p:nvGrpSpPr>
        <p:grpSpPr>
          <a:xfrm>
            <a:off x="3943842" y="3016027"/>
            <a:ext cx="3518653" cy="549833"/>
            <a:chOff x="6286500" y="1447706"/>
            <a:chExt cx="1758399" cy="195891"/>
          </a:xfrm>
        </p:grpSpPr>
        <p:sp>
          <p:nvSpPr>
            <p:cNvPr id="66" name="TextBox 243">
              <a:extLst>
                <a:ext uri="{FF2B5EF4-FFF2-40B4-BE49-F238E27FC236}">
                  <a16:creationId xmlns:a16="http://schemas.microsoft.com/office/drawing/2014/main" id="{2881B7A7-F3D0-409B-9974-EE50DB9122FC}"/>
                </a:ext>
              </a:extLst>
            </p:cNvPr>
            <p:cNvSpPr txBox="1"/>
            <p:nvPr/>
          </p:nvSpPr>
          <p:spPr>
            <a:xfrm>
              <a:off x="6444045" y="1480647"/>
              <a:ext cx="1589742" cy="156959"/>
            </a:xfrm>
            <a:prstGeom prst="rect">
              <a:avLst/>
            </a:prstGeom>
            <a:noFill/>
          </p:spPr>
          <p:txBody>
            <a:bodyPr wrap="square" lIns="0" tIns="0" rIns="0" bIns="0" rtlCol="0">
              <a:noAutofit/>
            </a:bodyPr>
            <a:lstStyle/>
            <a:p>
              <a:pPr marL="0" marR="0" lvl="0" indent="0" algn="r" defTabSz="457200" eaLnBrk="1" fontAlgn="auto" latinLnBrk="0" hangingPunct="1">
                <a:lnSpc>
                  <a:spcPct val="100000"/>
                </a:lnSpc>
                <a:spcBef>
                  <a:spcPts val="0"/>
                </a:spcBef>
                <a:spcAft>
                  <a:spcPts val="0"/>
                </a:spcAft>
                <a:buClrTx/>
                <a:buSzTx/>
                <a:buFontTx/>
                <a:buNone/>
                <a:tabLst/>
                <a:defRPr/>
              </a:pPr>
              <a:r>
                <a:rPr lang="en-US" altLang="ko-KR" sz="1400" b="1" kern="0">
                  <a:solidFill>
                    <a:srgbClr val="159B8E"/>
                  </a:solidFill>
                  <a:latin typeface="Bebas Neue" pitchFamily="34" charset="0"/>
                  <a:ea typeface="Roboto Light" pitchFamily="2" charset="0"/>
                  <a:cs typeface="Roboto Condensed Regular"/>
                </a:rPr>
                <a:t>COBERTURA Y DISEÑO INSTITUCIONAL</a:t>
              </a:r>
              <a:endParaRPr kumimoji="0" lang="nb-NO" altLang="ko-KR" sz="1400" b="1" i="0" u="none" strike="noStrike" kern="0" cap="none" spc="0" normalizeH="0" noProof="0">
                <a:ln>
                  <a:noFill/>
                </a:ln>
                <a:solidFill>
                  <a:srgbClr val="159B8E"/>
                </a:solidFill>
                <a:effectLst/>
                <a:uLnTx/>
                <a:uFillTx/>
                <a:latin typeface="Bebas Neue" pitchFamily="34" charset="0"/>
                <a:ea typeface="Roboto Light" pitchFamily="2" charset="0"/>
                <a:cs typeface="Roboto Condensed Regular"/>
              </a:endParaRPr>
            </a:p>
          </p:txBody>
        </p:sp>
        <p:grpSp>
          <p:nvGrpSpPr>
            <p:cNvPr id="67" name="그룹 56">
              <a:extLst>
                <a:ext uri="{FF2B5EF4-FFF2-40B4-BE49-F238E27FC236}">
                  <a16:creationId xmlns:a16="http://schemas.microsoft.com/office/drawing/2014/main" id="{8D798204-A9FF-4DEC-89F4-6682004EB075}"/>
                </a:ext>
              </a:extLst>
            </p:cNvPr>
            <p:cNvGrpSpPr/>
            <p:nvPr/>
          </p:nvGrpSpPr>
          <p:grpSpPr>
            <a:xfrm>
              <a:off x="6286500" y="1447706"/>
              <a:ext cx="1747287" cy="0"/>
              <a:chOff x="6286500" y="1447706"/>
              <a:chExt cx="1747287" cy="0"/>
            </a:xfrm>
          </p:grpSpPr>
          <p:cxnSp>
            <p:nvCxnSpPr>
              <p:cNvPr id="69" name="직선 연결선 242">
                <a:extLst>
                  <a:ext uri="{FF2B5EF4-FFF2-40B4-BE49-F238E27FC236}">
                    <a16:creationId xmlns:a16="http://schemas.microsoft.com/office/drawing/2014/main" id="{D6265023-F3DF-41E2-B43E-9769E11A76A5}"/>
                  </a:ext>
                </a:extLst>
              </p:cNvPr>
              <p:cNvCxnSpPr/>
              <p:nvPr/>
            </p:nvCxnSpPr>
            <p:spPr>
              <a:xfrm>
                <a:off x="6286500" y="1447706"/>
                <a:ext cx="1747287" cy="0"/>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0" name="직선 연결선 244">
                <a:extLst>
                  <a:ext uri="{FF2B5EF4-FFF2-40B4-BE49-F238E27FC236}">
                    <a16:creationId xmlns:a16="http://schemas.microsoft.com/office/drawing/2014/main" id="{8C0C94BB-5BAF-4B74-994E-764ABABD4051}"/>
                  </a:ext>
                </a:extLst>
              </p:cNvPr>
              <p:cNvCxnSpPr/>
              <p:nvPr/>
            </p:nvCxnSpPr>
            <p:spPr>
              <a:xfrm>
                <a:off x="7695869" y="1447706"/>
                <a:ext cx="337918" cy="0"/>
              </a:xfrm>
              <a:prstGeom prst="line">
                <a:avLst/>
              </a:prstGeom>
              <a:ln/>
            </p:spPr>
            <p:style>
              <a:lnRef idx="3">
                <a:schemeClr val="accent4"/>
              </a:lnRef>
              <a:fillRef idx="0">
                <a:schemeClr val="accent4"/>
              </a:fillRef>
              <a:effectRef idx="2">
                <a:schemeClr val="accent4"/>
              </a:effectRef>
              <a:fontRef idx="minor">
                <a:schemeClr val="tx1"/>
              </a:fontRef>
            </p:style>
          </p:cxnSp>
        </p:grpSp>
        <p:sp>
          <p:nvSpPr>
            <p:cNvPr id="68" name="TextBox 245">
              <a:extLst>
                <a:ext uri="{FF2B5EF4-FFF2-40B4-BE49-F238E27FC236}">
                  <a16:creationId xmlns:a16="http://schemas.microsoft.com/office/drawing/2014/main" id="{AF16A4C0-A3F1-4B77-94FF-C85BA46F5E62}"/>
                </a:ext>
              </a:extLst>
            </p:cNvPr>
            <p:cNvSpPr txBox="1"/>
            <p:nvPr/>
          </p:nvSpPr>
          <p:spPr>
            <a:xfrm>
              <a:off x="6625674" y="1577211"/>
              <a:ext cx="1419225" cy="66386"/>
            </a:xfrm>
            <a:prstGeom prst="rect">
              <a:avLst/>
            </a:prstGeom>
            <a:noFill/>
          </p:spPr>
          <p:txBody>
            <a:bodyPr wrap="square" lIns="0" tIns="0" rIns="0" bIns="0" rtlCol="0">
              <a:noAutofit/>
            </a:bodyPr>
            <a:lstStyle/>
            <a:p>
              <a:pPr marL="0" marR="0" lvl="0" indent="0" algn="r" defTabSz="457200" eaLnBrk="1" fontAlgn="auto" latinLnBrk="0" hangingPunct="1">
                <a:lnSpc>
                  <a:spcPts val="900"/>
                </a:lnSpc>
                <a:spcBef>
                  <a:spcPts val="0"/>
                </a:spcBef>
                <a:spcAft>
                  <a:spcPts val="300"/>
                </a:spcAft>
                <a:buClrTx/>
                <a:buSzTx/>
                <a:buFontTx/>
                <a:buNone/>
                <a:tabLst/>
                <a:defRPr/>
              </a:pPr>
              <a:r>
                <a:rPr lang="en-US" altLang="ko-KR" sz="1000" kern="0">
                  <a:gradFill>
                    <a:gsLst>
                      <a:gs pos="0">
                        <a:srgbClr val="000000">
                          <a:alpha val="50000"/>
                        </a:srgbClr>
                      </a:gs>
                      <a:gs pos="100000">
                        <a:srgbClr val="000000">
                          <a:alpha val="50000"/>
                        </a:srgbClr>
                      </a:gs>
                    </a:gsLst>
                    <a:lin ang="5400000" scaled="0"/>
                  </a:gradFill>
                  <a:latin typeface="Roboto Condensed Light"/>
                  <a:ea typeface="Roboto Light" pitchFamily="2" charset="0"/>
                  <a:cs typeface="Roboto Condensed Regular"/>
                </a:rPr>
                <a:t>ESTUDIOS</a:t>
              </a:r>
            </a:p>
            <a:p>
              <a:pPr marL="0" marR="0" lvl="0" indent="0" algn="r" defTabSz="457200" eaLnBrk="1" fontAlgn="auto" latinLnBrk="0" hangingPunct="1">
                <a:lnSpc>
                  <a:spcPts val="900"/>
                </a:lnSpc>
                <a:spcBef>
                  <a:spcPts val="0"/>
                </a:spcBef>
                <a:spcAft>
                  <a:spcPts val="300"/>
                </a:spcAft>
                <a:buClrTx/>
                <a:buSzTx/>
                <a:buFontTx/>
                <a:buNone/>
                <a:tabLst/>
                <a:defRPr/>
              </a:pPr>
              <a:r>
                <a:rPr kumimoji="0" lang="en-US" altLang="ko-KR" sz="100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COBERTURA </a:t>
              </a:r>
            </a:p>
          </p:txBody>
        </p:sp>
      </p:grpSp>
      <p:sp>
        <p:nvSpPr>
          <p:cNvPr id="126" name="Freeform 5">
            <a:extLst>
              <a:ext uri="{FF2B5EF4-FFF2-40B4-BE49-F238E27FC236}">
                <a16:creationId xmlns:a16="http://schemas.microsoft.com/office/drawing/2014/main" id="{B2E4D067-4D25-4ABF-93F7-430690E18469}"/>
              </a:ext>
            </a:extLst>
          </p:cNvPr>
          <p:cNvSpPr>
            <a:spLocks/>
          </p:cNvSpPr>
          <p:nvPr/>
        </p:nvSpPr>
        <p:spPr bwMode="auto">
          <a:xfrm>
            <a:off x="79550" y="2029767"/>
            <a:ext cx="9985076" cy="3725472"/>
          </a:xfrm>
          <a:custGeom>
            <a:avLst/>
            <a:gdLst>
              <a:gd name="T0" fmla="*/ 2969 w 2969"/>
              <a:gd name="T1" fmla="*/ 0 h 1089"/>
              <a:gd name="T2" fmla="*/ 2498 w 2969"/>
              <a:gd name="T3" fmla="*/ 617 h 1089"/>
              <a:gd name="T4" fmla="*/ 2874 w 2969"/>
              <a:gd name="T5" fmla="*/ 617 h 1089"/>
              <a:gd name="T6" fmla="*/ 2019 w 2969"/>
              <a:gd name="T7" fmla="*/ 689 h 1089"/>
              <a:gd name="T8" fmla="*/ 1182 w 2969"/>
              <a:gd name="T9" fmla="*/ 855 h 1089"/>
              <a:gd name="T10" fmla="*/ 583 w 2969"/>
              <a:gd name="T11" fmla="*/ 954 h 1089"/>
              <a:gd name="T12" fmla="*/ 0 w 2969"/>
              <a:gd name="T13" fmla="*/ 950 h 1089"/>
            </a:gdLst>
            <a:ahLst/>
            <a:cxnLst>
              <a:cxn ang="0">
                <a:pos x="T0" y="T1"/>
              </a:cxn>
              <a:cxn ang="0">
                <a:pos x="T2" y="T3"/>
              </a:cxn>
              <a:cxn ang="0">
                <a:pos x="T4" y="T5"/>
              </a:cxn>
              <a:cxn ang="0">
                <a:pos x="T6" y="T7"/>
              </a:cxn>
              <a:cxn ang="0">
                <a:pos x="T8" y="T9"/>
              </a:cxn>
              <a:cxn ang="0">
                <a:pos x="T10" y="T11"/>
              </a:cxn>
              <a:cxn ang="0">
                <a:pos x="T12" y="T13"/>
              </a:cxn>
            </a:cxnLst>
            <a:rect l="0" t="0" r="r" b="b"/>
            <a:pathLst>
              <a:path w="2969" h="1089">
                <a:moveTo>
                  <a:pt x="2969" y="0"/>
                </a:moveTo>
                <a:cubicBezTo>
                  <a:pt x="2969" y="0"/>
                  <a:pt x="2627" y="194"/>
                  <a:pt x="2498" y="617"/>
                </a:cubicBezTo>
                <a:cubicBezTo>
                  <a:pt x="2370" y="1040"/>
                  <a:pt x="2926" y="964"/>
                  <a:pt x="2874" y="617"/>
                </a:cubicBezTo>
                <a:cubicBezTo>
                  <a:pt x="2822" y="270"/>
                  <a:pt x="2213" y="361"/>
                  <a:pt x="2019" y="689"/>
                </a:cubicBezTo>
                <a:cubicBezTo>
                  <a:pt x="1824" y="1016"/>
                  <a:pt x="1539" y="508"/>
                  <a:pt x="1182" y="855"/>
                </a:cubicBezTo>
                <a:cubicBezTo>
                  <a:pt x="1182" y="855"/>
                  <a:pt x="976" y="1089"/>
                  <a:pt x="583" y="954"/>
                </a:cubicBezTo>
                <a:cubicBezTo>
                  <a:pt x="190" y="818"/>
                  <a:pt x="67" y="888"/>
                  <a:pt x="0" y="950"/>
                </a:cubicBezTo>
              </a:path>
            </a:pathLst>
          </a:custGeom>
          <a:noFill/>
          <a:ln w="28575" cap="rnd">
            <a:solidFill>
              <a:srgbClr val="009999"/>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srgbClr val="000000"/>
              </a:solidFill>
              <a:effectLst/>
              <a:uLnTx/>
              <a:uFillTx/>
              <a:latin typeface="Roboto Condensed Light"/>
              <a:ea typeface="Roboto Condensed Regular"/>
            </a:endParaRPr>
          </a:p>
        </p:txBody>
      </p:sp>
      <p:grpSp>
        <p:nvGrpSpPr>
          <p:cNvPr id="132" name="그룹 2">
            <a:extLst>
              <a:ext uri="{FF2B5EF4-FFF2-40B4-BE49-F238E27FC236}">
                <a16:creationId xmlns:a16="http://schemas.microsoft.com/office/drawing/2014/main" id="{55DBEC19-C006-4376-AB4F-CBCA686B0E0A}"/>
              </a:ext>
            </a:extLst>
          </p:cNvPr>
          <p:cNvGrpSpPr/>
          <p:nvPr/>
        </p:nvGrpSpPr>
        <p:grpSpPr>
          <a:xfrm>
            <a:off x="9827540" y="1521000"/>
            <a:ext cx="877528" cy="498209"/>
            <a:chOff x="3353306" y="1175150"/>
            <a:chExt cx="4679444" cy="2615800"/>
          </a:xfrm>
          <a:effectLst/>
        </p:grpSpPr>
        <p:sp>
          <p:nvSpPr>
            <p:cNvPr id="133" name="Freeform 6">
              <a:extLst>
                <a:ext uri="{FF2B5EF4-FFF2-40B4-BE49-F238E27FC236}">
                  <a16:creationId xmlns:a16="http://schemas.microsoft.com/office/drawing/2014/main" id="{149B15E3-5646-4D7B-8307-D7971E0F4D3B}"/>
                </a:ext>
              </a:extLst>
            </p:cNvPr>
            <p:cNvSpPr>
              <a:spLocks/>
            </p:cNvSpPr>
            <p:nvPr/>
          </p:nvSpPr>
          <p:spPr bwMode="auto">
            <a:xfrm>
              <a:off x="3353306" y="1175150"/>
              <a:ext cx="4679443" cy="1245010"/>
            </a:xfrm>
            <a:custGeom>
              <a:avLst/>
              <a:gdLst>
                <a:gd name="T0" fmla="*/ 0 w 4390"/>
                <a:gd name="T1" fmla="*/ 625 h 1168"/>
                <a:gd name="T2" fmla="*/ 4390 w 4390"/>
                <a:gd name="T3" fmla="*/ 0 h 1168"/>
                <a:gd name="T4" fmla="*/ 858 w 4390"/>
                <a:gd name="T5" fmla="*/ 1168 h 1168"/>
                <a:gd name="T6" fmla="*/ 0 w 4390"/>
                <a:gd name="T7" fmla="*/ 625 h 1168"/>
              </a:gdLst>
              <a:ahLst/>
              <a:cxnLst>
                <a:cxn ang="0">
                  <a:pos x="T0" y="T1"/>
                </a:cxn>
                <a:cxn ang="0">
                  <a:pos x="T2" y="T3"/>
                </a:cxn>
                <a:cxn ang="0">
                  <a:pos x="T4" y="T5"/>
                </a:cxn>
                <a:cxn ang="0">
                  <a:pos x="T6" y="T7"/>
                </a:cxn>
              </a:cxnLst>
              <a:rect l="0" t="0" r="r" b="b"/>
              <a:pathLst>
                <a:path w="4390" h="1168">
                  <a:moveTo>
                    <a:pt x="0" y="625"/>
                  </a:moveTo>
                  <a:lnTo>
                    <a:pt x="4390" y="0"/>
                  </a:lnTo>
                  <a:lnTo>
                    <a:pt x="858" y="1168"/>
                  </a:lnTo>
                  <a:lnTo>
                    <a:pt x="0" y="625"/>
                  </a:lnTo>
                  <a:close/>
                </a:path>
              </a:pathLst>
            </a:custGeom>
            <a:solidFill>
              <a:srgbClr val="00B4B0"/>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sp>
          <p:nvSpPr>
            <p:cNvPr id="134" name="Freeform 7">
              <a:extLst>
                <a:ext uri="{FF2B5EF4-FFF2-40B4-BE49-F238E27FC236}">
                  <a16:creationId xmlns:a16="http://schemas.microsoft.com/office/drawing/2014/main" id="{57F284D7-A835-4179-A0ED-05003ABEF4E5}"/>
                </a:ext>
              </a:extLst>
            </p:cNvPr>
            <p:cNvSpPr>
              <a:spLocks/>
            </p:cNvSpPr>
            <p:nvPr/>
          </p:nvSpPr>
          <p:spPr bwMode="auto">
            <a:xfrm>
              <a:off x="4782722" y="1175150"/>
              <a:ext cx="3250028" cy="2431393"/>
            </a:xfrm>
            <a:custGeom>
              <a:avLst/>
              <a:gdLst>
                <a:gd name="T0" fmla="*/ 3049 w 3049"/>
                <a:gd name="T1" fmla="*/ 0 h 2281"/>
                <a:gd name="T2" fmla="*/ 1282 w 3049"/>
                <a:gd name="T3" fmla="*/ 2281 h 2281"/>
                <a:gd name="T4" fmla="*/ 0 w 3049"/>
                <a:gd name="T5" fmla="*/ 1471 h 2281"/>
                <a:gd name="T6" fmla="*/ 3049 w 3049"/>
                <a:gd name="T7" fmla="*/ 0 h 2281"/>
              </a:gdLst>
              <a:ahLst/>
              <a:cxnLst>
                <a:cxn ang="0">
                  <a:pos x="T0" y="T1"/>
                </a:cxn>
                <a:cxn ang="0">
                  <a:pos x="T2" y="T3"/>
                </a:cxn>
                <a:cxn ang="0">
                  <a:pos x="T4" y="T5"/>
                </a:cxn>
                <a:cxn ang="0">
                  <a:pos x="T6" y="T7"/>
                </a:cxn>
              </a:cxnLst>
              <a:rect l="0" t="0" r="r" b="b"/>
              <a:pathLst>
                <a:path w="3049" h="2281">
                  <a:moveTo>
                    <a:pt x="3049" y="0"/>
                  </a:moveTo>
                  <a:lnTo>
                    <a:pt x="1282" y="2281"/>
                  </a:lnTo>
                  <a:lnTo>
                    <a:pt x="0" y="1471"/>
                  </a:lnTo>
                  <a:lnTo>
                    <a:pt x="3049" y="0"/>
                  </a:lnTo>
                  <a:close/>
                </a:path>
              </a:pathLst>
            </a:custGeom>
            <a:solidFill>
              <a:srgbClr val="00B4B0"/>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sp>
          <p:nvSpPr>
            <p:cNvPr id="135" name="Freeform 8">
              <a:extLst>
                <a:ext uri="{FF2B5EF4-FFF2-40B4-BE49-F238E27FC236}">
                  <a16:creationId xmlns:a16="http://schemas.microsoft.com/office/drawing/2014/main" id="{00A6F606-1E49-4E00-B5E9-94381808BB78}"/>
                </a:ext>
              </a:extLst>
            </p:cNvPr>
            <p:cNvSpPr>
              <a:spLocks/>
            </p:cNvSpPr>
            <p:nvPr/>
          </p:nvSpPr>
          <p:spPr bwMode="auto">
            <a:xfrm>
              <a:off x="4267876" y="1175150"/>
              <a:ext cx="3764873" cy="2615800"/>
            </a:xfrm>
            <a:custGeom>
              <a:avLst/>
              <a:gdLst/>
              <a:ahLst/>
              <a:cxnLst/>
              <a:rect l="l" t="t" r="r" b="b"/>
              <a:pathLst>
                <a:path w="3764873" h="2615800">
                  <a:moveTo>
                    <a:pt x="3764873" y="0"/>
                  </a:moveTo>
                  <a:lnTo>
                    <a:pt x="514846" y="1567988"/>
                  </a:lnTo>
                  <a:lnTo>
                    <a:pt x="514846" y="2615800"/>
                  </a:lnTo>
                  <a:lnTo>
                    <a:pt x="0" y="1245010"/>
                  </a:lnTo>
                  <a:close/>
                </a:path>
              </a:pathLst>
            </a:custGeom>
            <a:pattFill prst="ltDnDiag">
              <a:fgClr>
                <a:srgbClr val="00B4B0"/>
              </a:fgClr>
              <a:bgClr>
                <a:schemeClr val="accent5">
                  <a:lumMod val="75000"/>
                </a:schemeClr>
              </a:bgClr>
            </a:patt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sp>
          <p:nvSpPr>
            <p:cNvPr id="136" name="Freeform 9">
              <a:extLst>
                <a:ext uri="{FF2B5EF4-FFF2-40B4-BE49-F238E27FC236}">
                  <a16:creationId xmlns:a16="http://schemas.microsoft.com/office/drawing/2014/main" id="{1814AC21-EEBF-4794-AC29-47A54CBB4914}"/>
                </a:ext>
              </a:extLst>
            </p:cNvPr>
            <p:cNvSpPr>
              <a:spLocks/>
            </p:cNvSpPr>
            <p:nvPr/>
          </p:nvSpPr>
          <p:spPr bwMode="auto">
            <a:xfrm>
              <a:off x="4782722" y="2743138"/>
              <a:ext cx="736560" cy="1047812"/>
            </a:xfrm>
            <a:custGeom>
              <a:avLst/>
              <a:gdLst>
                <a:gd name="T0" fmla="*/ 0 w 691"/>
                <a:gd name="T1" fmla="*/ 0 h 983"/>
                <a:gd name="T2" fmla="*/ 691 w 691"/>
                <a:gd name="T3" fmla="*/ 436 h 983"/>
                <a:gd name="T4" fmla="*/ 0 w 691"/>
                <a:gd name="T5" fmla="*/ 983 h 983"/>
                <a:gd name="T6" fmla="*/ 0 w 691"/>
                <a:gd name="T7" fmla="*/ 0 h 983"/>
              </a:gdLst>
              <a:ahLst/>
              <a:cxnLst>
                <a:cxn ang="0">
                  <a:pos x="T0" y="T1"/>
                </a:cxn>
                <a:cxn ang="0">
                  <a:pos x="T2" y="T3"/>
                </a:cxn>
                <a:cxn ang="0">
                  <a:pos x="T4" y="T5"/>
                </a:cxn>
                <a:cxn ang="0">
                  <a:pos x="T6" y="T7"/>
                </a:cxn>
              </a:cxnLst>
              <a:rect l="0" t="0" r="r" b="b"/>
              <a:pathLst>
                <a:path w="691" h="983">
                  <a:moveTo>
                    <a:pt x="0" y="0"/>
                  </a:moveTo>
                  <a:lnTo>
                    <a:pt x="691" y="436"/>
                  </a:lnTo>
                  <a:lnTo>
                    <a:pt x="0" y="983"/>
                  </a:lnTo>
                  <a:lnTo>
                    <a:pt x="0" y="0"/>
                  </a:lnTo>
                  <a:close/>
                </a:path>
              </a:pathLst>
            </a:custGeom>
            <a:solidFill>
              <a:srgbClr val="009999"/>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2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grpSp>
      <p:grpSp>
        <p:nvGrpSpPr>
          <p:cNvPr id="153" name="그룹 65">
            <a:extLst>
              <a:ext uri="{FF2B5EF4-FFF2-40B4-BE49-F238E27FC236}">
                <a16:creationId xmlns:a16="http://schemas.microsoft.com/office/drawing/2014/main" id="{3041E81F-74E7-4E90-8790-BA20F27B2F51}"/>
              </a:ext>
            </a:extLst>
          </p:cNvPr>
          <p:cNvGrpSpPr/>
          <p:nvPr/>
        </p:nvGrpSpPr>
        <p:grpSpPr>
          <a:xfrm>
            <a:off x="3000248" y="4809898"/>
            <a:ext cx="1360931" cy="1820331"/>
            <a:chOff x="3105243" y="3110175"/>
            <a:chExt cx="887107" cy="1128737"/>
          </a:xfrm>
        </p:grpSpPr>
        <p:grpSp>
          <p:nvGrpSpPr>
            <p:cNvPr id="154" name="그룹 371">
              <a:extLst>
                <a:ext uri="{FF2B5EF4-FFF2-40B4-BE49-F238E27FC236}">
                  <a16:creationId xmlns:a16="http://schemas.microsoft.com/office/drawing/2014/main" id="{3BF23BE7-33DA-4AEC-A16D-65880B60C101}"/>
                </a:ext>
              </a:extLst>
            </p:cNvPr>
            <p:cNvGrpSpPr/>
            <p:nvPr/>
          </p:nvGrpSpPr>
          <p:grpSpPr>
            <a:xfrm>
              <a:off x="3105243" y="3667189"/>
              <a:ext cx="887107" cy="571723"/>
              <a:chOff x="2863975" y="1061680"/>
              <a:chExt cx="887107" cy="571723"/>
            </a:xfrm>
          </p:grpSpPr>
          <p:sp>
            <p:nvSpPr>
              <p:cNvPr id="159" name="TextBox 380">
                <a:extLst>
                  <a:ext uri="{FF2B5EF4-FFF2-40B4-BE49-F238E27FC236}">
                    <a16:creationId xmlns:a16="http://schemas.microsoft.com/office/drawing/2014/main" id="{F7C1E53F-8591-407A-BE5E-97DD81594588}"/>
                  </a:ext>
                </a:extLst>
              </p:cNvPr>
              <p:cNvSpPr txBox="1"/>
              <p:nvPr/>
            </p:nvSpPr>
            <p:spPr>
              <a:xfrm>
                <a:off x="2863975" y="1061680"/>
                <a:ext cx="879869" cy="146993"/>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altLang="ko-KR" sz="1100" b="1" kern="0">
                    <a:solidFill>
                      <a:srgbClr val="159B8E"/>
                    </a:solidFill>
                    <a:latin typeface="Roboto Condensed Regular"/>
                    <a:ea typeface="Roboto Condensed Regular"/>
                  </a:rPr>
                  <a:t>AJUSTES AL INSTRUMENTO</a:t>
                </a:r>
                <a:endParaRPr kumimoji="0" lang="ko-KR" altLang="en-US" sz="1100" b="1" i="0" u="none" strike="noStrike" kern="0" cap="none" spc="0" normalizeH="0" baseline="0" noProof="0">
                  <a:ln>
                    <a:noFill/>
                  </a:ln>
                  <a:solidFill>
                    <a:srgbClr val="159B8E"/>
                  </a:solidFill>
                  <a:effectLst/>
                  <a:uLnTx/>
                  <a:uFillTx/>
                  <a:latin typeface="Roboto Condensed Regular"/>
                  <a:ea typeface="Roboto Condensed Regular"/>
                </a:endParaRPr>
              </a:p>
            </p:txBody>
          </p:sp>
          <p:sp>
            <p:nvSpPr>
              <p:cNvPr id="160" name="TextBox 381">
                <a:extLst>
                  <a:ext uri="{FF2B5EF4-FFF2-40B4-BE49-F238E27FC236}">
                    <a16:creationId xmlns:a16="http://schemas.microsoft.com/office/drawing/2014/main" id="{32D8409E-8101-4797-B9E7-9A2F585183A2}"/>
                  </a:ext>
                </a:extLst>
              </p:cNvPr>
              <p:cNvSpPr txBox="1"/>
              <p:nvPr/>
            </p:nvSpPr>
            <p:spPr>
              <a:xfrm>
                <a:off x="2871213" y="1263020"/>
                <a:ext cx="879869" cy="370383"/>
              </a:xfrm>
              <a:prstGeom prst="rect">
                <a:avLst/>
              </a:prstGeom>
              <a:noFill/>
            </p:spPr>
            <p:txBody>
              <a:bodyPr wrap="square" lIns="0" tIns="0" rIns="0" bIns="0" rtlCol="0">
                <a:noAutofit/>
              </a:bodyPr>
              <a:lstStyle/>
              <a:p>
                <a:pPr marL="171450" marR="0" lvl="0" indent="-171450" defTabSz="457200" eaLnBrk="1" fontAlgn="auto" latinLnBrk="0" hangingPunct="1">
                  <a:lnSpc>
                    <a:spcPct val="100000"/>
                  </a:lnSpc>
                  <a:spcBef>
                    <a:spcPts val="0"/>
                  </a:spcBef>
                  <a:spcAft>
                    <a:spcPts val="0"/>
                  </a:spcAft>
                  <a:buClr>
                    <a:srgbClr val="FFFFFF"/>
                  </a:buClr>
                  <a:buSzTx/>
                  <a:buFont typeface="Wingdings" panose="05000000000000000000" pitchFamily="2" charset="2"/>
                  <a:buChar char="q"/>
                  <a:tabLst/>
                  <a:defRPr/>
                </a:pPr>
                <a:r>
                  <a:rPr kumimoji="0" lang="en-US" altLang="ko-KR" sz="9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¿CÓMO SE LLENA? ¿CÓMO SE PREGUNTA? ¿QUÉ SE PREGUNTA?</a:t>
                </a:r>
              </a:p>
            </p:txBody>
          </p:sp>
        </p:grpSp>
        <p:grpSp>
          <p:nvGrpSpPr>
            <p:cNvPr id="155" name="그룹 373">
              <a:extLst>
                <a:ext uri="{FF2B5EF4-FFF2-40B4-BE49-F238E27FC236}">
                  <a16:creationId xmlns:a16="http://schemas.microsoft.com/office/drawing/2014/main" id="{D01B6DCA-C418-4F36-99C2-97CBE4FF4022}"/>
                </a:ext>
              </a:extLst>
            </p:cNvPr>
            <p:cNvGrpSpPr/>
            <p:nvPr/>
          </p:nvGrpSpPr>
          <p:grpSpPr>
            <a:xfrm>
              <a:off x="3276836" y="3110175"/>
              <a:ext cx="518400" cy="518401"/>
              <a:chOff x="1385191" y="2138097"/>
              <a:chExt cx="805348" cy="805349"/>
            </a:xfrm>
          </p:grpSpPr>
          <p:sp>
            <p:nvSpPr>
              <p:cNvPr id="157" name="타원 378">
                <a:extLst>
                  <a:ext uri="{FF2B5EF4-FFF2-40B4-BE49-F238E27FC236}">
                    <a16:creationId xmlns:a16="http://schemas.microsoft.com/office/drawing/2014/main" id="{CF28AB57-821D-422E-B210-C7E83FC0FA91}"/>
                  </a:ext>
                </a:extLst>
              </p:cNvPr>
              <p:cNvSpPr/>
              <p:nvPr/>
            </p:nvSpPr>
            <p:spPr>
              <a:xfrm>
                <a:off x="1385191" y="2138097"/>
                <a:ext cx="805348" cy="805346"/>
              </a:xfrm>
              <a:prstGeom prst="ellipse">
                <a:avLst/>
              </a:prstGeom>
              <a:solidFill>
                <a:schemeClr val="bg1">
                  <a:lumMod val="65000"/>
                </a:schemeClr>
              </a:solidFill>
              <a:ln w="3175" cap="flat" cmpd="sng" algn="ctr">
                <a:solidFill>
                  <a:schemeClr val="bg1">
                    <a:lumMod val="75000"/>
                  </a:schemeClr>
                </a:solidFill>
                <a:prstDash val="solid"/>
              </a:ln>
              <a:effectLst>
                <a:outerShdw dist="25400" dir="54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6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sp>
            <p:nvSpPr>
              <p:cNvPr id="158" name="타원 111">
                <a:extLst>
                  <a:ext uri="{FF2B5EF4-FFF2-40B4-BE49-F238E27FC236}">
                    <a16:creationId xmlns:a16="http://schemas.microsoft.com/office/drawing/2014/main" id="{69CAE5B2-C37F-4CD5-8E4E-F792DF6874DF}"/>
                  </a:ext>
                </a:extLst>
              </p:cNvPr>
              <p:cNvSpPr/>
              <p:nvPr/>
            </p:nvSpPr>
            <p:spPr>
              <a:xfrm>
                <a:off x="1602581" y="2311445"/>
                <a:ext cx="587958" cy="631999"/>
              </a:xfrm>
              <a:custGeom>
                <a:avLst/>
                <a:gdLst/>
                <a:ahLst/>
                <a:cxnLst/>
                <a:rect l="l" t="t" r="r" b="b"/>
                <a:pathLst>
                  <a:path w="587958" h="631999">
                    <a:moveTo>
                      <a:pt x="515732" y="0"/>
                    </a:moveTo>
                    <a:cubicBezTo>
                      <a:pt x="561413" y="64854"/>
                      <a:pt x="587958" y="143990"/>
                      <a:pt x="587958" y="229326"/>
                    </a:cubicBezTo>
                    <a:cubicBezTo>
                      <a:pt x="587958" y="451716"/>
                      <a:pt x="407675" y="631999"/>
                      <a:pt x="185284" y="631999"/>
                    </a:cubicBezTo>
                    <a:cubicBezTo>
                      <a:pt x="118132" y="631999"/>
                      <a:pt x="54819" y="615561"/>
                      <a:pt x="0" y="584861"/>
                    </a:cubicBezTo>
                    <a:cubicBezTo>
                      <a:pt x="34632" y="595451"/>
                      <a:pt x="71363" y="600249"/>
                      <a:pt x="109215" y="600249"/>
                    </a:cubicBezTo>
                    <a:cubicBezTo>
                      <a:pt x="351271" y="600249"/>
                      <a:pt x="547496" y="404024"/>
                      <a:pt x="547496" y="161969"/>
                    </a:cubicBezTo>
                    <a:cubicBezTo>
                      <a:pt x="547496" y="104644"/>
                      <a:pt x="536490" y="49889"/>
                      <a:pt x="515732" y="0"/>
                    </a:cubicBezTo>
                    <a:close/>
                  </a:path>
                </a:pathLst>
              </a:custGeom>
              <a:solidFill>
                <a:srgbClr val="000000">
                  <a:alpha val="10196"/>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6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grpSp>
      </p:grpSp>
      <p:grpSp>
        <p:nvGrpSpPr>
          <p:cNvPr id="169" name="그룹 65">
            <a:extLst>
              <a:ext uri="{FF2B5EF4-FFF2-40B4-BE49-F238E27FC236}">
                <a16:creationId xmlns:a16="http://schemas.microsoft.com/office/drawing/2014/main" id="{C585A857-93AC-4252-B160-3D9596E9F113}"/>
              </a:ext>
            </a:extLst>
          </p:cNvPr>
          <p:cNvGrpSpPr/>
          <p:nvPr/>
        </p:nvGrpSpPr>
        <p:grpSpPr>
          <a:xfrm>
            <a:off x="4436991" y="4060168"/>
            <a:ext cx="1349827" cy="1183655"/>
            <a:chOff x="3112481" y="3110176"/>
            <a:chExt cx="879869" cy="768382"/>
          </a:xfrm>
        </p:grpSpPr>
        <p:sp>
          <p:nvSpPr>
            <p:cNvPr id="175" name="TextBox 380">
              <a:extLst>
                <a:ext uri="{FF2B5EF4-FFF2-40B4-BE49-F238E27FC236}">
                  <a16:creationId xmlns:a16="http://schemas.microsoft.com/office/drawing/2014/main" id="{1AD983EA-1F5D-4C4A-BC63-C34D11A5B86D}"/>
                </a:ext>
              </a:extLst>
            </p:cNvPr>
            <p:cNvSpPr txBox="1"/>
            <p:nvPr/>
          </p:nvSpPr>
          <p:spPr>
            <a:xfrm>
              <a:off x="3112481" y="3724670"/>
              <a:ext cx="879869" cy="153888"/>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ko-KR" sz="1100" b="1" i="0" u="none" strike="noStrike" kern="0" cap="none" spc="0" normalizeH="0" baseline="0" noProof="0">
                  <a:ln>
                    <a:noFill/>
                  </a:ln>
                  <a:solidFill>
                    <a:srgbClr val="159B8E"/>
                  </a:solidFill>
                  <a:effectLst/>
                  <a:uLnTx/>
                  <a:uFillTx/>
                  <a:latin typeface="Roboto Condensed Regular"/>
                  <a:ea typeface="Roboto Condensed Regular"/>
                </a:rPr>
                <a:t>AJUSTES DEL PROCESO</a:t>
              </a:r>
              <a:endParaRPr kumimoji="0" lang="ko-KR" altLang="en-US" sz="1100" b="1" i="0" u="none" strike="noStrike" kern="0" cap="none" spc="0" normalizeH="0" baseline="0" noProof="0">
                <a:ln>
                  <a:noFill/>
                </a:ln>
                <a:solidFill>
                  <a:srgbClr val="159B8E"/>
                </a:solidFill>
                <a:effectLst/>
                <a:uLnTx/>
                <a:uFillTx/>
                <a:latin typeface="Roboto Condensed Regular"/>
                <a:ea typeface="Roboto Condensed Regular"/>
              </a:endParaRPr>
            </a:p>
          </p:txBody>
        </p:sp>
        <p:grpSp>
          <p:nvGrpSpPr>
            <p:cNvPr id="171" name="그룹 373">
              <a:extLst>
                <a:ext uri="{FF2B5EF4-FFF2-40B4-BE49-F238E27FC236}">
                  <a16:creationId xmlns:a16="http://schemas.microsoft.com/office/drawing/2014/main" id="{0EF4DEBD-928C-46C5-8D48-F52E6A7C7E8D}"/>
                </a:ext>
              </a:extLst>
            </p:cNvPr>
            <p:cNvGrpSpPr/>
            <p:nvPr/>
          </p:nvGrpSpPr>
          <p:grpSpPr>
            <a:xfrm>
              <a:off x="3276836" y="3110176"/>
              <a:ext cx="518400" cy="518400"/>
              <a:chOff x="1385191" y="2138097"/>
              <a:chExt cx="805348" cy="805347"/>
            </a:xfrm>
          </p:grpSpPr>
          <p:sp>
            <p:nvSpPr>
              <p:cNvPr id="173" name="타원 378">
                <a:extLst>
                  <a:ext uri="{FF2B5EF4-FFF2-40B4-BE49-F238E27FC236}">
                    <a16:creationId xmlns:a16="http://schemas.microsoft.com/office/drawing/2014/main" id="{77DB8271-DDD0-45CA-8D7B-75A0A2949F56}"/>
                  </a:ext>
                </a:extLst>
              </p:cNvPr>
              <p:cNvSpPr/>
              <p:nvPr/>
            </p:nvSpPr>
            <p:spPr>
              <a:xfrm>
                <a:off x="1385191" y="2138097"/>
                <a:ext cx="805348" cy="805346"/>
              </a:xfrm>
              <a:prstGeom prst="ellipse">
                <a:avLst/>
              </a:prstGeom>
              <a:solidFill>
                <a:schemeClr val="bg1">
                  <a:lumMod val="65000"/>
                </a:schemeClr>
              </a:solidFill>
              <a:ln w="3175" cap="flat" cmpd="sng" algn="ctr">
                <a:solidFill>
                  <a:schemeClr val="bg1">
                    <a:lumMod val="75000"/>
                  </a:schemeClr>
                </a:solidFill>
                <a:prstDash val="solid"/>
              </a:ln>
              <a:effectLst>
                <a:outerShdw dist="25400" dir="54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6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sp>
            <p:nvSpPr>
              <p:cNvPr id="174" name="타원 111">
                <a:extLst>
                  <a:ext uri="{FF2B5EF4-FFF2-40B4-BE49-F238E27FC236}">
                    <a16:creationId xmlns:a16="http://schemas.microsoft.com/office/drawing/2014/main" id="{CF8DF221-0E39-450C-900C-83D75DC1733A}"/>
                  </a:ext>
                </a:extLst>
              </p:cNvPr>
              <p:cNvSpPr/>
              <p:nvPr/>
            </p:nvSpPr>
            <p:spPr>
              <a:xfrm>
                <a:off x="1602581" y="2311445"/>
                <a:ext cx="587958" cy="631999"/>
              </a:xfrm>
              <a:custGeom>
                <a:avLst/>
                <a:gdLst/>
                <a:ahLst/>
                <a:cxnLst/>
                <a:rect l="l" t="t" r="r" b="b"/>
                <a:pathLst>
                  <a:path w="587958" h="631999">
                    <a:moveTo>
                      <a:pt x="515732" y="0"/>
                    </a:moveTo>
                    <a:cubicBezTo>
                      <a:pt x="561413" y="64854"/>
                      <a:pt x="587958" y="143990"/>
                      <a:pt x="587958" y="229326"/>
                    </a:cubicBezTo>
                    <a:cubicBezTo>
                      <a:pt x="587958" y="451716"/>
                      <a:pt x="407675" y="631999"/>
                      <a:pt x="185284" y="631999"/>
                    </a:cubicBezTo>
                    <a:cubicBezTo>
                      <a:pt x="118132" y="631999"/>
                      <a:pt x="54819" y="615561"/>
                      <a:pt x="0" y="584861"/>
                    </a:cubicBezTo>
                    <a:cubicBezTo>
                      <a:pt x="34632" y="595451"/>
                      <a:pt x="71363" y="600249"/>
                      <a:pt x="109215" y="600249"/>
                    </a:cubicBezTo>
                    <a:cubicBezTo>
                      <a:pt x="351271" y="600249"/>
                      <a:pt x="547496" y="404024"/>
                      <a:pt x="547496" y="161969"/>
                    </a:cubicBezTo>
                    <a:cubicBezTo>
                      <a:pt x="547496" y="104644"/>
                      <a:pt x="536490" y="49889"/>
                      <a:pt x="515732" y="0"/>
                    </a:cubicBezTo>
                    <a:close/>
                  </a:path>
                </a:pathLst>
              </a:custGeom>
              <a:solidFill>
                <a:srgbClr val="000000">
                  <a:alpha val="10196"/>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6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grpSp>
      </p:grpSp>
      <p:grpSp>
        <p:nvGrpSpPr>
          <p:cNvPr id="177" name="그룹 65">
            <a:extLst>
              <a:ext uri="{FF2B5EF4-FFF2-40B4-BE49-F238E27FC236}">
                <a16:creationId xmlns:a16="http://schemas.microsoft.com/office/drawing/2014/main" id="{D7EC8F77-FB20-4A0C-A74C-93EEE82665E2}"/>
              </a:ext>
            </a:extLst>
          </p:cNvPr>
          <p:cNvGrpSpPr/>
          <p:nvPr/>
        </p:nvGrpSpPr>
        <p:grpSpPr>
          <a:xfrm>
            <a:off x="6042158" y="4191007"/>
            <a:ext cx="1146045" cy="1237637"/>
            <a:chOff x="3192570" y="3110176"/>
            <a:chExt cx="747036" cy="803425"/>
          </a:xfrm>
        </p:grpSpPr>
        <p:sp>
          <p:nvSpPr>
            <p:cNvPr id="183" name="TextBox 380">
              <a:extLst>
                <a:ext uri="{FF2B5EF4-FFF2-40B4-BE49-F238E27FC236}">
                  <a16:creationId xmlns:a16="http://schemas.microsoft.com/office/drawing/2014/main" id="{D705F854-B19F-486F-AF80-68C98E26AB15}"/>
                </a:ext>
              </a:extLst>
            </p:cNvPr>
            <p:cNvSpPr txBox="1"/>
            <p:nvPr/>
          </p:nvSpPr>
          <p:spPr>
            <a:xfrm>
              <a:off x="3192570" y="3668823"/>
              <a:ext cx="747036" cy="244778"/>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lang="en-US" altLang="ko-KR" sz="1100" b="1" kern="0">
                  <a:solidFill>
                    <a:srgbClr val="159B8E"/>
                  </a:solidFill>
                  <a:latin typeface="Roboto Condensed Regular"/>
                  <a:ea typeface="Roboto Condensed Regular"/>
                </a:rPr>
                <a:t>GOBIERNO Y CALIDAD DE DATOS</a:t>
              </a:r>
              <a:r>
                <a:rPr kumimoji="0" lang="en-US" altLang="ko-KR" sz="1100" b="1" i="0" u="none" strike="noStrike" kern="0" cap="none" spc="0" normalizeH="0" baseline="0" noProof="0">
                  <a:ln>
                    <a:noFill/>
                  </a:ln>
                  <a:solidFill>
                    <a:srgbClr val="159B8E"/>
                  </a:solidFill>
                  <a:effectLst/>
                  <a:uLnTx/>
                  <a:uFillTx/>
                  <a:latin typeface="Roboto Condensed Regular"/>
                  <a:ea typeface="Roboto Condensed Regular"/>
                </a:rPr>
                <a:t> </a:t>
              </a:r>
              <a:endParaRPr kumimoji="0" lang="ko-KR" altLang="en-US" sz="1100" b="1" i="0" u="none" strike="noStrike" kern="0" cap="none" spc="0" normalizeH="0" baseline="0" noProof="0">
                <a:ln>
                  <a:noFill/>
                </a:ln>
                <a:solidFill>
                  <a:srgbClr val="159B8E"/>
                </a:solidFill>
                <a:effectLst/>
                <a:uLnTx/>
                <a:uFillTx/>
                <a:latin typeface="Roboto Condensed Regular"/>
                <a:ea typeface="Roboto Condensed Regular"/>
              </a:endParaRPr>
            </a:p>
          </p:txBody>
        </p:sp>
        <p:grpSp>
          <p:nvGrpSpPr>
            <p:cNvPr id="179" name="그룹 373">
              <a:extLst>
                <a:ext uri="{FF2B5EF4-FFF2-40B4-BE49-F238E27FC236}">
                  <a16:creationId xmlns:a16="http://schemas.microsoft.com/office/drawing/2014/main" id="{2B698D90-F906-4E2D-AE9C-7E7EA8024424}"/>
                </a:ext>
              </a:extLst>
            </p:cNvPr>
            <p:cNvGrpSpPr/>
            <p:nvPr/>
          </p:nvGrpSpPr>
          <p:grpSpPr>
            <a:xfrm>
              <a:off x="3276836" y="3110176"/>
              <a:ext cx="518400" cy="518400"/>
              <a:chOff x="1385191" y="2138097"/>
              <a:chExt cx="805348" cy="805347"/>
            </a:xfrm>
          </p:grpSpPr>
          <p:sp>
            <p:nvSpPr>
              <p:cNvPr id="181" name="타원 378">
                <a:extLst>
                  <a:ext uri="{FF2B5EF4-FFF2-40B4-BE49-F238E27FC236}">
                    <a16:creationId xmlns:a16="http://schemas.microsoft.com/office/drawing/2014/main" id="{CF4AFD96-C7E1-45AA-8BE7-4D2FD2FFCE6D}"/>
                  </a:ext>
                </a:extLst>
              </p:cNvPr>
              <p:cNvSpPr/>
              <p:nvPr/>
            </p:nvSpPr>
            <p:spPr>
              <a:xfrm>
                <a:off x="1385191" y="2138097"/>
                <a:ext cx="805348" cy="805346"/>
              </a:xfrm>
              <a:prstGeom prst="ellipse">
                <a:avLst/>
              </a:prstGeom>
              <a:solidFill>
                <a:schemeClr val="bg1">
                  <a:lumMod val="65000"/>
                </a:schemeClr>
              </a:solidFill>
              <a:ln w="3175" cap="flat" cmpd="sng" algn="ctr">
                <a:solidFill>
                  <a:schemeClr val="bg1">
                    <a:lumMod val="75000"/>
                  </a:schemeClr>
                </a:solidFill>
                <a:prstDash val="solid"/>
              </a:ln>
              <a:effectLst>
                <a:outerShdw dist="25400" dir="54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6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sp>
            <p:nvSpPr>
              <p:cNvPr id="182" name="타원 111">
                <a:extLst>
                  <a:ext uri="{FF2B5EF4-FFF2-40B4-BE49-F238E27FC236}">
                    <a16:creationId xmlns:a16="http://schemas.microsoft.com/office/drawing/2014/main" id="{D2680053-437A-4604-9146-177080887992}"/>
                  </a:ext>
                </a:extLst>
              </p:cNvPr>
              <p:cNvSpPr/>
              <p:nvPr/>
            </p:nvSpPr>
            <p:spPr>
              <a:xfrm>
                <a:off x="1602581" y="2311445"/>
                <a:ext cx="587958" cy="631999"/>
              </a:xfrm>
              <a:custGeom>
                <a:avLst/>
                <a:gdLst/>
                <a:ahLst/>
                <a:cxnLst/>
                <a:rect l="l" t="t" r="r" b="b"/>
                <a:pathLst>
                  <a:path w="587958" h="631999">
                    <a:moveTo>
                      <a:pt x="515732" y="0"/>
                    </a:moveTo>
                    <a:cubicBezTo>
                      <a:pt x="561413" y="64854"/>
                      <a:pt x="587958" y="143990"/>
                      <a:pt x="587958" y="229326"/>
                    </a:cubicBezTo>
                    <a:cubicBezTo>
                      <a:pt x="587958" y="451716"/>
                      <a:pt x="407675" y="631999"/>
                      <a:pt x="185284" y="631999"/>
                    </a:cubicBezTo>
                    <a:cubicBezTo>
                      <a:pt x="118132" y="631999"/>
                      <a:pt x="54819" y="615561"/>
                      <a:pt x="0" y="584861"/>
                    </a:cubicBezTo>
                    <a:cubicBezTo>
                      <a:pt x="34632" y="595451"/>
                      <a:pt x="71363" y="600249"/>
                      <a:pt x="109215" y="600249"/>
                    </a:cubicBezTo>
                    <a:cubicBezTo>
                      <a:pt x="351271" y="600249"/>
                      <a:pt x="547496" y="404024"/>
                      <a:pt x="547496" y="161969"/>
                    </a:cubicBezTo>
                    <a:cubicBezTo>
                      <a:pt x="547496" y="104644"/>
                      <a:pt x="536490" y="49889"/>
                      <a:pt x="515732" y="0"/>
                    </a:cubicBezTo>
                    <a:close/>
                  </a:path>
                </a:pathLst>
              </a:custGeom>
              <a:solidFill>
                <a:srgbClr val="000000">
                  <a:alpha val="10196"/>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6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grpSp>
      </p:grpSp>
      <p:grpSp>
        <p:nvGrpSpPr>
          <p:cNvPr id="185" name="그룹 65">
            <a:extLst>
              <a:ext uri="{FF2B5EF4-FFF2-40B4-BE49-F238E27FC236}">
                <a16:creationId xmlns:a16="http://schemas.microsoft.com/office/drawing/2014/main" id="{E2C00E7D-7834-45C7-87FD-98D86C85AD55}"/>
              </a:ext>
            </a:extLst>
          </p:cNvPr>
          <p:cNvGrpSpPr/>
          <p:nvPr/>
        </p:nvGrpSpPr>
        <p:grpSpPr>
          <a:xfrm>
            <a:off x="1266253" y="4741123"/>
            <a:ext cx="1464247" cy="1841820"/>
            <a:chOff x="3112479" y="3110176"/>
            <a:chExt cx="954452" cy="1195637"/>
          </a:xfrm>
        </p:grpSpPr>
        <p:grpSp>
          <p:nvGrpSpPr>
            <p:cNvPr id="186" name="그룹 371">
              <a:extLst>
                <a:ext uri="{FF2B5EF4-FFF2-40B4-BE49-F238E27FC236}">
                  <a16:creationId xmlns:a16="http://schemas.microsoft.com/office/drawing/2014/main" id="{E48773C7-D8E7-4AD1-9D2B-11731DD58608}"/>
                </a:ext>
              </a:extLst>
            </p:cNvPr>
            <p:cNvGrpSpPr/>
            <p:nvPr/>
          </p:nvGrpSpPr>
          <p:grpSpPr>
            <a:xfrm>
              <a:off x="3112479" y="3700215"/>
              <a:ext cx="954452" cy="605598"/>
              <a:chOff x="2871211" y="1094706"/>
              <a:chExt cx="954452" cy="605598"/>
            </a:xfrm>
          </p:grpSpPr>
          <p:sp>
            <p:nvSpPr>
              <p:cNvPr id="191" name="TextBox 380">
                <a:extLst>
                  <a:ext uri="{FF2B5EF4-FFF2-40B4-BE49-F238E27FC236}">
                    <a16:creationId xmlns:a16="http://schemas.microsoft.com/office/drawing/2014/main" id="{1E670961-5812-4806-B263-B282E4623BB3}"/>
                  </a:ext>
                </a:extLst>
              </p:cNvPr>
              <p:cNvSpPr txBox="1"/>
              <p:nvPr/>
            </p:nvSpPr>
            <p:spPr>
              <a:xfrm>
                <a:off x="2871212" y="1094706"/>
                <a:ext cx="879869" cy="153888"/>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ko-KR" sz="1100" b="1" i="0" u="none" strike="noStrike" kern="0" cap="none" spc="0" normalizeH="0" baseline="0" noProof="0">
                    <a:ln>
                      <a:noFill/>
                    </a:ln>
                    <a:solidFill>
                      <a:srgbClr val="159B8E"/>
                    </a:solidFill>
                    <a:effectLst/>
                    <a:uLnTx/>
                    <a:uFillTx/>
                    <a:latin typeface="Roboto Condensed Regular"/>
                    <a:ea typeface="Roboto Condensed Regular"/>
                  </a:rPr>
                  <a:t>AJUSTES AL ALGORITMO</a:t>
                </a:r>
                <a:endParaRPr kumimoji="0" lang="ko-KR" altLang="en-US" sz="1100" b="1" i="0" u="none" strike="noStrike" kern="0" cap="none" spc="0" normalizeH="0" baseline="0" noProof="0">
                  <a:ln>
                    <a:noFill/>
                  </a:ln>
                  <a:solidFill>
                    <a:srgbClr val="159B8E"/>
                  </a:solidFill>
                  <a:effectLst/>
                  <a:uLnTx/>
                  <a:uFillTx/>
                  <a:latin typeface="Roboto Condensed Regular"/>
                  <a:ea typeface="Roboto Condensed Regular"/>
                </a:endParaRPr>
              </a:p>
            </p:txBody>
          </p:sp>
          <p:sp>
            <p:nvSpPr>
              <p:cNvPr id="192" name="TextBox 381">
                <a:extLst>
                  <a:ext uri="{FF2B5EF4-FFF2-40B4-BE49-F238E27FC236}">
                    <a16:creationId xmlns:a16="http://schemas.microsoft.com/office/drawing/2014/main" id="{8DC47787-BED6-446A-8049-3E00A3828F45}"/>
                  </a:ext>
                </a:extLst>
              </p:cNvPr>
              <p:cNvSpPr txBox="1"/>
              <p:nvPr/>
            </p:nvSpPr>
            <p:spPr>
              <a:xfrm>
                <a:off x="2871211" y="1352652"/>
                <a:ext cx="954452" cy="347652"/>
              </a:xfrm>
              <a:prstGeom prst="rect">
                <a:avLst/>
              </a:prstGeom>
              <a:noFill/>
            </p:spPr>
            <p:txBody>
              <a:bodyPr wrap="square" lIns="0" tIns="0" rIns="0" bIns="0" rtlCol="0">
                <a:noAutofit/>
              </a:bodyPr>
              <a:lstStyle/>
              <a:p>
                <a:pPr marL="0" marR="0" lvl="0" indent="0" algn="ctr" defTabSz="457200" eaLnBrk="1" fontAlgn="auto" latinLnBrk="0" hangingPunct="1">
                  <a:lnSpc>
                    <a:spcPct val="100000"/>
                  </a:lnSpc>
                  <a:spcBef>
                    <a:spcPts val="0"/>
                  </a:spcBef>
                  <a:spcAft>
                    <a:spcPts val="0"/>
                  </a:spcAft>
                  <a:buClr>
                    <a:srgbClr val="FFFFFF"/>
                  </a:buClr>
                  <a:buSzTx/>
                  <a:buFontTx/>
                  <a:buNone/>
                  <a:tabLst/>
                  <a:defRPr/>
                </a:pPr>
                <a:r>
                  <a:rPr kumimoji="0" lang="pt-BR" altLang="ko-KR" sz="9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rPr>
                  <a:t>CRITERIOS DE PRIORIZACIÓN Y DESEMPATE</a:t>
                </a:r>
                <a:endParaRPr kumimoji="0" lang="en-US" altLang="ko-KR" sz="900" b="0" i="0" u="none" strike="noStrike" kern="0" cap="none" spc="0" normalizeH="0" baseline="0" noProof="0">
                  <a:ln>
                    <a:noFill/>
                  </a:ln>
                  <a:gradFill>
                    <a:gsLst>
                      <a:gs pos="0">
                        <a:srgbClr val="000000">
                          <a:alpha val="50000"/>
                        </a:srgbClr>
                      </a:gs>
                      <a:gs pos="100000">
                        <a:srgbClr val="000000">
                          <a:alpha val="50000"/>
                        </a:srgbClr>
                      </a:gs>
                    </a:gsLst>
                    <a:lin ang="5400000" scaled="0"/>
                  </a:gradFill>
                  <a:effectLst/>
                  <a:uLnTx/>
                  <a:uFillTx/>
                  <a:latin typeface="Roboto Condensed Light"/>
                  <a:ea typeface="Roboto Light" pitchFamily="2" charset="0"/>
                  <a:cs typeface="Roboto Condensed Regular"/>
                </a:endParaRPr>
              </a:p>
            </p:txBody>
          </p:sp>
        </p:grpSp>
        <p:grpSp>
          <p:nvGrpSpPr>
            <p:cNvPr id="187" name="그룹 373">
              <a:extLst>
                <a:ext uri="{FF2B5EF4-FFF2-40B4-BE49-F238E27FC236}">
                  <a16:creationId xmlns:a16="http://schemas.microsoft.com/office/drawing/2014/main" id="{9BBD4257-0499-4E16-B6CA-245F6C1975D6}"/>
                </a:ext>
              </a:extLst>
            </p:cNvPr>
            <p:cNvGrpSpPr/>
            <p:nvPr/>
          </p:nvGrpSpPr>
          <p:grpSpPr>
            <a:xfrm>
              <a:off x="3276836" y="3110176"/>
              <a:ext cx="518400" cy="518400"/>
              <a:chOff x="1385191" y="2138097"/>
              <a:chExt cx="805348" cy="805347"/>
            </a:xfrm>
          </p:grpSpPr>
          <p:sp>
            <p:nvSpPr>
              <p:cNvPr id="189" name="타원 378">
                <a:extLst>
                  <a:ext uri="{FF2B5EF4-FFF2-40B4-BE49-F238E27FC236}">
                    <a16:creationId xmlns:a16="http://schemas.microsoft.com/office/drawing/2014/main" id="{D03D2320-DB2A-45C0-9E81-70423C548F72}"/>
                  </a:ext>
                </a:extLst>
              </p:cNvPr>
              <p:cNvSpPr/>
              <p:nvPr/>
            </p:nvSpPr>
            <p:spPr>
              <a:xfrm>
                <a:off x="1385191" y="2138097"/>
                <a:ext cx="805348" cy="805346"/>
              </a:xfrm>
              <a:prstGeom prst="ellipse">
                <a:avLst/>
              </a:prstGeom>
              <a:solidFill>
                <a:schemeClr val="bg1">
                  <a:lumMod val="65000"/>
                </a:schemeClr>
              </a:solidFill>
              <a:ln w="3175" cap="flat" cmpd="sng" algn="ctr">
                <a:solidFill>
                  <a:schemeClr val="bg1">
                    <a:lumMod val="75000"/>
                  </a:schemeClr>
                </a:solidFill>
                <a:prstDash val="solid"/>
              </a:ln>
              <a:effectLst>
                <a:outerShdw dist="25400" dir="5400000" algn="ctr" rotWithShape="0">
                  <a:srgbClr val="000000">
                    <a:alpha val="10000"/>
                  </a:srgbClr>
                </a:outerShdw>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6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sp>
            <p:nvSpPr>
              <p:cNvPr id="190" name="타원 111">
                <a:extLst>
                  <a:ext uri="{FF2B5EF4-FFF2-40B4-BE49-F238E27FC236}">
                    <a16:creationId xmlns:a16="http://schemas.microsoft.com/office/drawing/2014/main" id="{ABACD5BC-4680-4FB4-AD7B-CD41922302D6}"/>
                  </a:ext>
                </a:extLst>
              </p:cNvPr>
              <p:cNvSpPr/>
              <p:nvPr/>
            </p:nvSpPr>
            <p:spPr>
              <a:xfrm>
                <a:off x="1602581" y="2311445"/>
                <a:ext cx="587958" cy="631999"/>
              </a:xfrm>
              <a:custGeom>
                <a:avLst/>
                <a:gdLst/>
                <a:ahLst/>
                <a:cxnLst/>
                <a:rect l="l" t="t" r="r" b="b"/>
                <a:pathLst>
                  <a:path w="587958" h="631999">
                    <a:moveTo>
                      <a:pt x="515732" y="0"/>
                    </a:moveTo>
                    <a:cubicBezTo>
                      <a:pt x="561413" y="64854"/>
                      <a:pt x="587958" y="143990"/>
                      <a:pt x="587958" y="229326"/>
                    </a:cubicBezTo>
                    <a:cubicBezTo>
                      <a:pt x="587958" y="451716"/>
                      <a:pt x="407675" y="631999"/>
                      <a:pt x="185284" y="631999"/>
                    </a:cubicBezTo>
                    <a:cubicBezTo>
                      <a:pt x="118132" y="631999"/>
                      <a:pt x="54819" y="615561"/>
                      <a:pt x="0" y="584861"/>
                    </a:cubicBezTo>
                    <a:cubicBezTo>
                      <a:pt x="34632" y="595451"/>
                      <a:pt x="71363" y="600249"/>
                      <a:pt x="109215" y="600249"/>
                    </a:cubicBezTo>
                    <a:cubicBezTo>
                      <a:pt x="351271" y="600249"/>
                      <a:pt x="547496" y="404024"/>
                      <a:pt x="547496" y="161969"/>
                    </a:cubicBezTo>
                    <a:cubicBezTo>
                      <a:pt x="547496" y="104644"/>
                      <a:pt x="536490" y="49889"/>
                      <a:pt x="515732" y="0"/>
                    </a:cubicBezTo>
                    <a:close/>
                  </a:path>
                </a:pathLst>
              </a:custGeom>
              <a:solidFill>
                <a:srgbClr val="000000">
                  <a:alpha val="10196"/>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300"/>
                  </a:spcAft>
                  <a:buClrTx/>
                  <a:buSzTx/>
                  <a:buFontTx/>
                  <a:buNone/>
                  <a:tabLst/>
                  <a:defRPr/>
                </a:pPr>
                <a:endParaRPr kumimoji="0" lang="ko-KR" altLang="en-US" sz="1600" b="1" i="0" u="none" strike="noStrike" kern="0" cap="none" spc="0" normalizeH="0" baseline="0" noProof="0">
                  <a:ln>
                    <a:noFill/>
                  </a:ln>
                  <a:gradFill>
                    <a:gsLst>
                      <a:gs pos="0">
                        <a:prstClr val="white"/>
                      </a:gs>
                      <a:gs pos="100000">
                        <a:prstClr val="white"/>
                      </a:gs>
                    </a:gsLst>
                    <a:lin ang="5400000" scaled="0"/>
                  </a:gradFill>
                  <a:effectLst/>
                  <a:uLnTx/>
                  <a:uFillTx/>
                  <a:latin typeface="Bebas Neue" pitchFamily="34" charset="0"/>
                  <a:ea typeface="Roboto Condensed Regular"/>
                  <a:cs typeface="+mn-cs"/>
                </a:endParaRPr>
              </a:p>
            </p:txBody>
          </p:sp>
        </p:grpSp>
      </p:grpSp>
      <p:grpSp>
        <p:nvGrpSpPr>
          <p:cNvPr id="193" name="그룹 4">
            <a:extLst>
              <a:ext uri="{FF2B5EF4-FFF2-40B4-BE49-F238E27FC236}">
                <a16:creationId xmlns:a16="http://schemas.microsoft.com/office/drawing/2014/main" id="{532103F8-2999-45A3-A4E3-3D5D7A833B43}"/>
              </a:ext>
            </a:extLst>
          </p:cNvPr>
          <p:cNvGrpSpPr/>
          <p:nvPr/>
        </p:nvGrpSpPr>
        <p:grpSpPr>
          <a:xfrm>
            <a:off x="8497976" y="629666"/>
            <a:ext cx="1277658" cy="649318"/>
            <a:chOff x="2846913" y="966432"/>
            <a:chExt cx="1277658" cy="649318"/>
          </a:xfrm>
        </p:grpSpPr>
        <p:sp>
          <p:nvSpPr>
            <p:cNvPr id="194" name="자유형 73">
              <a:extLst>
                <a:ext uri="{FF2B5EF4-FFF2-40B4-BE49-F238E27FC236}">
                  <a16:creationId xmlns:a16="http://schemas.microsoft.com/office/drawing/2014/main" id="{7823D981-D51D-4A21-859F-9DDD490A1228}"/>
                </a:ext>
              </a:extLst>
            </p:cNvPr>
            <p:cNvSpPr>
              <a:spLocks/>
            </p:cNvSpPr>
            <p:nvPr/>
          </p:nvSpPr>
          <p:spPr bwMode="auto">
            <a:xfrm>
              <a:off x="2849794" y="966432"/>
              <a:ext cx="1274777" cy="572398"/>
            </a:xfrm>
            <a:custGeom>
              <a:avLst/>
              <a:gdLst>
                <a:gd name="connsiteX0" fmla="*/ 599384 w 1274777"/>
                <a:gd name="connsiteY0" fmla="*/ 14 h 572398"/>
                <a:gd name="connsiteX1" fmla="*/ 807380 w 1274777"/>
                <a:gd name="connsiteY1" fmla="*/ 110683 h 572398"/>
                <a:gd name="connsiteX2" fmla="*/ 1032830 w 1274777"/>
                <a:gd name="connsiteY2" fmla="*/ 192229 h 572398"/>
                <a:gd name="connsiteX3" fmla="*/ 1261189 w 1274777"/>
                <a:gd name="connsiteY3" fmla="*/ 359689 h 572398"/>
                <a:gd name="connsiteX4" fmla="*/ 1243735 w 1274777"/>
                <a:gd name="connsiteY4" fmla="*/ 388813 h 572398"/>
                <a:gd name="connsiteX5" fmla="*/ 1243575 w 1274777"/>
                <a:gd name="connsiteY5" fmla="*/ 388864 h 572398"/>
                <a:gd name="connsiteX6" fmla="*/ 1208805 w 1274777"/>
                <a:gd name="connsiteY6" fmla="*/ 423612 h 572398"/>
                <a:gd name="connsiteX7" fmla="*/ 992172 w 1274777"/>
                <a:gd name="connsiteY7" fmla="*/ 454140 h 572398"/>
                <a:gd name="connsiteX8" fmla="*/ 680854 w 1274777"/>
                <a:gd name="connsiteY8" fmla="*/ 532793 h 572398"/>
                <a:gd name="connsiteX9" fmla="*/ 216787 w 1274777"/>
                <a:gd name="connsiteY9" fmla="*/ 471618 h 572398"/>
                <a:gd name="connsiteX10" fmla="*/ 29 w 1274777"/>
                <a:gd name="connsiteY10" fmla="*/ 379856 h 572398"/>
                <a:gd name="connsiteX11" fmla="*/ 142 w 1274777"/>
                <a:gd name="connsiteY11" fmla="*/ 379934 h 572398"/>
                <a:gd name="connsiteX12" fmla="*/ 4486 w 1274777"/>
                <a:gd name="connsiteY12" fmla="*/ 349496 h 572398"/>
                <a:gd name="connsiteX13" fmla="*/ 228481 w 1274777"/>
                <a:gd name="connsiteY13" fmla="*/ 234458 h 572398"/>
                <a:gd name="connsiteX14" fmla="*/ 398660 w 1274777"/>
                <a:gd name="connsiteY14" fmla="*/ 150000 h 572398"/>
                <a:gd name="connsiteX15" fmla="*/ 599384 w 1274777"/>
                <a:gd name="connsiteY15" fmla="*/ 14 h 57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74777" h="572398">
                  <a:moveTo>
                    <a:pt x="599384" y="14"/>
                  </a:moveTo>
                  <a:cubicBezTo>
                    <a:pt x="760835" y="-1442"/>
                    <a:pt x="807380" y="110683"/>
                    <a:pt x="807380" y="110683"/>
                  </a:cubicBezTo>
                  <a:cubicBezTo>
                    <a:pt x="958650" y="74279"/>
                    <a:pt x="1032830" y="192229"/>
                    <a:pt x="1032830" y="192229"/>
                  </a:cubicBezTo>
                  <a:cubicBezTo>
                    <a:pt x="1093920" y="155825"/>
                    <a:pt x="1333915" y="212616"/>
                    <a:pt x="1261189" y="359689"/>
                  </a:cubicBezTo>
                  <a:cubicBezTo>
                    <a:pt x="1255371" y="371339"/>
                    <a:pt x="1249553" y="380076"/>
                    <a:pt x="1243735" y="388813"/>
                  </a:cubicBezTo>
                  <a:lnTo>
                    <a:pt x="1243575" y="388864"/>
                  </a:lnTo>
                  <a:lnTo>
                    <a:pt x="1208805" y="423612"/>
                  </a:lnTo>
                  <a:cubicBezTo>
                    <a:pt x="1120258" y="489825"/>
                    <a:pt x="992172" y="454140"/>
                    <a:pt x="992172" y="454140"/>
                  </a:cubicBezTo>
                  <a:cubicBezTo>
                    <a:pt x="872882" y="607077"/>
                    <a:pt x="680854" y="532793"/>
                    <a:pt x="680854" y="532793"/>
                  </a:cubicBezTo>
                  <a:cubicBezTo>
                    <a:pt x="276432" y="649317"/>
                    <a:pt x="216787" y="471618"/>
                    <a:pt x="216787" y="471618"/>
                  </a:cubicBezTo>
                  <a:cubicBezTo>
                    <a:pt x="216787" y="471618"/>
                    <a:pt x="-2881" y="503662"/>
                    <a:pt x="29" y="379856"/>
                  </a:cubicBezTo>
                  <a:lnTo>
                    <a:pt x="142" y="379934"/>
                  </a:lnTo>
                  <a:lnTo>
                    <a:pt x="4486" y="349496"/>
                  </a:lnTo>
                  <a:cubicBezTo>
                    <a:pt x="43758" y="189317"/>
                    <a:pt x="228481" y="234458"/>
                    <a:pt x="228481" y="234458"/>
                  </a:cubicBezTo>
                  <a:cubicBezTo>
                    <a:pt x="272117" y="116508"/>
                    <a:pt x="398660" y="155825"/>
                    <a:pt x="398660" y="150000"/>
                  </a:cubicBezTo>
                  <a:cubicBezTo>
                    <a:pt x="398660" y="144175"/>
                    <a:pt x="437932" y="1470"/>
                    <a:pt x="599384" y="14"/>
                  </a:cubicBezTo>
                  <a:close/>
                </a:path>
              </a:pathLst>
            </a:custGeom>
            <a:solidFill>
              <a:srgbClr val="FFFFFF">
                <a:lumMod val="95000"/>
              </a:srgbClr>
            </a:solidFill>
            <a:ln w="9525" cap="flat" cmpd="sng" algn="ctr">
              <a:noFill/>
              <a:prstDash val="solid"/>
              <a:round/>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900" b="0" i="0" u="none" strike="noStrike" kern="0" cap="none" spc="0" normalizeH="0" baseline="0" noProof="0">
                <a:ln>
                  <a:noFill/>
                </a:ln>
                <a:gradFill>
                  <a:gsLst>
                    <a:gs pos="0">
                      <a:srgbClr val="FFFFFF">
                        <a:lumMod val="65000"/>
                      </a:srgbClr>
                    </a:gs>
                    <a:gs pos="100000">
                      <a:srgbClr val="FFFFFF">
                        <a:lumMod val="65000"/>
                      </a:srgbClr>
                    </a:gs>
                  </a:gsLst>
                  <a:lin ang="5400000" scaled="0"/>
                </a:gradFill>
                <a:effectLst/>
                <a:uLnTx/>
                <a:uFillTx/>
                <a:latin typeface="Roboto Condensed Regular"/>
                <a:ea typeface="Roboto Condensed Regular"/>
                <a:cs typeface="+mn-cs"/>
              </a:endParaRPr>
            </a:p>
          </p:txBody>
        </p:sp>
        <p:sp>
          <p:nvSpPr>
            <p:cNvPr id="195" name="Freeform 6">
              <a:extLst>
                <a:ext uri="{FF2B5EF4-FFF2-40B4-BE49-F238E27FC236}">
                  <a16:creationId xmlns:a16="http://schemas.microsoft.com/office/drawing/2014/main" id="{A488926F-C190-408E-BE08-85D6B494F227}"/>
                </a:ext>
              </a:extLst>
            </p:cNvPr>
            <p:cNvSpPr>
              <a:spLocks/>
            </p:cNvSpPr>
            <p:nvPr/>
          </p:nvSpPr>
          <p:spPr bwMode="auto">
            <a:xfrm>
              <a:off x="2846913" y="1346289"/>
              <a:ext cx="1246725" cy="269461"/>
            </a:xfrm>
            <a:custGeom>
              <a:avLst/>
              <a:gdLst>
                <a:gd name="T0" fmla="*/ 692 w 857"/>
                <a:gd name="T1" fmla="*/ 5 h 185"/>
                <a:gd name="T2" fmla="*/ 470 w 857"/>
                <a:gd name="T3" fmla="*/ 38 h 185"/>
                <a:gd name="T4" fmla="*/ 188 w 857"/>
                <a:gd name="T5" fmla="*/ 29 h 185"/>
                <a:gd name="T6" fmla="*/ 2 w 857"/>
                <a:gd name="T7" fmla="*/ 0 h 185"/>
                <a:gd name="T8" fmla="*/ 151 w 857"/>
                <a:gd name="T9" fmla="*/ 63 h 185"/>
                <a:gd name="T10" fmla="*/ 470 w 857"/>
                <a:gd name="T11" fmla="*/ 105 h 185"/>
                <a:gd name="T12" fmla="*/ 684 w 857"/>
                <a:gd name="T13" fmla="*/ 51 h 185"/>
                <a:gd name="T14" fmla="*/ 857 w 857"/>
                <a:gd name="T15" fmla="*/ 6 h 185"/>
                <a:gd name="T16" fmla="*/ 692 w 857"/>
                <a:gd name="T17" fmla="*/ 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7" h="185">
                  <a:moveTo>
                    <a:pt x="692" y="5"/>
                  </a:moveTo>
                  <a:cubicBezTo>
                    <a:pt x="564" y="131"/>
                    <a:pt x="470" y="38"/>
                    <a:pt x="470" y="38"/>
                  </a:cubicBezTo>
                  <a:cubicBezTo>
                    <a:pt x="292" y="155"/>
                    <a:pt x="188" y="29"/>
                    <a:pt x="188" y="29"/>
                  </a:cubicBezTo>
                  <a:cubicBezTo>
                    <a:pt x="86" y="51"/>
                    <a:pt x="30" y="25"/>
                    <a:pt x="2" y="0"/>
                  </a:cubicBezTo>
                  <a:cubicBezTo>
                    <a:pt x="0" y="85"/>
                    <a:pt x="151" y="63"/>
                    <a:pt x="151" y="63"/>
                  </a:cubicBezTo>
                  <a:cubicBezTo>
                    <a:pt x="151" y="63"/>
                    <a:pt x="192" y="185"/>
                    <a:pt x="470" y="105"/>
                  </a:cubicBezTo>
                  <a:cubicBezTo>
                    <a:pt x="470" y="105"/>
                    <a:pt x="602" y="156"/>
                    <a:pt x="684" y="51"/>
                  </a:cubicBezTo>
                  <a:cubicBezTo>
                    <a:pt x="684" y="51"/>
                    <a:pt x="799" y="83"/>
                    <a:pt x="857" y="6"/>
                  </a:cubicBezTo>
                  <a:cubicBezTo>
                    <a:pt x="770" y="42"/>
                    <a:pt x="692" y="5"/>
                    <a:pt x="692" y="5"/>
                  </a:cubicBezTo>
                  <a:close/>
                </a:path>
              </a:pathLst>
            </a:custGeom>
            <a:solidFill>
              <a:srgbClr val="FFFFFF">
                <a:lumMod val="85000"/>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900" b="1" i="0" u="none" strike="noStrike" kern="0" cap="none" spc="0" normalizeH="0" baseline="0" noProof="0">
                <a:ln>
                  <a:noFill/>
                </a:ln>
                <a:gradFill>
                  <a:gsLst>
                    <a:gs pos="0">
                      <a:srgbClr val="2F3540"/>
                    </a:gs>
                    <a:gs pos="100000">
                      <a:srgbClr val="2F3540"/>
                    </a:gs>
                  </a:gsLst>
                  <a:lin ang="5400000" scaled="0"/>
                </a:gradFill>
                <a:effectLst/>
                <a:uLnTx/>
                <a:uFillTx/>
                <a:latin typeface="Roboto Condensed Regular"/>
                <a:ea typeface="Roboto Condensed Regular"/>
                <a:cs typeface="+mn-cs"/>
              </a:endParaRPr>
            </a:p>
          </p:txBody>
        </p:sp>
      </p:grpSp>
      <p:grpSp>
        <p:nvGrpSpPr>
          <p:cNvPr id="196" name="그룹 4">
            <a:extLst>
              <a:ext uri="{FF2B5EF4-FFF2-40B4-BE49-F238E27FC236}">
                <a16:creationId xmlns:a16="http://schemas.microsoft.com/office/drawing/2014/main" id="{1A56BC35-4482-4446-8240-CD733B90BDE5}"/>
              </a:ext>
            </a:extLst>
          </p:cNvPr>
          <p:cNvGrpSpPr/>
          <p:nvPr/>
        </p:nvGrpSpPr>
        <p:grpSpPr>
          <a:xfrm>
            <a:off x="10563467" y="3065465"/>
            <a:ext cx="1151051" cy="498209"/>
            <a:chOff x="2846913" y="966432"/>
            <a:chExt cx="1277658" cy="649318"/>
          </a:xfrm>
        </p:grpSpPr>
        <p:sp>
          <p:nvSpPr>
            <p:cNvPr id="197" name="자유형 73">
              <a:extLst>
                <a:ext uri="{FF2B5EF4-FFF2-40B4-BE49-F238E27FC236}">
                  <a16:creationId xmlns:a16="http://schemas.microsoft.com/office/drawing/2014/main" id="{2063CE29-A577-44F9-94A9-F98F3B256136}"/>
                </a:ext>
              </a:extLst>
            </p:cNvPr>
            <p:cNvSpPr>
              <a:spLocks/>
            </p:cNvSpPr>
            <p:nvPr/>
          </p:nvSpPr>
          <p:spPr bwMode="auto">
            <a:xfrm>
              <a:off x="2849794" y="966432"/>
              <a:ext cx="1274777" cy="572398"/>
            </a:xfrm>
            <a:custGeom>
              <a:avLst/>
              <a:gdLst>
                <a:gd name="connsiteX0" fmla="*/ 599384 w 1274777"/>
                <a:gd name="connsiteY0" fmla="*/ 14 h 572398"/>
                <a:gd name="connsiteX1" fmla="*/ 807380 w 1274777"/>
                <a:gd name="connsiteY1" fmla="*/ 110683 h 572398"/>
                <a:gd name="connsiteX2" fmla="*/ 1032830 w 1274777"/>
                <a:gd name="connsiteY2" fmla="*/ 192229 h 572398"/>
                <a:gd name="connsiteX3" fmla="*/ 1261189 w 1274777"/>
                <a:gd name="connsiteY3" fmla="*/ 359689 h 572398"/>
                <a:gd name="connsiteX4" fmla="*/ 1243735 w 1274777"/>
                <a:gd name="connsiteY4" fmla="*/ 388813 h 572398"/>
                <a:gd name="connsiteX5" fmla="*/ 1243575 w 1274777"/>
                <a:gd name="connsiteY5" fmla="*/ 388864 h 572398"/>
                <a:gd name="connsiteX6" fmla="*/ 1208805 w 1274777"/>
                <a:gd name="connsiteY6" fmla="*/ 423612 h 572398"/>
                <a:gd name="connsiteX7" fmla="*/ 992172 w 1274777"/>
                <a:gd name="connsiteY7" fmla="*/ 454140 h 572398"/>
                <a:gd name="connsiteX8" fmla="*/ 680854 w 1274777"/>
                <a:gd name="connsiteY8" fmla="*/ 532793 h 572398"/>
                <a:gd name="connsiteX9" fmla="*/ 216787 w 1274777"/>
                <a:gd name="connsiteY9" fmla="*/ 471618 h 572398"/>
                <a:gd name="connsiteX10" fmla="*/ 29 w 1274777"/>
                <a:gd name="connsiteY10" fmla="*/ 379856 h 572398"/>
                <a:gd name="connsiteX11" fmla="*/ 142 w 1274777"/>
                <a:gd name="connsiteY11" fmla="*/ 379934 h 572398"/>
                <a:gd name="connsiteX12" fmla="*/ 4486 w 1274777"/>
                <a:gd name="connsiteY12" fmla="*/ 349496 h 572398"/>
                <a:gd name="connsiteX13" fmla="*/ 228481 w 1274777"/>
                <a:gd name="connsiteY13" fmla="*/ 234458 h 572398"/>
                <a:gd name="connsiteX14" fmla="*/ 398660 w 1274777"/>
                <a:gd name="connsiteY14" fmla="*/ 150000 h 572398"/>
                <a:gd name="connsiteX15" fmla="*/ 599384 w 1274777"/>
                <a:gd name="connsiteY15" fmla="*/ 14 h 57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74777" h="572398">
                  <a:moveTo>
                    <a:pt x="599384" y="14"/>
                  </a:moveTo>
                  <a:cubicBezTo>
                    <a:pt x="760835" y="-1442"/>
                    <a:pt x="807380" y="110683"/>
                    <a:pt x="807380" y="110683"/>
                  </a:cubicBezTo>
                  <a:cubicBezTo>
                    <a:pt x="958650" y="74279"/>
                    <a:pt x="1032830" y="192229"/>
                    <a:pt x="1032830" y="192229"/>
                  </a:cubicBezTo>
                  <a:cubicBezTo>
                    <a:pt x="1093920" y="155825"/>
                    <a:pt x="1333915" y="212616"/>
                    <a:pt x="1261189" y="359689"/>
                  </a:cubicBezTo>
                  <a:cubicBezTo>
                    <a:pt x="1255371" y="371339"/>
                    <a:pt x="1249553" y="380076"/>
                    <a:pt x="1243735" y="388813"/>
                  </a:cubicBezTo>
                  <a:lnTo>
                    <a:pt x="1243575" y="388864"/>
                  </a:lnTo>
                  <a:lnTo>
                    <a:pt x="1208805" y="423612"/>
                  </a:lnTo>
                  <a:cubicBezTo>
                    <a:pt x="1120258" y="489825"/>
                    <a:pt x="992172" y="454140"/>
                    <a:pt x="992172" y="454140"/>
                  </a:cubicBezTo>
                  <a:cubicBezTo>
                    <a:pt x="872882" y="607077"/>
                    <a:pt x="680854" y="532793"/>
                    <a:pt x="680854" y="532793"/>
                  </a:cubicBezTo>
                  <a:cubicBezTo>
                    <a:pt x="276432" y="649317"/>
                    <a:pt x="216787" y="471618"/>
                    <a:pt x="216787" y="471618"/>
                  </a:cubicBezTo>
                  <a:cubicBezTo>
                    <a:pt x="216787" y="471618"/>
                    <a:pt x="-2881" y="503662"/>
                    <a:pt x="29" y="379856"/>
                  </a:cubicBezTo>
                  <a:lnTo>
                    <a:pt x="142" y="379934"/>
                  </a:lnTo>
                  <a:lnTo>
                    <a:pt x="4486" y="349496"/>
                  </a:lnTo>
                  <a:cubicBezTo>
                    <a:pt x="43758" y="189317"/>
                    <a:pt x="228481" y="234458"/>
                    <a:pt x="228481" y="234458"/>
                  </a:cubicBezTo>
                  <a:cubicBezTo>
                    <a:pt x="272117" y="116508"/>
                    <a:pt x="398660" y="155825"/>
                    <a:pt x="398660" y="150000"/>
                  </a:cubicBezTo>
                  <a:cubicBezTo>
                    <a:pt x="398660" y="144175"/>
                    <a:pt x="437932" y="1470"/>
                    <a:pt x="599384" y="14"/>
                  </a:cubicBezTo>
                  <a:close/>
                </a:path>
              </a:pathLst>
            </a:custGeom>
            <a:solidFill>
              <a:srgbClr val="FFFFFF">
                <a:lumMod val="95000"/>
              </a:srgbClr>
            </a:solidFill>
            <a:ln w="9525" cap="flat" cmpd="sng" algn="ctr">
              <a:noFill/>
              <a:prstDash val="solid"/>
              <a:round/>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900" b="0" i="0" u="none" strike="noStrike" kern="0" cap="none" spc="0" normalizeH="0" baseline="0" noProof="0">
                <a:ln>
                  <a:noFill/>
                </a:ln>
                <a:gradFill>
                  <a:gsLst>
                    <a:gs pos="0">
                      <a:srgbClr val="FFFFFF">
                        <a:lumMod val="65000"/>
                      </a:srgbClr>
                    </a:gs>
                    <a:gs pos="100000">
                      <a:srgbClr val="FFFFFF">
                        <a:lumMod val="65000"/>
                      </a:srgbClr>
                    </a:gs>
                  </a:gsLst>
                  <a:lin ang="5400000" scaled="0"/>
                </a:gradFill>
                <a:effectLst/>
                <a:uLnTx/>
                <a:uFillTx/>
                <a:latin typeface="Roboto Condensed Regular"/>
                <a:ea typeface="Roboto Condensed Regular"/>
                <a:cs typeface="+mn-cs"/>
              </a:endParaRPr>
            </a:p>
          </p:txBody>
        </p:sp>
        <p:sp>
          <p:nvSpPr>
            <p:cNvPr id="198" name="Freeform 6">
              <a:extLst>
                <a:ext uri="{FF2B5EF4-FFF2-40B4-BE49-F238E27FC236}">
                  <a16:creationId xmlns:a16="http://schemas.microsoft.com/office/drawing/2014/main" id="{13A02151-C013-451D-A766-3F4095D5C792}"/>
                </a:ext>
              </a:extLst>
            </p:cNvPr>
            <p:cNvSpPr>
              <a:spLocks/>
            </p:cNvSpPr>
            <p:nvPr/>
          </p:nvSpPr>
          <p:spPr bwMode="auto">
            <a:xfrm>
              <a:off x="2846913" y="1346289"/>
              <a:ext cx="1246725" cy="269461"/>
            </a:xfrm>
            <a:custGeom>
              <a:avLst/>
              <a:gdLst>
                <a:gd name="T0" fmla="*/ 692 w 857"/>
                <a:gd name="T1" fmla="*/ 5 h 185"/>
                <a:gd name="T2" fmla="*/ 470 w 857"/>
                <a:gd name="T3" fmla="*/ 38 h 185"/>
                <a:gd name="T4" fmla="*/ 188 w 857"/>
                <a:gd name="T5" fmla="*/ 29 h 185"/>
                <a:gd name="T6" fmla="*/ 2 w 857"/>
                <a:gd name="T7" fmla="*/ 0 h 185"/>
                <a:gd name="T8" fmla="*/ 151 w 857"/>
                <a:gd name="T9" fmla="*/ 63 h 185"/>
                <a:gd name="T10" fmla="*/ 470 w 857"/>
                <a:gd name="T11" fmla="*/ 105 h 185"/>
                <a:gd name="T12" fmla="*/ 684 w 857"/>
                <a:gd name="T13" fmla="*/ 51 h 185"/>
                <a:gd name="T14" fmla="*/ 857 w 857"/>
                <a:gd name="T15" fmla="*/ 6 h 185"/>
                <a:gd name="T16" fmla="*/ 692 w 857"/>
                <a:gd name="T17" fmla="*/ 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7" h="185">
                  <a:moveTo>
                    <a:pt x="692" y="5"/>
                  </a:moveTo>
                  <a:cubicBezTo>
                    <a:pt x="564" y="131"/>
                    <a:pt x="470" y="38"/>
                    <a:pt x="470" y="38"/>
                  </a:cubicBezTo>
                  <a:cubicBezTo>
                    <a:pt x="292" y="155"/>
                    <a:pt x="188" y="29"/>
                    <a:pt x="188" y="29"/>
                  </a:cubicBezTo>
                  <a:cubicBezTo>
                    <a:pt x="86" y="51"/>
                    <a:pt x="30" y="25"/>
                    <a:pt x="2" y="0"/>
                  </a:cubicBezTo>
                  <a:cubicBezTo>
                    <a:pt x="0" y="85"/>
                    <a:pt x="151" y="63"/>
                    <a:pt x="151" y="63"/>
                  </a:cubicBezTo>
                  <a:cubicBezTo>
                    <a:pt x="151" y="63"/>
                    <a:pt x="192" y="185"/>
                    <a:pt x="470" y="105"/>
                  </a:cubicBezTo>
                  <a:cubicBezTo>
                    <a:pt x="470" y="105"/>
                    <a:pt x="602" y="156"/>
                    <a:pt x="684" y="51"/>
                  </a:cubicBezTo>
                  <a:cubicBezTo>
                    <a:pt x="684" y="51"/>
                    <a:pt x="799" y="83"/>
                    <a:pt x="857" y="6"/>
                  </a:cubicBezTo>
                  <a:cubicBezTo>
                    <a:pt x="770" y="42"/>
                    <a:pt x="692" y="5"/>
                    <a:pt x="692" y="5"/>
                  </a:cubicBezTo>
                  <a:close/>
                </a:path>
              </a:pathLst>
            </a:custGeom>
            <a:solidFill>
              <a:srgbClr val="FFFFFF">
                <a:lumMod val="85000"/>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900" b="1" i="0" u="none" strike="noStrike" kern="0" cap="none" spc="0" normalizeH="0" baseline="0" noProof="0">
                <a:ln>
                  <a:noFill/>
                </a:ln>
                <a:gradFill>
                  <a:gsLst>
                    <a:gs pos="0">
                      <a:srgbClr val="2F3540"/>
                    </a:gs>
                    <a:gs pos="100000">
                      <a:srgbClr val="2F3540"/>
                    </a:gs>
                  </a:gsLst>
                  <a:lin ang="5400000" scaled="0"/>
                </a:gradFill>
                <a:effectLst/>
                <a:uLnTx/>
                <a:uFillTx/>
                <a:latin typeface="Roboto Condensed Regular"/>
                <a:ea typeface="Roboto Condensed Regular"/>
                <a:cs typeface="+mn-cs"/>
              </a:endParaRPr>
            </a:p>
          </p:txBody>
        </p:sp>
      </p:grpSp>
      <p:grpSp>
        <p:nvGrpSpPr>
          <p:cNvPr id="199" name="그룹 4">
            <a:extLst>
              <a:ext uri="{FF2B5EF4-FFF2-40B4-BE49-F238E27FC236}">
                <a16:creationId xmlns:a16="http://schemas.microsoft.com/office/drawing/2014/main" id="{D2827AD0-0E4A-4732-A119-F09656A25576}"/>
              </a:ext>
            </a:extLst>
          </p:cNvPr>
          <p:cNvGrpSpPr/>
          <p:nvPr/>
        </p:nvGrpSpPr>
        <p:grpSpPr>
          <a:xfrm>
            <a:off x="8730114" y="1901580"/>
            <a:ext cx="876816" cy="498208"/>
            <a:chOff x="2846913" y="966432"/>
            <a:chExt cx="1277658" cy="649318"/>
          </a:xfrm>
        </p:grpSpPr>
        <p:sp>
          <p:nvSpPr>
            <p:cNvPr id="200" name="자유형 73">
              <a:extLst>
                <a:ext uri="{FF2B5EF4-FFF2-40B4-BE49-F238E27FC236}">
                  <a16:creationId xmlns:a16="http://schemas.microsoft.com/office/drawing/2014/main" id="{63DC5E83-22C4-4BB9-8991-49F8159C1FC2}"/>
                </a:ext>
              </a:extLst>
            </p:cNvPr>
            <p:cNvSpPr>
              <a:spLocks/>
            </p:cNvSpPr>
            <p:nvPr/>
          </p:nvSpPr>
          <p:spPr bwMode="auto">
            <a:xfrm>
              <a:off x="2849794" y="966432"/>
              <a:ext cx="1274777" cy="572398"/>
            </a:xfrm>
            <a:custGeom>
              <a:avLst/>
              <a:gdLst>
                <a:gd name="connsiteX0" fmla="*/ 599384 w 1274777"/>
                <a:gd name="connsiteY0" fmla="*/ 14 h 572398"/>
                <a:gd name="connsiteX1" fmla="*/ 807380 w 1274777"/>
                <a:gd name="connsiteY1" fmla="*/ 110683 h 572398"/>
                <a:gd name="connsiteX2" fmla="*/ 1032830 w 1274777"/>
                <a:gd name="connsiteY2" fmla="*/ 192229 h 572398"/>
                <a:gd name="connsiteX3" fmla="*/ 1261189 w 1274777"/>
                <a:gd name="connsiteY3" fmla="*/ 359689 h 572398"/>
                <a:gd name="connsiteX4" fmla="*/ 1243735 w 1274777"/>
                <a:gd name="connsiteY4" fmla="*/ 388813 h 572398"/>
                <a:gd name="connsiteX5" fmla="*/ 1243575 w 1274777"/>
                <a:gd name="connsiteY5" fmla="*/ 388864 h 572398"/>
                <a:gd name="connsiteX6" fmla="*/ 1208805 w 1274777"/>
                <a:gd name="connsiteY6" fmla="*/ 423612 h 572398"/>
                <a:gd name="connsiteX7" fmla="*/ 992172 w 1274777"/>
                <a:gd name="connsiteY7" fmla="*/ 454140 h 572398"/>
                <a:gd name="connsiteX8" fmla="*/ 680854 w 1274777"/>
                <a:gd name="connsiteY8" fmla="*/ 532793 h 572398"/>
                <a:gd name="connsiteX9" fmla="*/ 216787 w 1274777"/>
                <a:gd name="connsiteY9" fmla="*/ 471618 h 572398"/>
                <a:gd name="connsiteX10" fmla="*/ 29 w 1274777"/>
                <a:gd name="connsiteY10" fmla="*/ 379856 h 572398"/>
                <a:gd name="connsiteX11" fmla="*/ 142 w 1274777"/>
                <a:gd name="connsiteY11" fmla="*/ 379934 h 572398"/>
                <a:gd name="connsiteX12" fmla="*/ 4486 w 1274777"/>
                <a:gd name="connsiteY12" fmla="*/ 349496 h 572398"/>
                <a:gd name="connsiteX13" fmla="*/ 228481 w 1274777"/>
                <a:gd name="connsiteY13" fmla="*/ 234458 h 572398"/>
                <a:gd name="connsiteX14" fmla="*/ 398660 w 1274777"/>
                <a:gd name="connsiteY14" fmla="*/ 150000 h 572398"/>
                <a:gd name="connsiteX15" fmla="*/ 599384 w 1274777"/>
                <a:gd name="connsiteY15" fmla="*/ 14 h 572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74777" h="572398">
                  <a:moveTo>
                    <a:pt x="599384" y="14"/>
                  </a:moveTo>
                  <a:cubicBezTo>
                    <a:pt x="760835" y="-1442"/>
                    <a:pt x="807380" y="110683"/>
                    <a:pt x="807380" y="110683"/>
                  </a:cubicBezTo>
                  <a:cubicBezTo>
                    <a:pt x="958650" y="74279"/>
                    <a:pt x="1032830" y="192229"/>
                    <a:pt x="1032830" y="192229"/>
                  </a:cubicBezTo>
                  <a:cubicBezTo>
                    <a:pt x="1093920" y="155825"/>
                    <a:pt x="1333915" y="212616"/>
                    <a:pt x="1261189" y="359689"/>
                  </a:cubicBezTo>
                  <a:cubicBezTo>
                    <a:pt x="1255371" y="371339"/>
                    <a:pt x="1249553" y="380076"/>
                    <a:pt x="1243735" y="388813"/>
                  </a:cubicBezTo>
                  <a:lnTo>
                    <a:pt x="1243575" y="388864"/>
                  </a:lnTo>
                  <a:lnTo>
                    <a:pt x="1208805" y="423612"/>
                  </a:lnTo>
                  <a:cubicBezTo>
                    <a:pt x="1120258" y="489825"/>
                    <a:pt x="992172" y="454140"/>
                    <a:pt x="992172" y="454140"/>
                  </a:cubicBezTo>
                  <a:cubicBezTo>
                    <a:pt x="872882" y="607077"/>
                    <a:pt x="680854" y="532793"/>
                    <a:pt x="680854" y="532793"/>
                  </a:cubicBezTo>
                  <a:cubicBezTo>
                    <a:pt x="276432" y="649317"/>
                    <a:pt x="216787" y="471618"/>
                    <a:pt x="216787" y="471618"/>
                  </a:cubicBezTo>
                  <a:cubicBezTo>
                    <a:pt x="216787" y="471618"/>
                    <a:pt x="-2881" y="503662"/>
                    <a:pt x="29" y="379856"/>
                  </a:cubicBezTo>
                  <a:lnTo>
                    <a:pt x="142" y="379934"/>
                  </a:lnTo>
                  <a:lnTo>
                    <a:pt x="4486" y="349496"/>
                  </a:lnTo>
                  <a:cubicBezTo>
                    <a:pt x="43758" y="189317"/>
                    <a:pt x="228481" y="234458"/>
                    <a:pt x="228481" y="234458"/>
                  </a:cubicBezTo>
                  <a:cubicBezTo>
                    <a:pt x="272117" y="116508"/>
                    <a:pt x="398660" y="155825"/>
                    <a:pt x="398660" y="150000"/>
                  </a:cubicBezTo>
                  <a:cubicBezTo>
                    <a:pt x="398660" y="144175"/>
                    <a:pt x="437932" y="1470"/>
                    <a:pt x="599384" y="14"/>
                  </a:cubicBezTo>
                  <a:close/>
                </a:path>
              </a:pathLst>
            </a:custGeom>
            <a:solidFill>
              <a:srgbClr val="FFFFFF">
                <a:lumMod val="95000"/>
              </a:srgbClr>
            </a:solidFill>
            <a:ln w="9525" cap="flat" cmpd="sng" algn="ctr">
              <a:noFill/>
              <a:prstDash val="solid"/>
              <a:round/>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900" b="0" i="0" u="none" strike="noStrike" kern="0" cap="none" spc="0" normalizeH="0" baseline="0" noProof="0">
                <a:ln>
                  <a:noFill/>
                </a:ln>
                <a:gradFill>
                  <a:gsLst>
                    <a:gs pos="0">
                      <a:srgbClr val="FFFFFF">
                        <a:lumMod val="65000"/>
                      </a:srgbClr>
                    </a:gs>
                    <a:gs pos="100000">
                      <a:srgbClr val="FFFFFF">
                        <a:lumMod val="65000"/>
                      </a:srgbClr>
                    </a:gs>
                  </a:gsLst>
                  <a:lin ang="5400000" scaled="0"/>
                </a:gradFill>
                <a:effectLst/>
                <a:uLnTx/>
                <a:uFillTx/>
                <a:latin typeface="Roboto Condensed Regular"/>
                <a:ea typeface="Roboto Condensed Regular"/>
                <a:cs typeface="+mn-cs"/>
              </a:endParaRPr>
            </a:p>
          </p:txBody>
        </p:sp>
        <p:sp>
          <p:nvSpPr>
            <p:cNvPr id="201" name="Freeform 6">
              <a:extLst>
                <a:ext uri="{FF2B5EF4-FFF2-40B4-BE49-F238E27FC236}">
                  <a16:creationId xmlns:a16="http://schemas.microsoft.com/office/drawing/2014/main" id="{2EB6DC94-E967-4DDE-A4E9-92971895BC0E}"/>
                </a:ext>
              </a:extLst>
            </p:cNvPr>
            <p:cNvSpPr>
              <a:spLocks/>
            </p:cNvSpPr>
            <p:nvPr/>
          </p:nvSpPr>
          <p:spPr bwMode="auto">
            <a:xfrm>
              <a:off x="2846913" y="1346289"/>
              <a:ext cx="1246725" cy="269461"/>
            </a:xfrm>
            <a:custGeom>
              <a:avLst/>
              <a:gdLst>
                <a:gd name="T0" fmla="*/ 692 w 857"/>
                <a:gd name="T1" fmla="*/ 5 h 185"/>
                <a:gd name="T2" fmla="*/ 470 w 857"/>
                <a:gd name="T3" fmla="*/ 38 h 185"/>
                <a:gd name="T4" fmla="*/ 188 w 857"/>
                <a:gd name="T5" fmla="*/ 29 h 185"/>
                <a:gd name="T6" fmla="*/ 2 w 857"/>
                <a:gd name="T7" fmla="*/ 0 h 185"/>
                <a:gd name="T8" fmla="*/ 151 w 857"/>
                <a:gd name="T9" fmla="*/ 63 h 185"/>
                <a:gd name="T10" fmla="*/ 470 w 857"/>
                <a:gd name="T11" fmla="*/ 105 h 185"/>
                <a:gd name="T12" fmla="*/ 684 w 857"/>
                <a:gd name="T13" fmla="*/ 51 h 185"/>
                <a:gd name="T14" fmla="*/ 857 w 857"/>
                <a:gd name="T15" fmla="*/ 6 h 185"/>
                <a:gd name="T16" fmla="*/ 692 w 857"/>
                <a:gd name="T17" fmla="*/ 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7" h="185">
                  <a:moveTo>
                    <a:pt x="692" y="5"/>
                  </a:moveTo>
                  <a:cubicBezTo>
                    <a:pt x="564" y="131"/>
                    <a:pt x="470" y="38"/>
                    <a:pt x="470" y="38"/>
                  </a:cubicBezTo>
                  <a:cubicBezTo>
                    <a:pt x="292" y="155"/>
                    <a:pt x="188" y="29"/>
                    <a:pt x="188" y="29"/>
                  </a:cubicBezTo>
                  <a:cubicBezTo>
                    <a:pt x="86" y="51"/>
                    <a:pt x="30" y="25"/>
                    <a:pt x="2" y="0"/>
                  </a:cubicBezTo>
                  <a:cubicBezTo>
                    <a:pt x="0" y="85"/>
                    <a:pt x="151" y="63"/>
                    <a:pt x="151" y="63"/>
                  </a:cubicBezTo>
                  <a:cubicBezTo>
                    <a:pt x="151" y="63"/>
                    <a:pt x="192" y="185"/>
                    <a:pt x="470" y="105"/>
                  </a:cubicBezTo>
                  <a:cubicBezTo>
                    <a:pt x="470" y="105"/>
                    <a:pt x="602" y="156"/>
                    <a:pt x="684" y="51"/>
                  </a:cubicBezTo>
                  <a:cubicBezTo>
                    <a:pt x="684" y="51"/>
                    <a:pt x="799" y="83"/>
                    <a:pt x="857" y="6"/>
                  </a:cubicBezTo>
                  <a:cubicBezTo>
                    <a:pt x="770" y="42"/>
                    <a:pt x="692" y="5"/>
                    <a:pt x="692" y="5"/>
                  </a:cubicBezTo>
                  <a:close/>
                </a:path>
              </a:pathLst>
            </a:custGeom>
            <a:solidFill>
              <a:srgbClr val="FFFFFF">
                <a:lumMod val="85000"/>
              </a:srgbClr>
            </a:solidFill>
            <a:ln w="3175"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ko-KR" altLang="en-US" sz="900" b="1" i="0" u="none" strike="noStrike" kern="0" cap="none" spc="0" normalizeH="0" baseline="0" noProof="0">
                <a:ln>
                  <a:noFill/>
                </a:ln>
                <a:gradFill>
                  <a:gsLst>
                    <a:gs pos="0">
                      <a:srgbClr val="2F3540"/>
                    </a:gs>
                    <a:gs pos="100000">
                      <a:srgbClr val="2F3540"/>
                    </a:gs>
                  </a:gsLst>
                  <a:lin ang="5400000" scaled="0"/>
                </a:gradFill>
                <a:effectLst/>
                <a:uLnTx/>
                <a:uFillTx/>
                <a:latin typeface="Roboto Condensed Regular"/>
                <a:ea typeface="Roboto Condensed Regular"/>
                <a:cs typeface="+mn-cs"/>
              </a:endParaRPr>
            </a:p>
          </p:txBody>
        </p:sp>
      </p:grpSp>
      <p:grpSp>
        <p:nvGrpSpPr>
          <p:cNvPr id="206" name="그룹 92">
            <a:extLst>
              <a:ext uri="{FF2B5EF4-FFF2-40B4-BE49-F238E27FC236}">
                <a16:creationId xmlns:a16="http://schemas.microsoft.com/office/drawing/2014/main" id="{3AD42104-61CF-4753-BF6A-F25F74ECC6ED}"/>
              </a:ext>
            </a:extLst>
          </p:cNvPr>
          <p:cNvGrpSpPr/>
          <p:nvPr/>
        </p:nvGrpSpPr>
        <p:grpSpPr>
          <a:xfrm>
            <a:off x="10725148" y="827276"/>
            <a:ext cx="1276886" cy="1506216"/>
            <a:chOff x="7477742" y="2114095"/>
            <a:chExt cx="945533" cy="1564262"/>
          </a:xfrm>
        </p:grpSpPr>
        <p:sp>
          <p:nvSpPr>
            <p:cNvPr id="207" name="TextBox 93">
              <a:extLst>
                <a:ext uri="{FF2B5EF4-FFF2-40B4-BE49-F238E27FC236}">
                  <a16:creationId xmlns:a16="http://schemas.microsoft.com/office/drawing/2014/main" id="{ACE6E6EC-8A93-4F5F-93C6-DA5CBE2F83CB}"/>
                </a:ext>
              </a:extLst>
            </p:cNvPr>
            <p:cNvSpPr txBox="1"/>
            <p:nvPr/>
          </p:nvSpPr>
          <p:spPr>
            <a:xfrm>
              <a:off x="7479304" y="2114095"/>
              <a:ext cx="943971" cy="98106"/>
            </a:xfrm>
            <a:prstGeom prst="rect">
              <a:avLst/>
            </a:prstGeom>
            <a:noFill/>
          </p:spPr>
          <p:txBody>
            <a:bodyPr wrap="square" lIns="0" tIns="0" rIns="0" bIns="0" rtlCol="0" anchor="ctr">
              <a:noAutofit/>
            </a:bodyPr>
            <a:lstStyle/>
            <a:p>
              <a:pPr algn="ctr" defTabSz="457200"/>
              <a:r>
                <a:rPr lang="es-CL" altLang="ko-KR" sz="6600" b="1">
                  <a:pattFill prst="pct70">
                    <a:fgClr>
                      <a:srgbClr val="FFFFFF"/>
                    </a:fgClr>
                    <a:bgClr>
                      <a:srgbClr val="FFFFFF">
                        <a:lumMod val="50000"/>
                      </a:srgbClr>
                    </a:bgClr>
                  </a:pattFill>
                  <a:latin typeface="Bebas Neue"/>
                  <a:ea typeface="Roboto Condensed Regular"/>
                </a:rPr>
                <a:t>“</a:t>
              </a:r>
            </a:p>
          </p:txBody>
        </p:sp>
        <p:sp>
          <p:nvSpPr>
            <p:cNvPr id="208" name="TextBox 94">
              <a:extLst>
                <a:ext uri="{FF2B5EF4-FFF2-40B4-BE49-F238E27FC236}">
                  <a16:creationId xmlns:a16="http://schemas.microsoft.com/office/drawing/2014/main" id="{629D878B-6A07-4E30-A58F-1331C8E606DE}"/>
                </a:ext>
              </a:extLst>
            </p:cNvPr>
            <p:cNvSpPr txBox="1"/>
            <p:nvPr/>
          </p:nvSpPr>
          <p:spPr>
            <a:xfrm>
              <a:off x="7479304" y="3362927"/>
              <a:ext cx="943971" cy="315430"/>
            </a:xfrm>
            <a:prstGeom prst="rect">
              <a:avLst/>
            </a:prstGeom>
            <a:noFill/>
          </p:spPr>
          <p:txBody>
            <a:bodyPr wrap="square" lIns="0" tIns="0" rIns="0" bIns="0" rtlCol="0" anchor="ctr">
              <a:noAutofit/>
            </a:bodyPr>
            <a:lstStyle/>
            <a:p>
              <a:pPr algn="ctr" defTabSz="457200"/>
              <a:r>
                <a:rPr lang="es-CL" altLang="ko-KR" sz="6600" b="1">
                  <a:pattFill prst="pct70">
                    <a:fgClr>
                      <a:srgbClr val="FFFFFF"/>
                    </a:fgClr>
                    <a:bgClr>
                      <a:srgbClr val="FFFFFF">
                        <a:lumMod val="50000"/>
                      </a:srgbClr>
                    </a:bgClr>
                  </a:pattFill>
                  <a:latin typeface="Bebas Neue"/>
                  <a:ea typeface="Roboto Condensed Regular"/>
                </a:rPr>
                <a:t>”</a:t>
              </a:r>
            </a:p>
          </p:txBody>
        </p:sp>
        <p:sp>
          <p:nvSpPr>
            <p:cNvPr id="209" name="TextBox 95">
              <a:extLst>
                <a:ext uri="{FF2B5EF4-FFF2-40B4-BE49-F238E27FC236}">
                  <a16:creationId xmlns:a16="http://schemas.microsoft.com/office/drawing/2014/main" id="{622D25EB-9740-470A-8DD1-CB2FDFF061DF}"/>
                </a:ext>
              </a:extLst>
            </p:cNvPr>
            <p:cNvSpPr txBox="1"/>
            <p:nvPr/>
          </p:nvSpPr>
          <p:spPr>
            <a:xfrm>
              <a:off x="7477742" y="2521123"/>
              <a:ext cx="945533" cy="331418"/>
            </a:xfrm>
            <a:prstGeom prst="rect">
              <a:avLst/>
            </a:prstGeom>
            <a:noFill/>
          </p:spPr>
          <p:txBody>
            <a:bodyPr wrap="square" lIns="0" tIns="0" rIns="0" bIns="0" rtlCol="0" anchor="ctr">
              <a:noAutofit/>
            </a:bodyPr>
            <a:lstStyle/>
            <a:p>
              <a:pPr algn="ctr" defTabSz="457200"/>
              <a:r>
                <a:rPr lang="es-CL" altLang="ko-KR" sz="1700" b="1">
                  <a:gradFill>
                    <a:gsLst>
                      <a:gs pos="0">
                        <a:srgbClr val="2F3540"/>
                      </a:gs>
                      <a:gs pos="100000">
                        <a:srgbClr val="2F3540"/>
                      </a:gs>
                    </a:gsLst>
                    <a:lin ang="0" scaled="1"/>
                  </a:gradFill>
                  <a:latin typeface="Bebas Neue"/>
                  <a:ea typeface="Roboto Light" pitchFamily="2" charset="0"/>
                  <a:cs typeface="Roboto Condensed Regular"/>
                </a:rPr>
                <a:t>Propuesta de focalización y Modelo de apelación</a:t>
              </a:r>
              <a:endParaRPr lang="es-CL" altLang="ko-KR" sz="1700" b="1">
                <a:gradFill>
                  <a:gsLst>
                    <a:gs pos="0">
                      <a:srgbClr val="2F3540"/>
                    </a:gs>
                    <a:gs pos="100000">
                      <a:srgbClr val="2F3540"/>
                    </a:gs>
                  </a:gsLst>
                  <a:lin ang="0" scaled="1"/>
                </a:gradFill>
                <a:latin typeface="Bebas Neue" pitchFamily="34" charset="0"/>
                <a:ea typeface="Roboto Light" pitchFamily="2" charset="0"/>
                <a:cs typeface="Roboto Condensed Regular"/>
              </a:endParaRPr>
            </a:p>
          </p:txBody>
        </p:sp>
      </p:grpSp>
      <p:pic>
        <p:nvPicPr>
          <p:cNvPr id="22" name="Gráfico 21" descr="Investigación con relleno sólido">
            <a:extLst>
              <a:ext uri="{FF2B5EF4-FFF2-40B4-BE49-F238E27FC236}">
                <a16:creationId xmlns:a16="http://schemas.microsoft.com/office/drawing/2014/main" id="{2198464D-2542-4830-BE3E-B3360C158F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282645" y="4300898"/>
            <a:ext cx="572857" cy="572857"/>
          </a:xfrm>
          <a:prstGeom prst="rect">
            <a:avLst/>
          </a:prstGeom>
        </p:spPr>
      </p:pic>
      <p:pic>
        <p:nvPicPr>
          <p:cNvPr id="4097" name="Gráfico 4096" descr="Conectado con relleno sólido">
            <a:extLst>
              <a:ext uri="{FF2B5EF4-FFF2-40B4-BE49-F238E27FC236}">
                <a16:creationId xmlns:a16="http://schemas.microsoft.com/office/drawing/2014/main" id="{65FBCE05-90DA-4D6A-A64C-843B4D4E430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767508" y="4100200"/>
            <a:ext cx="688792" cy="688792"/>
          </a:xfrm>
          <a:prstGeom prst="rect">
            <a:avLst/>
          </a:prstGeom>
        </p:spPr>
      </p:pic>
      <p:pic>
        <p:nvPicPr>
          <p:cNvPr id="4099" name="Gráfico 4098" descr="Portapapeles con relleno sólido">
            <a:extLst>
              <a:ext uri="{FF2B5EF4-FFF2-40B4-BE49-F238E27FC236}">
                <a16:creationId xmlns:a16="http://schemas.microsoft.com/office/drawing/2014/main" id="{C6B12576-B5B7-4129-9424-ACE0D16716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359071" y="4896756"/>
            <a:ext cx="575490" cy="575490"/>
          </a:xfrm>
          <a:prstGeom prst="rect">
            <a:avLst/>
          </a:prstGeom>
        </p:spPr>
      </p:pic>
      <p:pic>
        <p:nvPicPr>
          <p:cNvPr id="4104" name="Gráfico 4103" descr="Diseño web con relleno sólido">
            <a:extLst>
              <a:ext uri="{FF2B5EF4-FFF2-40B4-BE49-F238E27FC236}">
                <a16:creationId xmlns:a16="http://schemas.microsoft.com/office/drawing/2014/main" id="{9BC5C827-005A-4A21-9BBE-648C4A64FB5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621855" y="4845493"/>
            <a:ext cx="583150" cy="583150"/>
          </a:xfrm>
          <a:prstGeom prst="rect">
            <a:avLst/>
          </a:prstGeom>
        </p:spPr>
      </p:pic>
    </p:spTree>
    <p:extLst>
      <p:ext uri="{BB962C8B-B14F-4D97-AF65-F5344CB8AC3E}">
        <p14:creationId xmlns:p14="http://schemas.microsoft.com/office/powerpoint/2010/main" val="353497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12" presetClass="entr" presetSubtype="8" fill="hold" nodeType="with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slide(fromLeft)">
                                      <p:cBhvr>
                                        <p:cTn id="12" dur="500"/>
                                        <p:tgtEl>
                                          <p:spTgt spid="47"/>
                                        </p:tgtEl>
                                      </p:cBhvr>
                                    </p:animEffect>
                                  </p:childTnLst>
                                </p:cTn>
                              </p:par>
                              <p:par>
                                <p:cTn id="13" presetID="12" presetClass="entr" presetSubtype="8"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slide(fromLeft)">
                                      <p:cBhvr>
                                        <p:cTn id="15" dur="500"/>
                                        <p:tgtEl>
                                          <p:spTgt spid="53"/>
                                        </p:tgtEl>
                                      </p:cBhvr>
                                    </p:animEffect>
                                  </p:childTnLst>
                                </p:cTn>
                              </p:par>
                              <p:par>
                                <p:cTn id="16" presetID="12" presetClass="entr" presetSubtype="8" fill="hold" nodeType="with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slide(fromLeft)">
                                      <p:cBhvr>
                                        <p:cTn id="18" dur="500"/>
                                        <p:tgtEl>
                                          <p:spTgt spid="59"/>
                                        </p:tgtEl>
                                      </p:cBhvr>
                                    </p:animEffect>
                                  </p:childTnLst>
                                </p:cTn>
                              </p:par>
                              <p:par>
                                <p:cTn id="19" presetID="12" presetClass="entr" presetSubtype="8"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slide(fromLeft)">
                                      <p:cBhvr>
                                        <p:cTn id="21" dur="500"/>
                                        <p:tgtEl>
                                          <p:spTgt spid="65"/>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26"/>
                                        </p:tgtEl>
                                        <p:attrNameLst>
                                          <p:attrName>style.visibility</p:attrName>
                                        </p:attrNameLst>
                                      </p:cBhvr>
                                      <p:to>
                                        <p:strVal val="visible"/>
                                      </p:to>
                                    </p:set>
                                    <p:animEffect transition="in" filter="wipe(left)">
                                      <p:cBhvr>
                                        <p:cTn id="25" dur="2000"/>
                                        <p:tgtEl>
                                          <p:spTgt spid="126"/>
                                        </p:tgtEl>
                                      </p:cBhvr>
                                    </p:animEffect>
                                  </p:childTnLst>
                                </p:cTn>
                              </p:par>
                              <p:par>
                                <p:cTn id="26" presetID="10" presetClass="entr" presetSubtype="0" fill="hold" nodeType="withEffect">
                                  <p:stCondLst>
                                    <p:cond delay="1800"/>
                                  </p:stCondLst>
                                  <p:childTnLst>
                                    <p:set>
                                      <p:cBhvr>
                                        <p:cTn id="27" dur="1" fill="hold">
                                          <p:stCondLst>
                                            <p:cond delay="0"/>
                                          </p:stCondLst>
                                        </p:cTn>
                                        <p:tgtEl>
                                          <p:spTgt spid="132"/>
                                        </p:tgtEl>
                                        <p:attrNameLst>
                                          <p:attrName>style.visibility</p:attrName>
                                        </p:attrNameLst>
                                      </p:cBhvr>
                                      <p:to>
                                        <p:strVal val="visible"/>
                                      </p:to>
                                    </p:set>
                                    <p:animEffect transition="in" filter="fade">
                                      <p:cBhvr>
                                        <p:cTn id="28" dur="500"/>
                                        <p:tgtEl>
                                          <p:spTgt spid="132"/>
                                        </p:tgtEl>
                                      </p:cBhvr>
                                    </p:animEffect>
                                  </p:childTnLst>
                                </p:cTn>
                              </p:par>
                              <p:par>
                                <p:cTn id="29" presetID="56" presetClass="path" presetSubtype="0" accel="50000" decel="50000" fill="hold" nodeType="withEffect">
                                  <p:stCondLst>
                                    <p:cond delay="1800"/>
                                  </p:stCondLst>
                                  <p:childTnLst>
                                    <p:animMotion origin="layout" path="M -0.05885 0.09046 L -2.77778E-6 -1.96974E-6 " pathEditMode="relative" rAng="0" ptsTypes="AA">
                                      <p:cBhvr>
                                        <p:cTn id="30" dur="500" fill="hold"/>
                                        <p:tgtEl>
                                          <p:spTgt spid="132"/>
                                        </p:tgtEl>
                                        <p:attrNameLst>
                                          <p:attrName>ppt_x</p:attrName>
                                          <p:attrName>ppt_y</p:attrName>
                                        </p:attrNameLst>
                                      </p:cBhvr>
                                      <p:rCtr x="2900" y="-4500"/>
                                    </p:animMotion>
                                  </p:childTnLst>
                                </p:cTn>
                              </p:par>
                              <p:par>
                                <p:cTn id="31" presetID="42" presetClass="entr" presetSubtype="0" fill="hold" nodeType="withEffect">
                                  <p:stCondLst>
                                    <p:cond delay="200"/>
                                  </p:stCondLst>
                                  <p:childTnLst>
                                    <p:set>
                                      <p:cBhvr>
                                        <p:cTn id="32" dur="1" fill="hold">
                                          <p:stCondLst>
                                            <p:cond delay="0"/>
                                          </p:stCondLst>
                                        </p:cTn>
                                        <p:tgtEl>
                                          <p:spTgt spid="153"/>
                                        </p:tgtEl>
                                        <p:attrNameLst>
                                          <p:attrName>style.visibility</p:attrName>
                                        </p:attrNameLst>
                                      </p:cBhvr>
                                      <p:to>
                                        <p:strVal val="visible"/>
                                      </p:to>
                                    </p:set>
                                    <p:animEffect transition="in" filter="fade">
                                      <p:cBhvr>
                                        <p:cTn id="33" dur="500"/>
                                        <p:tgtEl>
                                          <p:spTgt spid="153"/>
                                        </p:tgtEl>
                                      </p:cBhvr>
                                    </p:animEffect>
                                    <p:anim calcmode="lin" valueType="num">
                                      <p:cBhvr>
                                        <p:cTn id="34" dur="500" fill="hold"/>
                                        <p:tgtEl>
                                          <p:spTgt spid="153"/>
                                        </p:tgtEl>
                                        <p:attrNameLst>
                                          <p:attrName>ppt_x</p:attrName>
                                        </p:attrNameLst>
                                      </p:cBhvr>
                                      <p:tavLst>
                                        <p:tav tm="0">
                                          <p:val>
                                            <p:strVal val="#ppt_x"/>
                                          </p:val>
                                        </p:tav>
                                        <p:tav tm="100000">
                                          <p:val>
                                            <p:strVal val="#ppt_x"/>
                                          </p:val>
                                        </p:tav>
                                      </p:tavLst>
                                    </p:anim>
                                    <p:anim calcmode="lin" valueType="num">
                                      <p:cBhvr>
                                        <p:cTn id="35" dur="500" fill="hold"/>
                                        <p:tgtEl>
                                          <p:spTgt spid="153"/>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200"/>
                                  </p:stCondLst>
                                  <p:childTnLst>
                                    <p:set>
                                      <p:cBhvr>
                                        <p:cTn id="37" dur="1" fill="hold">
                                          <p:stCondLst>
                                            <p:cond delay="0"/>
                                          </p:stCondLst>
                                        </p:cTn>
                                        <p:tgtEl>
                                          <p:spTgt spid="169"/>
                                        </p:tgtEl>
                                        <p:attrNameLst>
                                          <p:attrName>style.visibility</p:attrName>
                                        </p:attrNameLst>
                                      </p:cBhvr>
                                      <p:to>
                                        <p:strVal val="visible"/>
                                      </p:to>
                                    </p:set>
                                    <p:animEffect transition="in" filter="fade">
                                      <p:cBhvr>
                                        <p:cTn id="38" dur="500"/>
                                        <p:tgtEl>
                                          <p:spTgt spid="169"/>
                                        </p:tgtEl>
                                      </p:cBhvr>
                                    </p:animEffect>
                                    <p:anim calcmode="lin" valueType="num">
                                      <p:cBhvr>
                                        <p:cTn id="39" dur="500" fill="hold"/>
                                        <p:tgtEl>
                                          <p:spTgt spid="169"/>
                                        </p:tgtEl>
                                        <p:attrNameLst>
                                          <p:attrName>ppt_x</p:attrName>
                                        </p:attrNameLst>
                                      </p:cBhvr>
                                      <p:tavLst>
                                        <p:tav tm="0">
                                          <p:val>
                                            <p:strVal val="#ppt_x"/>
                                          </p:val>
                                        </p:tav>
                                        <p:tav tm="100000">
                                          <p:val>
                                            <p:strVal val="#ppt_x"/>
                                          </p:val>
                                        </p:tav>
                                      </p:tavLst>
                                    </p:anim>
                                    <p:anim calcmode="lin" valueType="num">
                                      <p:cBhvr>
                                        <p:cTn id="40" dur="500" fill="hold"/>
                                        <p:tgtEl>
                                          <p:spTgt spid="169"/>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200"/>
                                  </p:stCondLst>
                                  <p:childTnLst>
                                    <p:set>
                                      <p:cBhvr>
                                        <p:cTn id="42" dur="1" fill="hold">
                                          <p:stCondLst>
                                            <p:cond delay="0"/>
                                          </p:stCondLst>
                                        </p:cTn>
                                        <p:tgtEl>
                                          <p:spTgt spid="177"/>
                                        </p:tgtEl>
                                        <p:attrNameLst>
                                          <p:attrName>style.visibility</p:attrName>
                                        </p:attrNameLst>
                                      </p:cBhvr>
                                      <p:to>
                                        <p:strVal val="visible"/>
                                      </p:to>
                                    </p:set>
                                    <p:animEffect transition="in" filter="fade">
                                      <p:cBhvr>
                                        <p:cTn id="43" dur="500"/>
                                        <p:tgtEl>
                                          <p:spTgt spid="177"/>
                                        </p:tgtEl>
                                      </p:cBhvr>
                                    </p:animEffect>
                                    <p:anim calcmode="lin" valueType="num">
                                      <p:cBhvr>
                                        <p:cTn id="44" dur="500" fill="hold"/>
                                        <p:tgtEl>
                                          <p:spTgt spid="177"/>
                                        </p:tgtEl>
                                        <p:attrNameLst>
                                          <p:attrName>ppt_x</p:attrName>
                                        </p:attrNameLst>
                                      </p:cBhvr>
                                      <p:tavLst>
                                        <p:tav tm="0">
                                          <p:val>
                                            <p:strVal val="#ppt_x"/>
                                          </p:val>
                                        </p:tav>
                                        <p:tav tm="100000">
                                          <p:val>
                                            <p:strVal val="#ppt_x"/>
                                          </p:val>
                                        </p:tav>
                                      </p:tavLst>
                                    </p:anim>
                                    <p:anim calcmode="lin" valueType="num">
                                      <p:cBhvr>
                                        <p:cTn id="45" dur="500" fill="hold"/>
                                        <p:tgtEl>
                                          <p:spTgt spid="177"/>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200"/>
                                  </p:stCondLst>
                                  <p:childTnLst>
                                    <p:set>
                                      <p:cBhvr>
                                        <p:cTn id="47" dur="1" fill="hold">
                                          <p:stCondLst>
                                            <p:cond delay="0"/>
                                          </p:stCondLst>
                                        </p:cTn>
                                        <p:tgtEl>
                                          <p:spTgt spid="185"/>
                                        </p:tgtEl>
                                        <p:attrNameLst>
                                          <p:attrName>style.visibility</p:attrName>
                                        </p:attrNameLst>
                                      </p:cBhvr>
                                      <p:to>
                                        <p:strVal val="visible"/>
                                      </p:to>
                                    </p:set>
                                    <p:animEffect transition="in" filter="fade">
                                      <p:cBhvr>
                                        <p:cTn id="48" dur="500"/>
                                        <p:tgtEl>
                                          <p:spTgt spid="185"/>
                                        </p:tgtEl>
                                      </p:cBhvr>
                                    </p:animEffect>
                                    <p:anim calcmode="lin" valueType="num">
                                      <p:cBhvr>
                                        <p:cTn id="49" dur="500" fill="hold"/>
                                        <p:tgtEl>
                                          <p:spTgt spid="185"/>
                                        </p:tgtEl>
                                        <p:attrNameLst>
                                          <p:attrName>ppt_x</p:attrName>
                                        </p:attrNameLst>
                                      </p:cBhvr>
                                      <p:tavLst>
                                        <p:tav tm="0">
                                          <p:val>
                                            <p:strVal val="#ppt_x"/>
                                          </p:val>
                                        </p:tav>
                                        <p:tav tm="100000">
                                          <p:val>
                                            <p:strVal val="#ppt_x"/>
                                          </p:val>
                                        </p:tav>
                                      </p:tavLst>
                                    </p:anim>
                                    <p:anim calcmode="lin" valueType="num">
                                      <p:cBhvr>
                                        <p:cTn id="50" dur="500" fill="hold"/>
                                        <p:tgtEl>
                                          <p:spTgt spid="185"/>
                                        </p:tgtEl>
                                        <p:attrNameLst>
                                          <p:attrName>ppt_y</p:attrName>
                                        </p:attrNameLst>
                                      </p:cBhvr>
                                      <p:tavLst>
                                        <p:tav tm="0">
                                          <p:val>
                                            <p:strVal val="#ppt_y+.1"/>
                                          </p:val>
                                        </p:tav>
                                        <p:tav tm="100000">
                                          <p:val>
                                            <p:strVal val="#ppt_y"/>
                                          </p:val>
                                        </p:tav>
                                      </p:tavLst>
                                    </p:anim>
                                  </p:childTnLst>
                                </p:cTn>
                              </p:par>
                              <p:par>
                                <p:cTn id="51" presetID="47" presetClass="entr" presetSubtype="0" fill="hold" nodeType="withEffect">
                                  <p:stCondLst>
                                    <p:cond delay="500"/>
                                  </p:stCondLst>
                                  <p:childTnLst>
                                    <p:set>
                                      <p:cBhvr>
                                        <p:cTn id="52" dur="1" fill="hold">
                                          <p:stCondLst>
                                            <p:cond delay="0"/>
                                          </p:stCondLst>
                                        </p:cTn>
                                        <p:tgtEl>
                                          <p:spTgt spid="193"/>
                                        </p:tgtEl>
                                        <p:attrNameLst>
                                          <p:attrName>style.visibility</p:attrName>
                                        </p:attrNameLst>
                                      </p:cBhvr>
                                      <p:to>
                                        <p:strVal val="visible"/>
                                      </p:to>
                                    </p:set>
                                    <p:animEffect transition="in" filter="fade">
                                      <p:cBhvr>
                                        <p:cTn id="53" dur="1000"/>
                                        <p:tgtEl>
                                          <p:spTgt spid="193"/>
                                        </p:tgtEl>
                                      </p:cBhvr>
                                    </p:animEffect>
                                    <p:anim calcmode="lin" valueType="num">
                                      <p:cBhvr>
                                        <p:cTn id="54" dur="1000" fill="hold"/>
                                        <p:tgtEl>
                                          <p:spTgt spid="193"/>
                                        </p:tgtEl>
                                        <p:attrNameLst>
                                          <p:attrName>ppt_x</p:attrName>
                                        </p:attrNameLst>
                                      </p:cBhvr>
                                      <p:tavLst>
                                        <p:tav tm="0">
                                          <p:val>
                                            <p:strVal val="#ppt_x"/>
                                          </p:val>
                                        </p:tav>
                                        <p:tav tm="100000">
                                          <p:val>
                                            <p:strVal val="#ppt_x"/>
                                          </p:val>
                                        </p:tav>
                                      </p:tavLst>
                                    </p:anim>
                                    <p:anim calcmode="lin" valueType="num">
                                      <p:cBhvr>
                                        <p:cTn id="55" dur="1000" fill="hold"/>
                                        <p:tgtEl>
                                          <p:spTgt spid="193"/>
                                        </p:tgtEl>
                                        <p:attrNameLst>
                                          <p:attrName>ppt_y</p:attrName>
                                        </p:attrNameLst>
                                      </p:cBhvr>
                                      <p:tavLst>
                                        <p:tav tm="0">
                                          <p:val>
                                            <p:strVal val="#ppt_y-.1"/>
                                          </p:val>
                                        </p:tav>
                                        <p:tav tm="100000">
                                          <p:val>
                                            <p:strVal val="#ppt_y"/>
                                          </p:val>
                                        </p:tav>
                                      </p:tavLst>
                                    </p:anim>
                                  </p:childTnLst>
                                </p:cTn>
                              </p:par>
                              <p:par>
                                <p:cTn id="56" presetID="47" presetClass="entr" presetSubtype="0" fill="hold" nodeType="withEffect">
                                  <p:stCondLst>
                                    <p:cond delay="500"/>
                                  </p:stCondLst>
                                  <p:childTnLst>
                                    <p:set>
                                      <p:cBhvr>
                                        <p:cTn id="57" dur="1" fill="hold">
                                          <p:stCondLst>
                                            <p:cond delay="0"/>
                                          </p:stCondLst>
                                        </p:cTn>
                                        <p:tgtEl>
                                          <p:spTgt spid="196"/>
                                        </p:tgtEl>
                                        <p:attrNameLst>
                                          <p:attrName>style.visibility</p:attrName>
                                        </p:attrNameLst>
                                      </p:cBhvr>
                                      <p:to>
                                        <p:strVal val="visible"/>
                                      </p:to>
                                    </p:set>
                                    <p:animEffect transition="in" filter="fade">
                                      <p:cBhvr>
                                        <p:cTn id="58" dur="1000"/>
                                        <p:tgtEl>
                                          <p:spTgt spid="196"/>
                                        </p:tgtEl>
                                      </p:cBhvr>
                                    </p:animEffect>
                                    <p:anim calcmode="lin" valueType="num">
                                      <p:cBhvr>
                                        <p:cTn id="59" dur="1000" fill="hold"/>
                                        <p:tgtEl>
                                          <p:spTgt spid="196"/>
                                        </p:tgtEl>
                                        <p:attrNameLst>
                                          <p:attrName>ppt_x</p:attrName>
                                        </p:attrNameLst>
                                      </p:cBhvr>
                                      <p:tavLst>
                                        <p:tav tm="0">
                                          <p:val>
                                            <p:strVal val="#ppt_x"/>
                                          </p:val>
                                        </p:tav>
                                        <p:tav tm="100000">
                                          <p:val>
                                            <p:strVal val="#ppt_x"/>
                                          </p:val>
                                        </p:tav>
                                      </p:tavLst>
                                    </p:anim>
                                    <p:anim calcmode="lin" valueType="num">
                                      <p:cBhvr>
                                        <p:cTn id="60" dur="1000" fill="hold"/>
                                        <p:tgtEl>
                                          <p:spTgt spid="196"/>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500"/>
                                  </p:stCondLst>
                                  <p:childTnLst>
                                    <p:set>
                                      <p:cBhvr>
                                        <p:cTn id="62" dur="1" fill="hold">
                                          <p:stCondLst>
                                            <p:cond delay="0"/>
                                          </p:stCondLst>
                                        </p:cTn>
                                        <p:tgtEl>
                                          <p:spTgt spid="199"/>
                                        </p:tgtEl>
                                        <p:attrNameLst>
                                          <p:attrName>style.visibility</p:attrName>
                                        </p:attrNameLst>
                                      </p:cBhvr>
                                      <p:to>
                                        <p:strVal val="visible"/>
                                      </p:to>
                                    </p:set>
                                    <p:animEffect transition="in" filter="fade">
                                      <p:cBhvr>
                                        <p:cTn id="63" dur="1000"/>
                                        <p:tgtEl>
                                          <p:spTgt spid="199"/>
                                        </p:tgtEl>
                                      </p:cBhvr>
                                    </p:animEffect>
                                    <p:anim calcmode="lin" valueType="num">
                                      <p:cBhvr>
                                        <p:cTn id="64" dur="1000" fill="hold"/>
                                        <p:tgtEl>
                                          <p:spTgt spid="199"/>
                                        </p:tgtEl>
                                        <p:attrNameLst>
                                          <p:attrName>ppt_x</p:attrName>
                                        </p:attrNameLst>
                                      </p:cBhvr>
                                      <p:tavLst>
                                        <p:tav tm="0">
                                          <p:val>
                                            <p:strVal val="#ppt_x"/>
                                          </p:val>
                                        </p:tav>
                                        <p:tav tm="100000">
                                          <p:val>
                                            <p:strVal val="#ppt_x"/>
                                          </p:val>
                                        </p:tav>
                                      </p:tavLst>
                                    </p:anim>
                                    <p:anim calcmode="lin" valueType="num">
                                      <p:cBhvr>
                                        <p:cTn id="65" dur="1000" fill="hold"/>
                                        <p:tgtEl>
                                          <p:spTgt spid="199"/>
                                        </p:tgtEl>
                                        <p:attrNameLst>
                                          <p:attrName>ppt_y</p:attrName>
                                        </p:attrNameLst>
                                      </p:cBhvr>
                                      <p:tavLst>
                                        <p:tav tm="0">
                                          <p:val>
                                            <p:strVal val="#ppt_y-.1"/>
                                          </p:val>
                                        </p:tav>
                                        <p:tav tm="100000">
                                          <p:val>
                                            <p:strVal val="#ppt_y"/>
                                          </p:val>
                                        </p:tav>
                                      </p:tavLst>
                                    </p:anim>
                                  </p:childTnLst>
                                </p:cTn>
                              </p:par>
                            </p:childTnLst>
                          </p:cTn>
                        </p:par>
                        <p:par>
                          <p:cTn id="66" fill="hold">
                            <p:stCondLst>
                              <p:cond delay="2800"/>
                            </p:stCondLst>
                            <p:childTnLst>
                              <p:par>
                                <p:cTn id="67" presetID="53" presetClass="entr" presetSubtype="0" fill="hold" nodeType="afterEffect">
                                  <p:stCondLst>
                                    <p:cond delay="0"/>
                                  </p:stCondLst>
                                  <p:childTnLst>
                                    <p:set>
                                      <p:cBhvr>
                                        <p:cTn id="68" dur="1" fill="hold">
                                          <p:stCondLst>
                                            <p:cond delay="0"/>
                                          </p:stCondLst>
                                        </p:cTn>
                                        <p:tgtEl>
                                          <p:spTgt spid="206"/>
                                        </p:tgtEl>
                                        <p:attrNameLst>
                                          <p:attrName>style.visibility</p:attrName>
                                        </p:attrNameLst>
                                      </p:cBhvr>
                                      <p:to>
                                        <p:strVal val="visible"/>
                                      </p:to>
                                    </p:set>
                                    <p:anim calcmode="lin" valueType="num">
                                      <p:cBhvr>
                                        <p:cTn id="69" dur="500" fill="hold"/>
                                        <p:tgtEl>
                                          <p:spTgt spid="206"/>
                                        </p:tgtEl>
                                        <p:attrNameLst>
                                          <p:attrName>ppt_w</p:attrName>
                                        </p:attrNameLst>
                                      </p:cBhvr>
                                      <p:tavLst>
                                        <p:tav tm="0">
                                          <p:val>
                                            <p:fltVal val="0"/>
                                          </p:val>
                                        </p:tav>
                                        <p:tav tm="100000">
                                          <p:val>
                                            <p:strVal val="#ppt_w"/>
                                          </p:val>
                                        </p:tav>
                                      </p:tavLst>
                                    </p:anim>
                                    <p:anim calcmode="lin" valueType="num">
                                      <p:cBhvr>
                                        <p:cTn id="70" dur="500" fill="hold"/>
                                        <p:tgtEl>
                                          <p:spTgt spid="206"/>
                                        </p:tgtEl>
                                        <p:attrNameLst>
                                          <p:attrName>ppt_h</p:attrName>
                                        </p:attrNameLst>
                                      </p:cBhvr>
                                      <p:tavLst>
                                        <p:tav tm="0">
                                          <p:val>
                                            <p:fltVal val="0"/>
                                          </p:val>
                                        </p:tav>
                                        <p:tav tm="100000">
                                          <p:val>
                                            <p:strVal val="#ppt_h"/>
                                          </p:val>
                                        </p:tav>
                                      </p:tavLst>
                                    </p:anim>
                                    <p:animEffect transition="in" filter="fade">
                                      <p:cBhvr>
                                        <p:cTn id="71"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uadroTexto 3"/>
          <p:cNvSpPr txBox="1">
            <a:spLocks noChangeArrowheads="1"/>
          </p:cNvSpPr>
          <p:nvPr/>
        </p:nvSpPr>
        <p:spPr bwMode="auto">
          <a:xfrm>
            <a:off x="1201784" y="4546238"/>
            <a:ext cx="10184554" cy="66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a:spcBef>
                <a:spcPct val="0"/>
              </a:spcBef>
              <a:buFontTx/>
              <a:buNone/>
            </a:pPr>
            <a:r>
              <a:rPr lang="es-ES" altLang="es-CL" sz="3733" b="1">
                <a:solidFill>
                  <a:schemeClr val="bg1"/>
                </a:solidFill>
                <a:latin typeface="Roboto Condensed" panose="02000000000000000000" pitchFamily="2" charset="0"/>
                <a:ea typeface="Roboto Condensed" panose="02000000000000000000" pitchFamily="2" charset="0"/>
              </a:rPr>
              <a:t>GRACIAS!!!!</a:t>
            </a:r>
          </a:p>
        </p:txBody>
      </p:sp>
    </p:spTree>
    <p:extLst>
      <p:ext uri="{BB962C8B-B14F-4D97-AF65-F5344CB8AC3E}">
        <p14:creationId xmlns:p14="http://schemas.microsoft.com/office/powerpoint/2010/main" val="105427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5" y="242501"/>
            <a:ext cx="490309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Agenda</a:t>
            </a:r>
          </a:p>
          <a:p>
            <a:pPr>
              <a:spcBef>
                <a:spcPct val="0"/>
              </a:spcBef>
              <a:buNone/>
            </a:pPr>
            <a:endPar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endParaRPr>
          </a:p>
        </p:txBody>
      </p:sp>
      <p:sp>
        <p:nvSpPr>
          <p:cNvPr id="22" name="Text Placeholder 1">
            <a:extLst>
              <a:ext uri="{FF2B5EF4-FFF2-40B4-BE49-F238E27FC236}">
                <a16:creationId xmlns:a16="http://schemas.microsoft.com/office/drawing/2014/main" id="{2B4A59C6-4656-4384-B8E4-30B6E7E4D5BF}"/>
              </a:ext>
            </a:extLst>
          </p:cNvPr>
          <p:cNvSpPr txBox="1">
            <a:spLocks/>
          </p:cNvSpPr>
          <p:nvPr/>
        </p:nvSpPr>
        <p:spPr>
          <a:xfrm>
            <a:off x="1962364" y="900975"/>
            <a:ext cx="8714803" cy="5180750"/>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spcAft>
                <a:spcPts val="300"/>
              </a:spcAft>
              <a:buFont typeface="+mj-lt"/>
              <a:buAutoNum type="arabicPeriod"/>
            </a:pPr>
            <a:r>
              <a:rPr lang="es-CL" altLang="ko-KR" sz="2400">
                <a:solidFill>
                  <a:schemeClr val="bg1">
                    <a:lumMod val="50000"/>
                  </a:schemeClr>
                </a:solidFill>
                <a:latin typeface="Roboto Condensed Regular"/>
              </a:rPr>
              <a:t>Identificación de variables asociadas a modelo de  priorización</a:t>
            </a:r>
          </a:p>
          <a:p>
            <a:pPr marL="914400" lvl="1" indent="-457200">
              <a:spcAft>
                <a:spcPts val="300"/>
              </a:spcAft>
              <a:buFont typeface="Wingdings" panose="05000000000000000000" pitchFamily="2" charset="2"/>
              <a:buChar char="§"/>
            </a:pPr>
            <a:r>
              <a:rPr lang="es-CL" altLang="ko-KR" sz="2400">
                <a:solidFill>
                  <a:schemeClr val="bg1">
                    <a:lumMod val="50000"/>
                  </a:schemeClr>
                </a:solidFill>
                <a:latin typeface="Roboto Condensed Regular"/>
              </a:rPr>
              <a:t>Evolución de la prioridades en el tiempo</a:t>
            </a:r>
          </a:p>
          <a:p>
            <a:pPr marL="914400" lvl="1" indent="-457200">
              <a:spcAft>
                <a:spcPts val="300"/>
              </a:spcAft>
              <a:buFont typeface="Wingdings" panose="05000000000000000000" pitchFamily="2" charset="2"/>
              <a:buChar char="§"/>
            </a:pPr>
            <a:r>
              <a:rPr lang="es-CL" altLang="ko-KR" sz="2400">
                <a:solidFill>
                  <a:schemeClr val="bg1">
                    <a:lumMod val="50000"/>
                  </a:schemeClr>
                </a:solidFill>
                <a:latin typeface="Roboto Condensed Regular"/>
              </a:rPr>
              <a:t>Construcción de prioridades</a:t>
            </a:r>
          </a:p>
          <a:p>
            <a:pPr marL="914400" lvl="1" indent="-457200">
              <a:spcAft>
                <a:spcPts val="300"/>
              </a:spcAft>
              <a:buFont typeface="Wingdings" panose="05000000000000000000" pitchFamily="2" charset="2"/>
              <a:buChar char="§"/>
            </a:pPr>
            <a:r>
              <a:rPr lang="es-CL" altLang="ko-KR" sz="2400">
                <a:solidFill>
                  <a:schemeClr val="bg1">
                    <a:lumMod val="50000"/>
                  </a:schemeClr>
                </a:solidFill>
                <a:latin typeface="Roboto Condensed Regular"/>
              </a:rPr>
              <a:t>Mecanismo de desempate</a:t>
            </a:r>
          </a:p>
          <a:p>
            <a:pPr marL="228600" indent="-228600">
              <a:spcAft>
                <a:spcPts val="300"/>
              </a:spcAft>
              <a:buFont typeface="+mj-lt"/>
              <a:buAutoNum type="arabicPeriod"/>
            </a:pPr>
            <a:r>
              <a:rPr lang="es-CL" altLang="ko-KR" sz="2400">
                <a:solidFill>
                  <a:schemeClr val="bg1">
                    <a:lumMod val="50000"/>
                  </a:schemeClr>
                </a:solidFill>
                <a:latin typeface="Roboto Condensed Regular"/>
              </a:rPr>
              <a:t>Análisis estadístico</a:t>
            </a:r>
          </a:p>
          <a:p>
            <a:pPr marL="914400" lvl="1" indent="-457200">
              <a:spcAft>
                <a:spcPts val="300"/>
              </a:spcAft>
              <a:buFont typeface="Wingdings" panose="05000000000000000000" pitchFamily="2" charset="2"/>
              <a:buChar char="§"/>
            </a:pPr>
            <a:r>
              <a:rPr lang="es-CL" altLang="ko-KR" sz="2400">
                <a:solidFill>
                  <a:schemeClr val="bg1">
                    <a:lumMod val="50000"/>
                  </a:schemeClr>
                </a:solidFill>
                <a:latin typeface="Roboto Condensed Regular"/>
              </a:rPr>
              <a:t>Hipótesis </a:t>
            </a:r>
          </a:p>
          <a:p>
            <a:pPr marL="914400" lvl="1" indent="-457200">
              <a:spcAft>
                <a:spcPts val="300"/>
              </a:spcAft>
              <a:buFont typeface="Wingdings" panose="05000000000000000000" pitchFamily="2" charset="2"/>
              <a:buChar char="§"/>
            </a:pPr>
            <a:r>
              <a:rPr lang="es-CL" altLang="ko-KR" sz="2400">
                <a:solidFill>
                  <a:schemeClr val="bg1">
                    <a:lumMod val="50000"/>
                  </a:schemeClr>
                </a:solidFill>
                <a:latin typeface="Roboto Condensed Regular"/>
              </a:rPr>
              <a:t>Cruce de datos</a:t>
            </a:r>
          </a:p>
          <a:p>
            <a:pPr marL="228600" indent="-228600">
              <a:spcAft>
                <a:spcPts val="300"/>
              </a:spcAft>
              <a:buFont typeface="+mj-lt"/>
              <a:buAutoNum type="arabicPeriod"/>
            </a:pPr>
            <a:r>
              <a:rPr lang="es-CL" altLang="ko-KR" sz="2400">
                <a:solidFill>
                  <a:schemeClr val="bg1">
                    <a:lumMod val="50000"/>
                  </a:schemeClr>
                </a:solidFill>
                <a:latin typeface="Roboto Condensed Regular"/>
              </a:rPr>
              <a:t>Gestión del proceso e instrumentos</a:t>
            </a:r>
          </a:p>
          <a:p>
            <a:pPr marL="914400" lvl="1" indent="-457200">
              <a:spcAft>
                <a:spcPts val="300"/>
              </a:spcAft>
              <a:buFont typeface="Wingdings" panose="05000000000000000000" pitchFamily="2" charset="2"/>
              <a:buChar char="§"/>
            </a:pPr>
            <a:r>
              <a:rPr lang="es-CL" altLang="ko-KR" sz="2400">
                <a:solidFill>
                  <a:schemeClr val="bg1">
                    <a:lumMod val="50000"/>
                  </a:schemeClr>
                </a:solidFill>
                <a:latin typeface="Roboto Condensed Regular"/>
              </a:rPr>
              <a:t>Proceso y actores relevantes</a:t>
            </a:r>
          </a:p>
          <a:p>
            <a:pPr marL="914400" lvl="1" indent="-457200">
              <a:spcAft>
                <a:spcPts val="300"/>
              </a:spcAft>
              <a:buFont typeface="Wingdings" panose="05000000000000000000" pitchFamily="2" charset="2"/>
              <a:buChar char="§"/>
            </a:pPr>
            <a:r>
              <a:rPr lang="es-CL" altLang="ko-KR" sz="2400">
                <a:solidFill>
                  <a:schemeClr val="bg1">
                    <a:lumMod val="50000"/>
                  </a:schemeClr>
                </a:solidFill>
                <a:latin typeface="Roboto Condensed Regular"/>
              </a:rPr>
              <a:t>Instrumentos y sistemas de información</a:t>
            </a:r>
          </a:p>
          <a:p>
            <a:pPr marL="228600" indent="-228600">
              <a:spcAft>
                <a:spcPts val="300"/>
              </a:spcAft>
              <a:buFont typeface="+mj-lt"/>
              <a:buAutoNum type="arabicPeriod"/>
            </a:pPr>
            <a:r>
              <a:rPr lang="es-CL" altLang="ko-KR" sz="2400">
                <a:solidFill>
                  <a:schemeClr val="bg1">
                    <a:lumMod val="50000"/>
                  </a:schemeClr>
                </a:solidFill>
                <a:latin typeface="Roboto Condensed Regular"/>
              </a:rPr>
              <a:t>Próximos pasos</a:t>
            </a:r>
          </a:p>
        </p:txBody>
      </p:sp>
    </p:spTree>
    <p:extLst>
      <p:ext uri="{BB962C8B-B14F-4D97-AF65-F5344CB8AC3E}">
        <p14:creationId xmlns:p14="http://schemas.microsoft.com/office/powerpoint/2010/main" val="290274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0" y="-54337"/>
            <a:ext cx="12187015" cy="4525073"/>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16" name="Text Placeholder 1">
            <a:extLst>
              <a:ext uri="{FF2B5EF4-FFF2-40B4-BE49-F238E27FC236}">
                <a16:creationId xmlns:a16="http://schemas.microsoft.com/office/drawing/2014/main" id="{821F97C7-FDA6-44FF-8BDB-32D0219510A3}"/>
              </a:ext>
            </a:extLst>
          </p:cNvPr>
          <p:cNvSpPr txBox="1">
            <a:spLocks/>
          </p:cNvSpPr>
          <p:nvPr/>
        </p:nvSpPr>
        <p:spPr>
          <a:xfrm>
            <a:off x="5723881" y="2041995"/>
            <a:ext cx="6519554" cy="2053425"/>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spcAft>
                <a:spcPts val="300"/>
              </a:spcAft>
            </a:pPr>
            <a:r>
              <a:rPr lang="es-CL" altLang="ko-KR" sz="2800">
                <a:solidFill>
                  <a:schemeClr val="bg1">
                    <a:lumMod val="95000"/>
                  </a:schemeClr>
                </a:solidFill>
                <a:latin typeface="Roboto Condensed Regular"/>
              </a:rPr>
              <a:t>Evolución de la prioridades en el tiempo</a:t>
            </a:r>
          </a:p>
          <a:p>
            <a:pPr lvl="1">
              <a:spcAft>
                <a:spcPts val="300"/>
              </a:spcAft>
            </a:pPr>
            <a:endParaRPr lang="es-CL" altLang="ko-KR" sz="1600">
              <a:solidFill>
                <a:schemeClr val="bg1">
                  <a:lumMod val="95000"/>
                </a:schemeClr>
              </a:solidFill>
              <a:latin typeface="Roboto Condensed Regular"/>
            </a:endParaRPr>
          </a:p>
          <a:p>
            <a:pPr lvl="1">
              <a:spcAft>
                <a:spcPts val="300"/>
              </a:spcAft>
            </a:pPr>
            <a:r>
              <a:rPr lang="es-CL" altLang="ko-KR" sz="2800">
                <a:solidFill>
                  <a:schemeClr val="bg1">
                    <a:lumMod val="95000"/>
                  </a:schemeClr>
                </a:solidFill>
                <a:latin typeface="Roboto Condensed Regular"/>
              </a:rPr>
              <a:t>Construcción de prioridades</a:t>
            </a:r>
          </a:p>
          <a:p>
            <a:pPr lvl="1">
              <a:spcAft>
                <a:spcPts val="300"/>
              </a:spcAft>
            </a:pPr>
            <a:endParaRPr lang="es-CL" altLang="ko-KR" sz="1600">
              <a:solidFill>
                <a:schemeClr val="bg1">
                  <a:lumMod val="95000"/>
                </a:schemeClr>
              </a:solidFill>
              <a:latin typeface="Roboto Condensed Regular"/>
            </a:endParaRPr>
          </a:p>
          <a:p>
            <a:pPr lvl="1">
              <a:spcAft>
                <a:spcPts val="300"/>
              </a:spcAft>
            </a:pPr>
            <a:r>
              <a:rPr lang="es-CL" altLang="ko-KR" sz="2800">
                <a:solidFill>
                  <a:schemeClr val="bg1">
                    <a:lumMod val="95000"/>
                  </a:schemeClr>
                </a:solidFill>
                <a:latin typeface="Roboto Condensed Regular"/>
              </a:rPr>
              <a:t>Mecanismo de desempate</a:t>
            </a:r>
          </a:p>
        </p:txBody>
      </p:sp>
      <p:pic>
        <p:nvPicPr>
          <p:cNvPr id="7" name="Gráfico 6" descr="Dirigir dos pines por un camino con relleno sólido">
            <a:extLst>
              <a:ext uri="{FF2B5EF4-FFF2-40B4-BE49-F238E27FC236}">
                <a16:creationId xmlns:a16="http://schemas.microsoft.com/office/drawing/2014/main" id="{EA03C8C0-1964-447D-A4B5-1322444882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65072" y="2041737"/>
            <a:ext cx="702055" cy="702055"/>
          </a:xfrm>
          <a:prstGeom prst="rect">
            <a:avLst/>
          </a:prstGeom>
        </p:spPr>
      </p:pic>
      <p:pic>
        <p:nvPicPr>
          <p:cNvPr id="19" name="Gráfico 18" descr="Filtro con relleno sólido">
            <a:extLst>
              <a:ext uri="{FF2B5EF4-FFF2-40B4-BE49-F238E27FC236}">
                <a16:creationId xmlns:a16="http://schemas.microsoft.com/office/drawing/2014/main" id="{64CC5BB3-B35A-4CDC-BD37-8217724312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07457" y="3534101"/>
            <a:ext cx="632847" cy="632847"/>
          </a:xfrm>
          <a:prstGeom prst="rect">
            <a:avLst/>
          </a:prstGeom>
        </p:spPr>
      </p:pic>
      <p:pic>
        <p:nvPicPr>
          <p:cNvPr id="23" name="Gráfico 22" descr="Pesos desiguales con relleno sólido">
            <a:extLst>
              <a:ext uri="{FF2B5EF4-FFF2-40B4-BE49-F238E27FC236}">
                <a16:creationId xmlns:a16="http://schemas.microsoft.com/office/drawing/2014/main" id="{23A65D8A-B74E-47C0-A257-13225AA0A7F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07457" y="2796153"/>
            <a:ext cx="632847" cy="632847"/>
          </a:xfrm>
          <a:prstGeom prst="rect">
            <a:avLst/>
          </a:prstGeom>
        </p:spPr>
      </p:pic>
      <p:sp>
        <p:nvSpPr>
          <p:cNvPr id="25" name="Rectángulo 24">
            <a:extLst>
              <a:ext uri="{FF2B5EF4-FFF2-40B4-BE49-F238E27FC236}">
                <a16:creationId xmlns:a16="http://schemas.microsoft.com/office/drawing/2014/main" id="{6510F22F-8BC6-4F98-A294-FE364852C4AE}"/>
              </a:ext>
            </a:extLst>
          </p:cNvPr>
          <p:cNvSpPr/>
          <p:nvPr/>
        </p:nvSpPr>
        <p:spPr>
          <a:xfrm rot="5400000">
            <a:off x="4039410" y="3092259"/>
            <a:ext cx="1960604" cy="45719"/>
          </a:xfrm>
          <a:prstGeom prst="rect">
            <a:avLst/>
          </a:prstGeom>
          <a:solidFill>
            <a:schemeClr val="bg1">
              <a:lumMod val="95000"/>
            </a:schemeClr>
          </a:solidFill>
          <a:ln w="25400" cap="flat" cmpd="sng" algn="ctr">
            <a:solidFill>
              <a:schemeClr val="bg1">
                <a:lumMod val="9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13" name="CuadroTexto 10">
            <a:extLst>
              <a:ext uri="{FF2B5EF4-FFF2-40B4-BE49-F238E27FC236}">
                <a16:creationId xmlns:a16="http://schemas.microsoft.com/office/drawing/2014/main" id="{3C541394-55B3-4160-908D-6A07CD8C4BC3}"/>
              </a:ext>
            </a:extLst>
          </p:cNvPr>
          <p:cNvSpPr txBox="1">
            <a:spLocks noChangeArrowheads="1"/>
          </p:cNvSpPr>
          <p:nvPr/>
        </p:nvSpPr>
        <p:spPr bwMode="auto">
          <a:xfrm>
            <a:off x="311754" y="421865"/>
            <a:ext cx="946163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4400" b="1">
                <a:solidFill>
                  <a:schemeClr val="tx1">
                    <a:lumMod val="65000"/>
                    <a:lumOff val="35000"/>
                  </a:schemeClr>
                </a:solidFill>
                <a:latin typeface="Roboto Condensed" panose="02000000000000000000" pitchFamily="2" charset="0"/>
                <a:ea typeface="Roboto Condensed" panose="02000000000000000000" pitchFamily="2" charset="0"/>
              </a:rPr>
              <a:t>Identificación de variables asociadas al modelo de priorización </a:t>
            </a:r>
          </a:p>
        </p:txBody>
      </p:sp>
    </p:spTree>
    <p:extLst>
      <p:ext uri="{BB962C8B-B14F-4D97-AF65-F5344CB8AC3E}">
        <p14:creationId xmlns:p14="http://schemas.microsoft.com/office/powerpoint/2010/main" val="49029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descr="Tabla&#10;&#10;Descripción generada automáticamente">
            <a:extLst>
              <a:ext uri="{FF2B5EF4-FFF2-40B4-BE49-F238E27FC236}">
                <a16:creationId xmlns:a16="http://schemas.microsoft.com/office/drawing/2014/main" id="{6E09B981-D4C1-4DB2-9425-5483D62F67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60757" y="182156"/>
            <a:ext cx="8789728" cy="6512558"/>
          </a:xfrm>
          <a:prstGeom prst="rect">
            <a:avLst/>
          </a:prstGeom>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5" y="204775"/>
            <a:ext cx="35695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Evolución prioridades </a:t>
            </a:r>
          </a:p>
        </p:txBody>
      </p:sp>
      <p:sp>
        <p:nvSpPr>
          <p:cNvPr id="15" name="Text Placeholder 1">
            <a:extLst>
              <a:ext uri="{FF2B5EF4-FFF2-40B4-BE49-F238E27FC236}">
                <a16:creationId xmlns:a16="http://schemas.microsoft.com/office/drawing/2014/main" id="{E5DBEF3E-78EB-49FA-A730-C3B50FC9EEC5}"/>
              </a:ext>
            </a:extLst>
          </p:cNvPr>
          <p:cNvSpPr txBox="1">
            <a:spLocks/>
          </p:cNvSpPr>
          <p:nvPr/>
        </p:nvSpPr>
        <p:spPr>
          <a:xfrm>
            <a:off x="141515" y="1202930"/>
            <a:ext cx="2961371" cy="1857393"/>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CL" altLang="ko-KR">
                <a:solidFill>
                  <a:srgbClr val="159B8E"/>
                </a:solidFill>
                <a:latin typeface="Roboto Condensed Regular"/>
              </a:rPr>
              <a:t>En base a Lineamientos de Inscripción y Matrícula.</a:t>
            </a:r>
          </a:p>
          <a:p>
            <a:pPr>
              <a:spcAft>
                <a:spcPts val="300"/>
              </a:spcAft>
            </a:pPr>
            <a:r>
              <a:rPr lang="es-CL" altLang="ko-KR">
                <a:solidFill>
                  <a:schemeClr val="bg1">
                    <a:lumMod val="50000"/>
                  </a:schemeClr>
                </a:solidFill>
                <a:latin typeface="Roboto Condensed Regular"/>
              </a:rPr>
              <a:t>La mayoría de los cambios se registran en la Prioridad 1. La Prioridad 2 tiene cambios hacia el final del periodo, mientras que el resto de las prioridades no cambia a lo largo del tiempo. Sin embargo, si existen cambios en la forma de preguntar y en la desagregación de cada categoría en subcategorías para identificar mejor a los párvulos.</a:t>
            </a:r>
            <a:endParaRPr lang="es-CL">
              <a:solidFill>
                <a:schemeClr val="bg1">
                  <a:lumMod val="50000"/>
                </a:schemeClr>
              </a:solidFill>
              <a:latin typeface="Roboto Condensed Regular"/>
            </a:endParaRPr>
          </a:p>
          <a:p>
            <a:endParaRPr lang="es-CL" sz="2000"/>
          </a:p>
        </p:txBody>
      </p:sp>
    </p:spTree>
    <p:extLst>
      <p:ext uri="{BB962C8B-B14F-4D97-AF65-F5344CB8AC3E}">
        <p14:creationId xmlns:p14="http://schemas.microsoft.com/office/powerpoint/2010/main" val="415235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5" y="242501"/>
            <a:ext cx="490309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Construcción de prioridades</a:t>
            </a:r>
          </a:p>
          <a:p>
            <a:pPr>
              <a:spcBef>
                <a:spcPct val="0"/>
              </a:spcBef>
              <a:buNone/>
            </a:pPr>
            <a:endPar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endParaRPr>
          </a:p>
        </p:txBody>
      </p:sp>
      <p:sp>
        <p:nvSpPr>
          <p:cNvPr id="15" name="Text Placeholder 1">
            <a:extLst>
              <a:ext uri="{FF2B5EF4-FFF2-40B4-BE49-F238E27FC236}">
                <a16:creationId xmlns:a16="http://schemas.microsoft.com/office/drawing/2014/main" id="{E5DBEF3E-78EB-49FA-A730-C3B50FC9EEC5}"/>
              </a:ext>
            </a:extLst>
          </p:cNvPr>
          <p:cNvSpPr txBox="1">
            <a:spLocks/>
          </p:cNvSpPr>
          <p:nvPr/>
        </p:nvSpPr>
        <p:spPr>
          <a:xfrm>
            <a:off x="162829" y="972894"/>
            <a:ext cx="3168200" cy="685380"/>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ES" altLang="ko-KR">
                <a:solidFill>
                  <a:srgbClr val="159B8E"/>
                </a:solidFill>
                <a:latin typeface="Roboto Condensed Regular"/>
              </a:rPr>
              <a:t>No existe un puntaje por prioridad lo que imposibilita la elegibilidad de los beneficiarios.  </a:t>
            </a:r>
            <a:endParaRPr lang="es-CL">
              <a:solidFill>
                <a:schemeClr val="bg1">
                  <a:lumMod val="50000"/>
                </a:schemeClr>
              </a:solidFill>
              <a:latin typeface="Roboto Condensed Regular"/>
            </a:endParaRPr>
          </a:p>
          <a:p>
            <a:r>
              <a:rPr lang="es-CL">
                <a:latin typeface="Roboto Condensed" panose="02000000000000000000" pitchFamily="2" charset="0"/>
                <a:ea typeface="Roboto Condensed" panose="02000000000000000000" pitchFamily="2" charset="0"/>
              </a:rPr>
              <a:t>Esto se hace a nivel de sistemas (solo está escrito a nivel de código). </a:t>
            </a:r>
          </a:p>
        </p:txBody>
      </p:sp>
      <p:sp>
        <p:nvSpPr>
          <p:cNvPr id="12" name="Text Placeholder 1">
            <a:extLst>
              <a:ext uri="{FF2B5EF4-FFF2-40B4-BE49-F238E27FC236}">
                <a16:creationId xmlns:a16="http://schemas.microsoft.com/office/drawing/2014/main" id="{59004786-3692-42DB-8549-8D09F494C1BC}"/>
              </a:ext>
            </a:extLst>
          </p:cNvPr>
          <p:cNvSpPr txBox="1">
            <a:spLocks/>
          </p:cNvSpPr>
          <p:nvPr/>
        </p:nvSpPr>
        <p:spPr>
          <a:xfrm>
            <a:off x="3501269" y="772799"/>
            <a:ext cx="7733596" cy="5616869"/>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spcAft>
                <a:spcPts val="300"/>
              </a:spcAft>
              <a:buFont typeface="Wingdings" panose="05000000000000000000" pitchFamily="2" charset="2"/>
              <a:buChar char="§"/>
            </a:pPr>
            <a:r>
              <a:rPr lang="es-CL" altLang="ko-KR" b="1">
                <a:solidFill>
                  <a:schemeClr val="bg1">
                    <a:lumMod val="50000"/>
                  </a:schemeClr>
                </a:solidFill>
                <a:latin typeface="Roboto Condensed Regular"/>
              </a:rPr>
              <a:t>Prioridad “0”: Ocurre cuando se registran las siguientes reglas </a:t>
            </a:r>
            <a:r>
              <a:rPr lang="es-CL" altLang="ko-KR" b="1" u="sng">
                <a:solidFill>
                  <a:schemeClr val="bg1">
                    <a:lumMod val="50000"/>
                  </a:schemeClr>
                </a:solidFill>
                <a:latin typeface="Roboto Condensed Regular"/>
              </a:rPr>
              <a:t>en paralelo</a:t>
            </a:r>
            <a:r>
              <a:rPr lang="es-CL" altLang="ko-KR" b="1">
                <a:solidFill>
                  <a:schemeClr val="bg1">
                    <a:lumMod val="50000"/>
                  </a:schemeClr>
                </a:solidFill>
                <a:latin typeface="Roboto Condensed Regular"/>
              </a:rPr>
              <a:t>: (En lógica “y”) </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el ingreso automático N°8 (Universidad) esté marcado en la ficha de inscripción, independiente que hayan o no más ingresos automáticos marcados.</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el establecimiento al que se postula está en Convenio con la Universidad.</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el tramo sea 40, 50 </a:t>
            </a:r>
            <a:r>
              <a:rPr lang="es-CL" altLang="ko-KR" sz="1200" err="1">
                <a:solidFill>
                  <a:schemeClr val="bg1">
                    <a:lumMod val="50000"/>
                  </a:schemeClr>
                </a:solidFill>
                <a:latin typeface="Roboto Condensed Regular"/>
              </a:rPr>
              <a:t>ó</a:t>
            </a:r>
            <a:r>
              <a:rPr lang="es-CL" altLang="ko-KR" sz="1200">
                <a:solidFill>
                  <a:schemeClr val="bg1">
                    <a:lumMod val="50000"/>
                  </a:schemeClr>
                </a:solidFill>
                <a:latin typeface="Roboto Condensed Regular"/>
              </a:rPr>
              <a:t> 60. </a:t>
            </a:r>
          </a:p>
          <a:p>
            <a:pPr marL="342900" indent="-342900">
              <a:spcAft>
                <a:spcPts val="300"/>
              </a:spcAft>
              <a:buFont typeface="Wingdings" panose="05000000000000000000" pitchFamily="2" charset="2"/>
              <a:buChar char="§"/>
            </a:pPr>
            <a:r>
              <a:rPr lang="es-CL" altLang="ko-KR" b="1">
                <a:solidFill>
                  <a:schemeClr val="bg1">
                    <a:lumMod val="50000"/>
                  </a:schemeClr>
                </a:solidFill>
                <a:latin typeface="Roboto Condensed Regular"/>
              </a:rPr>
              <a:t>Prioridad “1”: Ocurre cuando se registran alguna de las reglas siguientes: (En lógica “o”)</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tenga cualquier ingreso automático y NO se haya asignado la prioridad 0.</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sea Hija/o de Funcionaria/o JUNJI y NO  se haya asignado las prioridad 0 </a:t>
            </a:r>
            <a:r>
              <a:rPr lang="es-CL" altLang="ko-KR" sz="1200" err="1">
                <a:solidFill>
                  <a:schemeClr val="bg1">
                    <a:lumMod val="50000"/>
                  </a:schemeClr>
                </a:solidFill>
                <a:latin typeface="Roboto Condensed Regular"/>
              </a:rPr>
              <a:t>ó</a:t>
            </a:r>
            <a:r>
              <a:rPr lang="es-CL" altLang="ko-KR" sz="1200">
                <a:solidFill>
                  <a:schemeClr val="bg1">
                    <a:lumMod val="50000"/>
                  </a:schemeClr>
                </a:solidFill>
                <a:latin typeface="Roboto Condensed Regular"/>
              </a:rPr>
              <a:t> 1 del punto.</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sea Hija/o de Funcionaria/o VTF y NO  se haya asignado las prioridad 0 </a:t>
            </a:r>
            <a:r>
              <a:rPr lang="es-CL" altLang="ko-KR" sz="1200" err="1">
                <a:solidFill>
                  <a:schemeClr val="bg1">
                    <a:lumMod val="50000"/>
                  </a:schemeClr>
                </a:solidFill>
                <a:latin typeface="Roboto Condensed Regular"/>
              </a:rPr>
              <a:t>ó</a:t>
            </a:r>
            <a:r>
              <a:rPr lang="es-CL" altLang="ko-KR" sz="1200">
                <a:solidFill>
                  <a:schemeClr val="bg1">
                    <a:lumMod val="50000"/>
                  </a:schemeClr>
                </a:solidFill>
                <a:latin typeface="Roboto Condensed Regular"/>
              </a:rPr>
              <a:t> 1 del punto A o B.</a:t>
            </a:r>
          </a:p>
          <a:p>
            <a:pPr marL="342900" indent="-342900">
              <a:spcAft>
                <a:spcPts val="300"/>
              </a:spcAft>
              <a:buFont typeface="Wingdings" panose="05000000000000000000" pitchFamily="2" charset="2"/>
              <a:buChar char="§"/>
            </a:pPr>
            <a:r>
              <a:rPr lang="es-CL" altLang="ko-KR" b="1">
                <a:solidFill>
                  <a:schemeClr val="bg1">
                    <a:lumMod val="50000"/>
                  </a:schemeClr>
                </a:solidFill>
                <a:latin typeface="Roboto Condensed Regular"/>
              </a:rPr>
              <a:t>Prioridad “2”: Ocurre cuando se registran las siguientes reglas </a:t>
            </a:r>
            <a:r>
              <a:rPr lang="es-CL" altLang="ko-KR" b="1" u="sng">
                <a:solidFill>
                  <a:schemeClr val="bg1">
                    <a:lumMod val="50000"/>
                  </a:schemeClr>
                </a:solidFill>
                <a:latin typeface="Roboto Condensed Regular"/>
              </a:rPr>
              <a:t>en paralelo</a:t>
            </a:r>
            <a:r>
              <a:rPr lang="es-CL" altLang="ko-KR" b="1">
                <a:solidFill>
                  <a:schemeClr val="bg1">
                    <a:lumMod val="50000"/>
                  </a:schemeClr>
                </a:solidFill>
                <a:latin typeface="Roboto Condensed Regular"/>
              </a:rPr>
              <a:t>: (En lógica “y”)</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el tramo sea 40, 50 o 60. </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al menos uno de los criterios de priorización del N°1 al N°8 esté marcado, en la ficha de Inscripción.</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la asignación de prioridad 0 ó 1, NO se hayan asignado.</a:t>
            </a:r>
          </a:p>
          <a:p>
            <a:pPr marL="342900" indent="-342900">
              <a:spcAft>
                <a:spcPts val="300"/>
              </a:spcAft>
              <a:buFont typeface="Wingdings" panose="05000000000000000000" pitchFamily="2" charset="2"/>
              <a:buChar char="§"/>
            </a:pPr>
            <a:r>
              <a:rPr lang="es-CL" altLang="ko-KR" b="1">
                <a:solidFill>
                  <a:schemeClr val="bg1">
                    <a:lumMod val="50000"/>
                  </a:schemeClr>
                </a:solidFill>
                <a:latin typeface="Roboto Condensed Regular"/>
              </a:rPr>
              <a:t>Prioridad “3”: Ocurre cuando se registran las siguientes reglas </a:t>
            </a:r>
            <a:r>
              <a:rPr lang="es-CL" altLang="ko-KR" b="1" u="sng">
                <a:solidFill>
                  <a:schemeClr val="bg1">
                    <a:lumMod val="50000"/>
                  </a:schemeClr>
                </a:solidFill>
                <a:latin typeface="Roboto Condensed Regular"/>
              </a:rPr>
              <a:t>en paralelo</a:t>
            </a:r>
            <a:r>
              <a:rPr lang="es-CL" altLang="ko-KR" b="1">
                <a:solidFill>
                  <a:schemeClr val="bg1">
                    <a:lumMod val="50000"/>
                  </a:schemeClr>
                </a:solidFill>
                <a:latin typeface="Roboto Condensed Regular"/>
              </a:rPr>
              <a:t>: (En lógica “y”)</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el tramo sea 40, 50 o 60. </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al menos uno de los criterios de priorización del N°9 al N°10 esté marcado, en la ficha de Inscripción.</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la asignación de prioridad 0, 1 </a:t>
            </a:r>
            <a:r>
              <a:rPr lang="es-CL" altLang="ko-KR" sz="1200" err="1">
                <a:solidFill>
                  <a:schemeClr val="bg1">
                    <a:lumMod val="50000"/>
                  </a:schemeClr>
                </a:solidFill>
                <a:latin typeface="Roboto Condensed Regular"/>
              </a:rPr>
              <a:t>ó</a:t>
            </a:r>
            <a:r>
              <a:rPr lang="es-CL" altLang="ko-KR" sz="1200">
                <a:solidFill>
                  <a:schemeClr val="bg1">
                    <a:lumMod val="50000"/>
                  </a:schemeClr>
                </a:solidFill>
                <a:latin typeface="Roboto Condensed Regular"/>
              </a:rPr>
              <a:t> 2, NO se hayan asignado.</a:t>
            </a:r>
          </a:p>
          <a:p>
            <a:pPr marL="342900" indent="-342900">
              <a:spcAft>
                <a:spcPts val="300"/>
              </a:spcAft>
              <a:buFont typeface="Wingdings" panose="05000000000000000000" pitchFamily="2" charset="2"/>
              <a:buChar char="§"/>
            </a:pPr>
            <a:r>
              <a:rPr lang="es-CL" altLang="ko-KR" b="1">
                <a:solidFill>
                  <a:schemeClr val="bg1">
                    <a:lumMod val="50000"/>
                  </a:schemeClr>
                </a:solidFill>
                <a:latin typeface="Roboto Condensed Regular"/>
              </a:rPr>
              <a:t>Prioridad “4”: Ocurre cuando se registran las siguientes reglas </a:t>
            </a:r>
            <a:r>
              <a:rPr lang="es-CL" altLang="ko-KR" b="1" u="sng">
                <a:solidFill>
                  <a:schemeClr val="bg1">
                    <a:lumMod val="50000"/>
                  </a:schemeClr>
                </a:solidFill>
                <a:latin typeface="Roboto Condensed Regular"/>
              </a:rPr>
              <a:t>en paralelo</a:t>
            </a:r>
            <a:r>
              <a:rPr lang="es-CL" altLang="ko-KR" b="1">
                <a:solidFill>
                  <a:schemeClr val="bg1">
                    <a:lumMod val="50000"/>
                  </a:schemeClr>
                </a:solidFill>
                <a:latin typeface="Roboto Condensed Regular"/>
              </a:rPr>
              <a:t>: (En lógica “y”)</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el tramo sea 40, 50 o 60. </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la cantidad de criterios de priorización sea 0.</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la asignación de prioridad 0, 1, 2 </a:t>
            </a:r>
            <a:r>
              <a:rPr lang="es-CL" altLang="ko-KR" sz="1200" err="1">
                <a:solidFill>
                  <a:schemeClr val="bg1">
                    <a:lumMod val="50000"/>
                  </a:schemeClr>
                </a:solidFill>
                <a:latin typeface="Roboto Condensed Regular"/>
              </a:rPr>
              <a:t>ó</a:t>
            </a:r>
            <a:r>
              <a:rPr lang="es-CL" altLang="ko-KR" sz="1200">
                <a:solidFill>
                  <a:schemeClr val="bg1">
                    <a:lumMod val="50000"/>
                  </a:schemeClr>
                </a:solidFill>
                <a:latin typeface="Roboto Condensed Regular"/>
              </a:rPr>
              <a:t> 3, NO se hayan asignado.</a:t>
            </a:r>
          </a:p>
          <a:p>
            <a:pPr marL="342900" indent="-342900">
              <a:spcAft>
                <a:spcPts val="300"/>
              </a:spcAft>
              <a:buFont typeface="Wingdings" panose="05000000000000000000" pitchFamily="2" charset="2"/>
              <a:buChar char="§"/>
            </a:pPr>
            <a:r>
              <a:rPr lang="es-CL" altLang="ko-KR" b="1">
                <a:solidFill>
                  <a:schemeClr val="bg1">
                    <a:lumMod val="50000"/>
                  </a:schemeClr>
                </a:solidFill>
                <a:latin typeface="Roboto Condensed Regular"/>
              </a:rPr>
              <a:t>Prioridad “5”: Ocurre cuando se registran alguna de las reglas siguientes: (En lógica “o”)</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el tramo sea 70, 80, 90 </a:t>
            </a:r>
            <a:r>
              <a:rPr lang="es-CL" altLang="ko-KR" sz="1200" err="1">
                <a:solidFill>
                  <a:schemeClr val="bg1">
                    <a:lumMod val="50000"/>
                  </a:schemeClr>
                </a:solidFill>
                <a:latin typeface="Roboto Condensed Regular"/>
              </a:rPr>
              <a:t>ó</a:t>
            </a:r>
            <a:r>
              <a:rPr lang="es-CL" altLang="ko-KR" sz="1200">
                <a:solidFill>
                  <a:schemeClr val="bg1">
                    <a:lumMod val="50000"/>
                  </a:schemeClr>
                </a:solidFill>
                <a:latin typeface="Roboto Condensed Regular"/>
              </a:rPr>
              <a:t> 100 y NO se hayan asignado las prioridad 0, 1, 2, 3 y 4.</a:t>
            </a:r>
          </a:p>
          <a:p>
            <a:pPr marL="914400" lvl="1" indent="-457200">
              <a:spcAft>
                <a:spcPts val="300"/>
              </a:spcAft>
              <a:buFont typeface="+mj-lt"/>
              <a:buAutoNum type="alphaUcPeriod"/>
            </a:pPr>
            <a:r>
              <a:rPr lang="es-CL" altLang="ko-KR" sz="1200">
                <a:solidFill>
                  <a:schemeClr val="bg1">
                    <a:lumMod val="50000"/>
                  </a:schemeClr>
                </a:solidFill>
                <a:latin typeface="Roboto Condensed Regular"/>
              </a:rPr>
              <a:t>Cuando no exista registro de tramo y NO se hayan asignado las prioridades 0, 1, 2, 3 y 4. </a:t>
            </a:r>
          </a:p>
        </p:txBody>
      </p:sp>
    </p:spTree>
    <p:extLst>
      <p:ext uri="{BB962C8B-B14F-4D97-AF65-F5344CB8AC3E}">
        <p14:creationId xmlns:p14="http://schemas.microsoft.com/office/powerpoint/2010/main" val="59392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5" y="204775"/>
            <a:ext cx="579051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Mecanismo de desempate: “Algoritmo”</a:t>
            </a:r>
          </a:p>
        </p:txBody>
      </p:sp>
      <p:sp>
        <p:nvSpPr>
          <p:cNvPr id="15" name="Text Placeholder 1">
            <a:extLst>
              <a:ext uri="{FF2B5EF4-FFF2-40B4-BE49-F238E27FC236}">
                <a16:creationId xmlns:a16="http://schemas.microsoft.com/office/drawing/2014/main" id="{E5DBEF3E-78EB-49FA-A730-C3B50FC9EEC5}"/>
              </a:ext>
            </a:extLst>
          </p:cNvPr>
          <p:cNvSpPr txBox="1">
            <a:spLocks/>
          </p:cNvSpPr>
          <p:nvPr/>
        </p:nvSpPr>
        <p:spPr>
          <a:xfrm>
            <a:off x="141515" y="942730"/>
            <a:ext cx="3789925" cy="1573538"/>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CL" altLang="ko-KR">
                <a:solidFill>
                  <a:srgbClr val="159B8E"/>
                </a:solidFill>
                <a:latin typeface="Roboto Condensed Regular"/>
              </a:rPr>
              <a:t>El algoritmo de priorización solo está escrito a nivel de código no aparece en los Lineamientos de Inscripción y Matrícula.</a:t>
            </a:r>
          </a:p>
          <a:p>
            <a:pPr>
              <a:spcAft>
                <a:spcPts val="300"/>
              </a:spcAft>
            </a:pPr>
            <a:r>
              <a:rPr lang="es-CL" altLang="ko-KR">
                <a:solidFill>
                  <a:schemeClr val="bg1">
                    <a:lumMod val="50000"/>
                  </a:schemeClr>
                </a:solidFill>
                <a:latin typeface="Roboto Condensed Regular"/>
              </a:rPr>
              <a:t>Si existen niños y niñas postulantes con iguales características en términos de prioridad, se utilizan los siguientes criterios para realizar el desempate en caso de que no existan cupos.</a:t>
            </a:r>
            <a:endParaRPr lang="es-CL">
              <a:solidFill>
                <a:schemeClr val="bg1">
                  <a:lumMod val="50000"/>
                </a:schemeClr>
              </a:solidFill>
              <a:latin typeface="Roboto Condensed Regular"/>
            </a:endParaRPr>
          </a:p>
          <a:p>
            <a:endParaRPr lang="es-CL" sz="2000"/>
          </a:p>
        </p:txBody>
      </p:sp>
      <p:sp>
        <p:nvSpPr>
          <p:cNvPr id="10" name="Rectángulo 1">
            <a:extLst>
              <a:ext uri="{FF2B5EF4-FFF2-40B4-BE49-F238E27FC236}">
                <a16:creationId xmlns:a16="http://schemas.microsoft.com/office/drawing/2014/main" id="{E8DA0DBF-4F7A-424F-9C39-B4780A9CE57A}"/>
              </a:ext>
            </a:extLst>
          </p:cNvPr>
          <p:cNvSpPr>
            <a:spLocks noChangeArrowheads="1"/>
          </p:cNvSpPr>
          <p:nvPr/>
        </p:nvSpPr>
        <p:spPr bwMode="auto">
          <a:xfrm>
            <a:off x="857251" y="2489200"/>
            <a:ext cx="10644716" cy="74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Font typeface="Arial" panose="020B0604020202020204" pitchFamily="34" charset="0"/>
              <a:buNone/>
            </a:pPr>
            <a:endParaRPr lang="es-ES" altLang="es-CL" sz="2133">
              <a:solidFill>
                <a:srgbClr val="7F7F7F"/>
              </a:solidFill>
              <a:latin typeface="gobCL Light" charset="0"/>
            </a:endParaRPr>
          </a:p>
          <a:p>
            <a:pPr>
              <a:spcBef>
                <a:spcPct val="0"/>
              </a:spcBef>
              <a:buFontTx/>
              <a:buNone/>
            </a:pPr>
            <a:endParaRPr lang="es-ES" altLang="es-CL" sz="2133">
              <a:solidFill>
                <a:srgbClr val="7F7F7F"/>
              </a:solidFill>
              <a:latin typeface="gobCL Light" charset="0"/>
            </a:endParaRPr>
          </a:p>
        </p:txBody>
      </p:sp>
      <p:pic>
        <p:nvPicPr>
          <p:cNvPr id="12" name="Imagen 11" descr="Diagrama&#10;&#10;Descripción generada automáticamente">
            <a:extLst>
              <a:ext uri="{FF2B5EF4-FFF2-40B4-BE49-F238E27FC236}">
                <a16:creationId xmlns:a16="http://schemas.microsoft.com/office/drawing/2014/main" id="{D202801E-A527-4E8E-8EC5-E0097DE8DE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340" y="582654"/>
            <a:ext cx="4863631" cy="5982060"/>
          </a:xfrm>
          <a:prstGeom prst="rect">
            <a:avLst/>
          </a:prstGeom>
        </p:spPr>
      </p:pic>
      <p:graphicFrame>
        <p:nvGraphicFramePr>
          <p:cNvPr id="13" name="Diagrama 12">
            <a:extLst>
              <a:ext uri="{FF2B5EF4-FFF2-40B4-BE49-F238E27FC236}">
                <a16:creationId xmlns:a16="http://schemas.microsoft.com/office/drawing/2014/main" id="{42FAC9AD-3C65-44D4-90A2-A803F235EBDD}"/>
              </a:ext>
            </a:extLst>
          </p:cNvPr>
          <p:cNvGraphicFramePr/>
          <p:nvPr/>
        </p:nvGraphicFramePr>
        <p:xfrm>
          <a:off x="711805" y="2830285"/>
          <a:ext cx="4922072" cy="290271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51549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0" y="-54337"/>
            <a:ext cx="12187015" cy="3890067"/>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311754" y="421865"/>
            <a:ext cx="468903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4400" b="1">
                <a:solidFill>
                  <a:schemeClr val="tx1">
                    <a:lumMod val="65000"/>
                    <a:lumOff val="35000"/>
                  </a:schemeClr>
                </a:solidFill>
                <a:latin typeface="Roboto Condensed" panose="02000000000000000000" pitchFamily="2" charset="0"/>
                <a:ea typeface="Roboto Condensed" panose="02000000000000000000" pitchFamily="2" charset="0"/>
              </a:rPr>
              <a:t>Análisis estadístico</a:t>
            </a:r>
          </a:p>
        </p:txBody>
      </p:sp>
      <p:sp>
        <p:nvSpPr>
          <p:cNvPr id="16" name="Text Placeholder 1">
            <a:extLst>
              <a:ext uri="{FF2B5EF4-FFF2-40B4-BE49-F238E27FC236}">
                <a16:creationId xmlns:a16="http://schemas.microsoft.com/office/drawing/2014/main" id="{821F97C7-FDA6-44FF-8BDB-32D0219510A3}"/>
              </a:ext>
            </a:extLst>
          </p:cNvPr>
          <p:cNvSpPr txBox="1">
            <a:spLocks/>
          </p:cNvSpPr>
          <p:nvPr/>
        </p:nvSpPr>
        <p:spPr>
          <a:xfrm>
            <a:off x="7524849" y="1650073"/>
            <a:ext cx="3946714" cy="2053425"/>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spcAft>
                <a:spcPts val="300"/>
              </a:spcAft>
            </a:pPr>
            <a:r>
              <a:rPr lang="es-CL" altLang="ko-KR" sz="2800">
                <a:solidFill>
                  <a:schemeClr val="bg1">
                    <a:lumMod val="95000"/>
                  </a:schemeClr>
                </a:solidFill>
                <a:latin typeface="Roboto Condensed Regular"/>
              </a:rPr>
              <a:t>Hipótesis</a:t>
            </a:r>
          </a:p>
          <a:p>
            <a:pPr lvl="1">
              <a:spcAft>
                <a:spcPts val="300"/>
              </a:spcAft>
            </a:pPr>
            <a:endParaRPr lang="es-CL" altLang="ko-KR" sz="1600">
              <a:solidFill>
                <a:schemeClr val="bg1">
                  <a:lumMod val="95000"/>
                </a:schemeClr>
              </a:solidFill>
              <a:latin typeface="Roboto Condensed Regular"/>
            </a:endParaRPr>
          </a:p>
          <a:p>
            <a:pPr lvl="1">
              <a:spcAft>
                <a:spcPts val="300"/>
              </a:spcAft>
            </a:pPr>
            <a:endParaRPr lang="es-CL" altLang="ko-KR" sz="1600">
              <a:solidFill>
                <a:schemeClr val="bg1">
                  <a:lumMod val="95000"/>
                </a:schemeClr>
              </a:solidFill>
              <a:latin typeface="Roboto Condensed Regular"/>
            </a:endParaRPr>
          </a:p>
          <a:p>
            <a:pPr lvl="1">
              <a:spcAft>
                <a:spcPts val="300"/>
              </a:spcAft>
            </a:pPr>
            <a:r>
              <a:rPr lang="es-CL" altLang="ko-KR" sz="2800">
                <a:solidFill>
                  <a:schemeClr val="bg1">
                    <a:lumMod val="95000"/>
                  </a:schemeClr>
                </a:solidFill>
                <a:latin typeface="Roboto Condensed Regular"/>
              </a:rPr>
              <a:t>Cruce de datos</a:t>
            </a:r>
          </a:p>
          <a:p>
            <a:pPr lvl="1">
              <a:spcAft>
                <a:spcPts val="300"/>
              </a:spcAft>
            </a:pPr>
            <a:endParaRPr lang="es-CL" altLang="ko-KR" sz="1600">
              <a:solidFill>
                <a:schemeClr val="bg1">
                  <a:lumMod val="95000"/>
                </a:schemeClr>
              </a:solidFill>
              <a:latin typeface="Roboto Condensed Regular"/>
            </a:endParaRPr>
          </a:p>
        </p:txBody>
      </p:sp>
      <p:sp>
        <p:nvSpPr>
          <p:cNvPr id="10" name="Text Placeholder 1">
            <a:extLst>
              <a:ext uri="{FF2B5EF4-FFF2-40B4-BE49-F238E27FC236}">
                <a16:creationId xmlns:a16="http://schemas.microsoft.com/office/drawing/2014/main" id="{E5A30FB8-B1AE-4456-95D8-73977701188D}"/>
              </a:ext>
            </a:extLst>
          </p:cNvPr>
          <p:cNvSpPr txBox="1">
            <a:spLocks/>
          </p:cNvSpPr>
          <p:nvPr/>
        </p:nvSpPr>
        <p:spPr>
          <a:xfrm>
            <a:off x="3835731" y="4171818"/>
            <a:ext cx="8044514" cy="2329891"/>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CL" altLang="ko-KR" sz="2000" u="sng">
                <a:solidFill>
                  <a:srgbClr val="159B8E"/>
                </a:solidFill>
                <a:latin typeface="Roboto Condensed Regular"/>
              </a:rPr>
              <a:t>Fuentes de información:</a:t>
            </a:r>
          </a:p>
          <a:p>
            <a:pPr>
              <a:spcAft>
                <a:spcPts val="300"/>
              </a:spcAft>
            </a:pPr>
            <a:r>
              <a:rPr lang="es-CL" altLang="ko-KR" sz="2000">
                <a:solidFill>
                  <a:schemeClr val="bg1">
                    <a:lumMod val="50000"/>
                  </a:schemeClr>
                </a:solidFill>
                <a:latin typeface="Roboto Condensed Regular"/>
              </a:rPr>
              <a:t>Base de Datos SIM 2017 – 2021</a:t>
            </a:r>
          </a:p>
          <a:p>
            <a:pPr marL="285750" indent="-285750">
              <a:spcAft>
                <a:spcPts val="300"/>
              </a:spcAft>
              <a:buFont typeface="Wingdings" panose="05000000000000000000" pitchFamily="2" charset="2"/>
              <a:buChar char="§"/>
            </a:pPr>
            <a:r>
              <a:rPr lang="es-CL" altLang="ko-KR" sz="2000">
                <a:solidFill>
                  <a:schemeClr val="bg1">
                    <a:lumMod val="50000"/>
                  </a:schemeClr>
                </a:solidFill>
                <a:latin typeface="Roboto Condensed Regular"/>
              </a:rPr>
              <a:t>Solo se considera proceso masivo (porque las priorizaciones regulares podrían sesgar el análisis del modelo de priorización, </a:t>
            </a:r>
            <a:r>
              <a:rPr lang="es-ES" altLang="ko-KR" sz="2000">
                <a:solidFill>
                  <a:schemeClr val="bg1">
                    <a:lumMod val="50000"/>
                  </a:schemeClr>
                </a:solidFill>
                <a:latin typeface="Roboto Condensed Regular"/>
              </a:rPr>
              <a:t>además las priorizaciones semanales no son estadísticamente significativas).</a:t>
            </a:r>
            <a:endParaRPr lang="es-CL" altLang="ko-KR" sz="2000">
              <a:solidFill>
                <a:schemeClr val="bg1">
                  <a:lumMod val="50000"/>
                </a:schemeClr>
              </a:solidFill>
              <a:latin typeface="Roboto Condensed Regular"/>
            </a:endParaRPr>
          </a:p>
          <a:p>
            <a:pPr>
              <a:spcAft>
                <a:spcPts val="300"/>
              </a:spcAft>
            </a:pPr>
            <a:endParaRPr lang="es-CL" altLang="ko-KR" sz="2000">
              <a:solidFill>
                <a:schemeClr val="bg1">
                  <a:lumMod val="50000"/>
                </a:schemeClr>
              </a:solidFill>
              <a:latin typeface="Roboto Condensed Regular"/>
            </a:endParaRPr>
          </a:p>
          <a:p>
            <a:pPr>
              <a:spcAft>
                <a:spcPts val="300"/>
              </a:spcAft>
            </a:pPr>
            <a:r>
              <a:rPr lang="es-CL" altLang="ko-KR" sz="2000">
                <a:solidFill>
                  <a:schemeClr val="bg1">
                    <a:lumMod val="50000"/>
                  </a:schemeClr>
                </a:solidFill>
                <a:latin typeface="Roboto Condensed Regular"/>
              </a:rPr>
              <a:t>Base de Datos de GESPARVU  2017 – 2020</a:t>
            </a:r>
          </a:p>
          <a:p>
            <a:pPr marL="285750" indent="-285750">
              <a:spcAft>
                <a:spcPts val="300"/>
              </a:spcAft>
              <a:buFont typeface="Wingdings" panose="05000000000000000000" pitchFamily="2" charset="2"/>
              <a:buChar char="§"/>
            </a:pPr>
            <a:r>
              <a:rPr lang="es-CL" altLang="ko-KR" sz="2000">
                <a:solidFill>
                  <a:schemeClr val="bg1">
                    <a:lumMod val="50000"/>
                  </a:schemeClr>
                </a:solidFill>
                <a:latin typeface="Roboto Condensed Regular"/>
              </a:rPr>
              <a:t>Se considera nuevos párvulos matriculados al inicio del año pedagógico.</a:t>
            </a:r>
          </a:p>
        </p:txBody>
      </p:sp>
      <p:pic>
        <p:nvPicPr>
          <p:cNvPr id="3" name="Gráfico 2" descr="Gráfico de barras con tendencia alcista con relleno sólido">
            <a:extLst>
              <a:ext uri="{FF2B5EF4-FFF2-40B4-BE49-F238E27FC236}">
                <a16:creationId xmlns:a16="http://schemas.microsoft.com/office/drawing/2014/main" id="{04180745-2C23-4597-964D-E386C63B3C0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60723" y="2735407"/>
            <a:ext cx="673165" cy="673165"/>
          </a:xfrm>
          <a:prstGeom prst="rect">
            <a:avLst/>
          </a:prstGeom>
        </p:spPr>
      </p:pic>
      <p:pic>
        <p:nvPicPr>
          <p:cNvPr id="5" name="Gráfico 4" descr="Lupa con relleno sólido">
            <a:extLst>
              <a:ext uri="{FF2B5EF4-FFF2-40B4-BE49-F238E27FC236}">
                <a16:creationId xmlns:a16="http://schemas.microsoft.com/office/drawing/2014/main" id="{1E1FE2B5-0626-4F40-8896-02CFF89096A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60723" y="1763038"/>
            <a:ext cx="673165" cy="673165"/>
          </a:xfrm>
          <a:prstGeom prst="rect">
            <a:avLst/>
          </a:prstGeom>
        </p:spPr>
      </p:pic>
      <p:sp>
        <p:nvSpPr>
          <p:cNvPr id="15" name="Rectángulo 14">
            <a:extLst>
              <a:ext uri="{FF2B5EF4-FFF2-40B4-BE49-F238E27FC236}">
                <a16:creationId xmlns:a16="http://schemas.microsoft.com/office/drawing/2014/main" id="{2307965B-3940-484D-A53B-F82AFFCD4F87}"/>
              </a:ext>
            </a:extLst>
          </p:cNvPr>
          <p:cNvSpPr/>
          <p:nvPr/>
        </p:nvSpPr>
        <p:spPr>
          <a:xfrm rot="5400000">
            <a:off x="5613460" y="2513113"/>
            <a:ext cx="1960604" cy="45719"/>
          </a:xfrm>
          <a:prstGeom prst="rect">
            <a:avLst/>
          </a:prstGeom>
          <a:solidFill>
            <a:schemeClr val="bg1">
              <a:lumMod val="95000"/>
            </a:schemeClr>
          </a:solidFill>
          <a:ln w="25400" cap="flat" cmpd="sng" algn="ctr">
            <a:solidFill>
              <a:schemeClr val="bg1">
                <a:lumMod val="9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41142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5" y="157469"/>
            <a:ext cx="46903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Hipótesis</a:t>
            </a:r>
          </a:p>
        </p:txBody>
      </p:sp>
      <p:sp>
        <p:nvSpPr>
          <p:cNvPr id="16" name="Text Placeholder 1">
            <a:extLst>
              <a:ext uri="{FF2B5EF4-FFF2-40B4-BE49-F238E27FC236}">
                <a16:creationId xmlns:a16="http://schemas.microsoft.com/office/drawing/2014/main" id="{EF3F446E-19F1-4622-96C0-4F56EF3EC3C5}"/>
              </a:ext>
            </a:extLst>
          </p:cNvPr>
          <p:cNvSpPr txBox="1">
            <a:spLocks/>
          </p:cNvSpPr>
          <p:nvPr/>
        </p:nvSpPr>
        <p:spPr>
          <a:xfrm>
            <a:off x="2013398" y="1329267"/>
            <a:ext cx="8825837" cy="3600249"/>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CL" altLang="ko-KR" sz="2000">
                <a:solidFill>
                  <a:srgbClr val="159B8E"/>
                </a:solidFill>
                <a:latin typeface="Roboto Condensed Regular"/>
              </a:rPr>
              <a:t>HIPOTESIS 1: No estamos atendiendo a niños y niñas que deberíamos atender y que son parte de nuestra población objetivo.</a:t>
            </a:r>
          </a:p>
          <a:p>
            <a:pPr>
              <a:spcAft>
                <a:spcPts val="300"/>
              </a:spcAft>
            </a:pPr>
            <a:r>
              <a:rPr lang="es-CL" altLang="ko-KR" sz="2000">
                <a:solidFill>
                  <a:schemeClr val="bg1">
                    <a:lumMod val="50000"/>
                  </a:schemeClr>
                </a:solidFill>
                <a:latin typeface="Roboto Condensed Regular"/>
              </a:rPr>
              <a:t>Los que no estamos atendiendo cumplen características de vulnerabilidad y por algún motivo el modelo no los está dejando dentro. </a:t>
            </a:r>
          </a:p>
          <a:p>
            <a:pPr>
              <a:spcAft>
                <a:spcPts val="300"/>
              </a:spcAft>
            </a:pPr>
            <a:endParaRPr lang="es-CL" altLang="ko-KR" sz="2000">
              <a:solidFill>
                <a:schemeClr val="bg1">
                  <a:lumMod val="50000"/>
                </a:schemeClr>
              </a:solidFill>
              <a:latin typeface="Roboto Condensed Regular"/>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CL" altLang="ko-KR" sz="2000" b="0" i="0" u="none" strike="noStrike" kern="1200" cap="none" spc="0" normalizeH="0" baseline="0" noProof="0">
                <a:ln>
                  <a:noFill/>
                </a:ln>
                <a:solidFill>
                  <a:srgbClr val="159B8E"/>
                </a:solidFill>
                <a:effectLst/>
                <a:uLnTx/>
                <a:uFillTx/>
                <a:latin typeface="Roboto Condensed Regular"/>
                <a:ea typeface="맑은 고딕" panose="020B0503020000020004" pitchFamily="34" charset="-127"/>
                <a:cs typeface="+mn-cs"/>
              </a:rPr>
              <a:t>HIPOTESIS 2: No todos los párvulos nuevos que están en GESPARVU aparecen en SIM. Por lo tanto SIM no representa la realidad de JUNJI.</a:t>
            </a:r>
          </a:p>
          <a:p>
            <a:pPr marL="0" marR="0" lvl="0" indent="0" algn="l" defTabSz="914400" rtl="0" eaLnBrk="1" fontAlgn="auto" latinLnBrk="0" hangingPunct="1">
              <a:lnSpc>
                <a:spcPct val="100000"/>
              </a:lnSpc>
              <a:spcBef>
                <a:spcPts val="0"/>
              </a:spcBef>
              <a:spcAft>
                <a:spcPts val="300"/>
              </a:spcAft>
              <a:buClrTx/>
              <a:buSzTx/>
              <a:buFontTx/>
              <a:buNone/>
              <a:tabLst/>
              <a:defRPr/>
            </a:pPr>
            <a:r>
              <a:rPr kumimoji="0" lang="es-CL" altLang="ko-KR" sz="2000" b="0" i="0" u="none" strike="noStrike" kern="1200" cap="none" spc="0" normalizeH="0" baseline="0" noProof="0">
                <a:ln>
                  <a:noFill/>
                </a:ln>
                <a:solidFill>
                  <a:prstClr val="white">
                    <a:lumMod val="50000"/>
                  </a:prstClr>
                </a:solidFill>
                <a:effectLst/>
                <a:uLnTx/>
                <a:uFillTx/>
                <a:latin typeface="Roboto Condensed Regular"/>
                <a:ea typeface="맑은 고딕" panose="020B0503020000020004" pitchFamily="34" charset="-127"/>
                <a:cs typeface="+mn-cs"/>
              </a:rPr>
              <a:t>¿</a:t>
            </a:r>
            <a:r>
              <a:rPr lang="es-CL" altLang="ko-KR" sz="2000">
                <a:solidFill>
                  <a:prstClr val="white">
                    <a:lumMod val="50000"/>
                  </a:prstClr>
                </a:solidFill>
                <a:latin typeface="Roboto Condensed Regular"/>
                <a:ea typeface="맑은 고딕" panose="020B0503020000020004" pitchFamily="34" charset="-127"/>
              </a:rPr>
              <a:t>Qué está pasando? ¿Por qué estamos matriculando párvulos que no pasan por el sistema de priorización? ¿Falta de regulación del proceso? ¿Deberíamos limitar la gestión de las directoras? ¿Debemos avanzar en</a:t>
            </a:r>
            <a:r>
              <a:rPr lang="en-US" altLang="ko-KR" sz="2000" i="1">
                <a:solidFill>
                  <a:prstClr val="white">
                    <a:lumMod val="50000"/>
                  </a:prstClr>
                </a:solidFill>
                <a:latin typeface="Roboto Condensed Regular"/>
                <a:ea typeface="맑은 고딕" panose="020B0503020000020004" pitchFamily="34" charset="-127"/>
              </a:rPr>
              <a:t> webservice</a:t>
            </a:r>
            <a:r>
              <a:rPr lang="en-US" altLang="ko-KR" sz="2000">
                <a:solidFill>
                  <a:prstClr val="white">
                    <a:lumMod val="50000"/>
                  </a:prstClr>
                </a:solidFill>
                <a:latin typeface="Roboto Condensed Regular"/>
                <a:ea typeface="맑은 고딕" panose="020B0503020000020004" pitchFamily="34" charset="-127"/>
              </a:rPr>
              <a:t>?</a:t>
            </a:r>
            <a:endParaRPr kumimoji="0" lang="en-US" sz="2000" b="0" u="none" strike="noStrike" kern="1200" cap="none" spc="0" normalizeH="0" baseline="0">
              <a:ln>
                <a:noFill/>
              </a:ln>
              <a:solidFill>
                <a:prstClr val="black"/>
              </a:solidFill>
              <a:effectLst/>
              <a:uLnTx/>
              <a:uFillTx/>
              <a:latin typeface="Calibri" panose="020F0502020204030204"/>
              <a:ea typeface="+mn-ea"/>
              <a:cs typeface="+mn-cs"/>
            </a:endParaRPr>
          </a:p>
          <a:p>
            <a:pPr>
              <a:spcAft>
                <a:spcPts val="300"/>
              </a:spcAft>
            </a:pPr>
            <a:endParaRPr lang="es-CL" sz="2000"/>
          </a:p>
        </p:txBody>
      </p:sp>
    </p:spTree>
    <p:extLst>
      <p:ext uri="{BB962C8B-B14F-4D97-AF65-F5344CB8AC3E}">
        <p14:creationId xmlns:p14="http://schemas.microsoft.com/office/powerpoint/2010/main" val="2395483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F86DF5EE-4721-46A6-B654-CB2865107838}"/>
              </a:ext>
            </a:extLst>
          </p:cNvPr>
          <p:cNvSpPr/>
          <p:nvPr/>
        </p:nvSpPr>
        <p:spPr>
          <a:xfrm>
            <a:off x="141515" y="6081725"/>
            <a:ext cx="1469571" cy="656532"/>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pic>
        <p:nvPicPr>
          <p:cNvPr id="4101" name="Imagen 7">
            <a:extLst>
              <a:ext uri="{FF2B5EF4-FFF2-40B4-BE49-F238E27FC236}">
                <a16:creationId xmlns:a16="http://schemas.microsoft.com/office/drawing/2014/main" id="{19931269-6A88-4CAD-A7F7-90E60339B95B}"/>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11755" y="6081725"/>
            <a:ext cx="1081617"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ángulo 7">
            <a:extLst>
              <a:ext uri="{FF2B5EF4-FFF2-40B4-BE49-F238E27FC236}">
                <a16:creationId xmlns:a16="http://schemas.microsoft.com/office/drawing/2014/main" id="{440AD731-B574-47A5-8140-B7247E9A03FD}"/>
              </a:ext>
            </a:extLst>
          </p:cNvPr>
          <p:cNvSpPr/>
          <p:nvPr/>
        </p:nvSpPr>
        <p:spPr>
          <a:xfrm>
            <a:off x="250371" y="765721"/>
            <a:ext cx="1251857" cy="61555"/>
          </a:xfrm>
          <a:prstGeom prst="rect">
            <a:avLst/>
          </a:prstGeom>
          <a:solidFill>
            <a:srgbClr val="16B09C"/>
          </a:solidFill>
          <a:ln w="25400" cap="flat" cmpd="sng" algn="ctr">
            <a:solidFill>
              <a:srgbClr val="16B09C"/>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CL" sz="1800" b="0" i="0" u="none" strike="noStrike" kern="0" cap="none" spc="0" normalizeH="0" baseline="0" noProof="0">
              <a:ln>
                <a:noFill/>
              </a:ln>
              <a:solidFill>
                <a:srgbClr val="FFFFFF"/>
              </a:solidFill>
              <a:effectLst/>
              <a:uLnTx/>
              <a:uFillTx/>
              <a:latin typeface="Calibri"/>
              <a:ea typeface="+mn-ea"/>
              <a:cs typeface="+mn-cs"/>
            </a:endParaRPr>
          </a:p>
        </p:txBody>
      </p:sp>
      <p:sp>
        <p:nvSpPr>
          <p:cNvPr id="9" name="CuadroTexto 10">
            <a:extLst>
              <a:ext uri="{FF2B5EF4-FFF2-40B4-BE49-F238E27FC236}">
                <a16:creationId xmlns:a16="http://schemas.microsoft.com/office/drawing/2014/main" id="{0C073E98-79B0-4C3D-9EAD-6D58F62003D0}"/>
              </a:ext>
            </a:extLst>
          </p:cNvPr>
          <p:cNvSpPr txBox="1">
            <a:spLocks noChangeArrowheads="1"/>
          </p:cNvSpPr>
          <p:nvPr/>
        </p:nvSpPr>
        <p:spPr bwMode="auto">
          <a:xfrm>
            <a:off x="141515" y="157469"/>
            <a:ext cx="469036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MS PGothic" panose="020B0600070205080204" pitchFamily="34" charset="-128"/>
              </a:defRPr>
            </a:lvl9pPr>
          </a:lstStyle>
          <a:p>
            <a:pPr>
              <a:spcBef>
                <a:spcPct val="0"/>
              </a:spcBef>
              <a:buNone/>
            </a:pPr>
            <a:r>
              <a:rPr lang="es-ES" altLang="es-CL" sz="2800" b="1">
                <a:solidFill>
                  <a:schemeClr val="tx1">
                    <a:lumMod val="65000"/>
                    <a:lumOff val="35000"/>
                  </a:schemeClr>
                </a:solidFill>
                <a:latin typeface="Roboto Condensed" panose="02000000000000000000" pitchFamily="2" charset="0"/>
                <a:ea typeface="Roboto Condensed" panose="02000000000000000000" pitchFamily="2" charset="0"/>
              </a:rPr>
              <a:t>Niños y niñas seleccionados</a:t>
            </a:r>
          </a:p>
        </p:txBody>
      </p:sp>
      <p:sp>
        <p:nvSpPr>
          <p:cNvPr id="15" name="Text Placeholder 1">
            <a:extLst>
              <a:ext uri="{FF2B5EF4-FFF2-40B4-BE49-F238E27FC236}">
                <a16:creationId xmlns:a16="http://schemas.microsoft.com/office/drawing/2014/main" id="{E5DBEF3E-78EB-49FA-A730-C3B50FC9EEC5}"/>
              </a:ext>
            </a:extLst>
          </p:cNvPr>
          <p:cNvSpPr txBox="1">
            <a:spLocks/>
          </p:cNvSpPr>
          <p:nvPr/>
        </p:nvSpPr>
        <p:spPr>
          <a:xfrm>
            <a:off x="162829" y="972892"/>
            <a:ext cx="3947158" cy="1857393"/>
          </a:xfrm>
          <a:prstGeom prst="rect">
            <a:avLst/>
          </a:prstGeom>
        </p:spPr>
        <p:txBody>
          <a:bodyPr vert="horz" lIns="91440" tIns="45720" rIns="91440" bIns="45720" rtlCol="0" anchor="ctr"/>
          <a:lstStyle>
            <a:defPPr>
              <a:defRPr lang="es-CL"/>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300"/>
              </a:spcAft>
            </a:pPr>
            <a:r>
              <a:rPr lang="es-CL" altLang="ko-KR">
                <a:solidFill>
                  <a:srgbClr val="159B8E"/>
                </a:solidFill>
                <a:latin typeface="Roboto Condensed Regular"/>
              </a:rPr>
              <a:t>En los últimos procesos de inscripción ha aumentado el porcentaje de niños y niñas con prioridad 1 que han sido seleccionados.</a:t>
            </a:r>
          </a:p>
          <a:p>
            <a:pPr>
              <a:spcAft>
                <a:spcPts val="300"/>
              </a:spcAft>
            </a:pPr>
            <a:r>
              <a:rPr lang="es-CL" altLang="ko-KR">
                <a:solidFill>
                  <a:schemeClr val="bg1">
                    <a:lumMod val="50000"/>
                  </a:schemeClr>
                </a:solidFill>
                <a:latin typeface="Roboto Condensed Regular"/>
              </a:rPr>
              <a:t>Los niños y niñas con prioridades 2 y 3 seleccionados en el proceso de priorización se han mantenido relativamente constante en el tiempo. Los niños/as con prioridades 5 han caído en el último año, pero siguen siendo un porcentaje importante del grupo de niños seleccionados. </a:t>
            </a:r>
            <a:endParaRPr lang="es-CL" sz="2000"/>
          </a:p>
        </p:txBody>
      </p:sp>
      <p:graphicFrame>
        <p:nvGraphicFramePr>
          <p:cNvPr id="17" name="Gráfico 16">
            <a:extLst>
              <a:ext uri="{FF2B5EF4-FFF2-40B4-BE49-F238E27FC236}">
                <a16:creationId xmlns:a16="http://schemas.microsoft.com/office/drawing/2014/main" id="{364DDFDC-5F4D-4CFC-BE29-F59776FBA8F9}"/>
              </a:ext>
            </a:extLst>
          </p:cNvPr>
          <p:cNvGraphicFramePr>
            <a:graphicFrameLocks/>
          </p:cNvGraphicFramePr>
          <p:nvPr>
            <p:extLst>
              <p:ext uri="{D42A27DB-BD31-4B8C-83A1-F6EECF244321}">
                <p14:modId xmlns:p14="http://schemas.microsoft.com/office/powerpoint/2010/main" val="3411206097"/>
              </p:ext>
            </p:extLst>
          </p:nvPr>
        </p:nvGraphicFramePr>
        <p:xfrm>
          <a:off x="4191856" y="827276"/>
          <a:ext cx="7323442" cy="55401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Tabla 2">
            <a:extLst>
              <a:ext uri="{FF2B5EF4-FFF2-40B4-BE49-F238E27FC236}">
                <a16:creationId xmlns:a16="http://schemas.microsoft.com/office/drawing/2014/main" id="{4652314F-2E6F-4D7C-8A33-88DC4176178C}"/>
              </a:ext>
            </a:extLst>
          </p:cNvPr>
          <p:cNvGraphicFramePr>
            <a:graphicFrameLocks noGrp="1"/>
          </p:cNvGraphicFramePr>
          <p:nvPr>
            <p:extLst>
              <p:ext uri="{D42A27DB-BD31-4B8C-83A1-F6EECF244321}">
                <p14:modId xmlns:p14="http://schemas.microsoft.com/office/powerpoint/2010/main" val="3236578309"/>
              </p:ext>
            </p:extLst>
          </p:nvPr>
        </p:nvGraphicFramePr>
        <p:xfrm>
          <a:off x="311755" y="3122488"/>
          <a:ext cx="2989779" cy="2011506"/>
        </p:xfrm>
        <a:graphic>
          <a:graphicData uri="http://schemas.openxmlformats.org/drawingml/2006/table">
            <a:tbl>
              <a:tblPr/>
              <a:tblGrid>
                <a:gridCol w="974929">
                  <a:extLst>
                    <a:ext uri="{9D8B030D-6E8A-4147-A177-3AD203B41FA5}">
                      <a16:colId xmlns:a16="http://schemas.microsoft.com/office/drawing/2014/main" val="2798008803"/>
                    </a:ext>
                  </a:extLst>
                </a:gridCol>
                <a:gridCol w="2014850">
                  <a:extLst>
                    <a:ext uri="{9D8B030D-6E8A-4147-A177-3AD203B41FA5}">
                      <a16:colId xmlns:a16="http://schemas.microsoft.com/office/drawing/2014/main" val="2128042038"/>
                    </a:ext>
                  </a:extLst>
                </a:gridCol>
              </a:tblGrid>
              <a:tr h="335251">
                <a:tc>
                  <a:txBody>
                    <a:bodyPr/>
                    <a:lstStyle/>
                    <a:p>
                      <a:pPr algn="ctr" fontAlgn="b"/>
                      <a:r>
                        <a:rPr lang="es-CL" sz="1500" b="1" i="0" u="none" strike="noStrike">
                          <a:solidFill>
                            <a:srgbClr val="FFFFFF"/>
                          </a:solidFill>
                          <a:effectLst/>
                          <a:latin typeface="Roboto Condensed" panose="02000000000000000000" pitchFamily="2" charset="0"/>
                          <a:ea typeface="Roboto Condensed" panose="02000000000000000000" pitchFamily="2" charset="0"/>
                        </a:rPr>
                        <a:t>Año</a:t>
                      </a:r>
                    </a:p>
                  </a:txBody>
                  <a:tcPr marL="6350" marR="6350" marT="6350" marB="0" anchor="b">
                    <a:lnL w="6350" cap="flat" cmpd="sng" algn="ctr">
                      <a:solidFill>
                        <a:srgbClr val="009999"/>
                      </a:solidFill>
                      <a:prstDash val="solid"/>
                      <a:round/>
                      <a:headEnd type="none" w="med" len="med"/>
                      <a:tailEnd type="none" w="med" len="med"/>
                    </a:lnL>
                    <a:lnR>
                      <a:noFill/>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solidFill>
                      <a:srgbClr val="009999"/>
                    </a:solidFill>
                  </a:tcPr>
                </a:tc>
                <a:tc>
                  <a:txBody>
                    <a:bodyPr/>
                    <a:lstStyle/>
                    <a:p>
                      <a:pPr algn="ctr" fontAlgn="b"/>
                      <a:r>
                        <a:rPr lang="es-CL" sz="1500" b="1" i="0" u="none" strike="noStrike">
                          <a:solidFill>
                            <a:srgbClr val="FFFFFF"/>
                          </a:solidFill>
                          <a:effectLst/>
                          <a:latin typeface="Roboto Condensed" panose="02000000000000000000" pitchFamily="2" charset="0"/>
                          <a:ea typeface="Roboto Condensed" panose="02000000000000000000" pitchFamily="2" charset="0"/>
                        </a:rPr>
                        <a:t>Postulantes priorizados</a:t>
                      </a:r>
                    </a:p>
                  </a:txBody>
                  <a:tcPr marL="6350" marR="6350" marT="6350" marB="0" anchor="b">
                    <a:lnL>
                      <a:noFill/>
                    </a:lnL>
                    <a:lnR w="6350" cap="flat" cmpd="sng" algn="ctr">
                      <a:solidFill>
                        <a:srgbClr val="009999"/>
                      </a:solidFill>
                      <a:prstDash val="solid"/>
                      <a:round/>
                      <a:headEnd type="none" w="med" len="med"/>
                      <a:tailEnd type="none" w="med" len="med"/>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solidFill>
                      <a:srgbClr val="009999"/>
                    </a:solidFill>
                  </a:tcPr>
                </a:tc>
                <a:extLst>
                  <a:ext uri="{0D108BD9-81ED-4DB2-BD59-A6C34878D82A}">
                    <a16:rowId xmlns:a16="http://schemas.microsoft.com/office/drawing/2014/main" val="192795246"/>
                  </a:ext>
                </a:extLst>
              </a:tr>
              <a:tr h="335251">
                <a:tc>
                  <a:txBody>
                    <a:bodyPr/>
                    <a:lstStyle/>
                    <a:p>
                      <a:pPr algn="ctr" fontAlgn="b"/>
                      <a:r>
                        <a:rPr lang="es-CL" sz="1600" b="0" i="0" u="none" strike="noStrike">
                          <a:solidFill>
                            <a:srgbClr val="000000"/>
                          </a:solidFill>
                          <a:effectLst/>
                          <a:latin typeface="Roboto Condensed" panose="02000000000000000000" pitchFamily="2" charset="0"/>
                          <a:ea typeface="Roboto Condensed" panose="02000000000000000000" pitchFamily="2" charset="0"/>
                        </a:rPr>
                        <a:t>2017</a:t>
                      </a:r>
                    </a:p>
                  </a:txBody>
                  <a:tcPr marL="6350" marR="6350" marT="6350" marB="0" anchor="b">
                    <a:lnL w="6350" cap="flat" cmpd="sng" algn="ctr">
                      <a:solidFill>
                        <a:srgbClr val="009999"/>
                      </a:solidFill>
                      <a:prstDash val="solid"/>
                      <a:round/>
                      <a:headEnd type="none" w="med" len="med"/>
                      <a:tailEnd type="none" w="med" len="med"/>
                    </a:lnL>
                    <a:lnR>
                      <a:noFill/>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tcPr>
                </a:tc>
                <a:tc>
                  <a:txBody>
                    <a:bodyPr/>
                    <a:lstStyle/>
                    <a:p>
                      <a:pPr algn="ctr" fontAlgn="b"/>
                      <a:r>
                        <a:rPr lang="es-CL" sz="1600" b="0" i="0" u="none" strike="noStrike">
                          <a:solidFill>
                            <a:srgbClr val="000000"/>
                          </a:solidFill>
                          <a:effectLst/>
                          <a:latin typeface="Roboto Condensed" panose="02000000000000000000" pitchFamily="2" charset="0"/>
                          <a:ea typeface="Roboto Condensed" panose="02000000000000000000" pitchFamily="2" charset="0"/>
                        </a:rPr>
                        <a:t>61.153</a:t>
                      </a:r>
                    </a:p>
                  </a:txBody>
                  <a:tcPr marL="6350" marR="6350" marT="6350" marB="0" anchor="b">
                    <a:lnL>
                      <a:noFill/>
                    </a:lnL>
                    <a:lnR w="6350" cap="flat" cmpd="sng" algn="ctr">
                      <a:solidFill>
                        <a:srgbClr val="009999"/>
                      </a:solidFill>
                      <a:prstDash val="solid"/>
                      <a:round/>
                      <a:headEnd type="none" w="med" len="med"/>
                      <a:tailEnd type="none" w="med" len="med"/>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tcPr>
                </a:tc>
                <a:extLst>
                  <a:ext uri="{0D108BD9-81ED-4DB2-BD59-A6C34878D82A}">
                    <a16:rowId xmlns:a16="http://schemas.microsoft.com/office/drawing/2014/main" val="261199006"/>
                  </a:ext>
                </a:extLst>
              </a:tr>
              <a:tr h="335251">
                <a:tc>
                  <a:txBody>
                    <a:bodyPr/>
                    <a:lstStyle/>
                    <a:p>
                      <a:pPr algn="ctr" fontAlgn="b"/>
                      <a:r>
                        <a:rPr lang="es-CL" sz="1600" b="0" i="0" u="none" strike="noStrike">
                          <a:solidFill>
                            <a:srgbClr val="000000"/>
                          </a:solidFill>
                          <a:effectLst/>
                          <a:latin typeface="Roboto Condensed" panose="02000000000000000000" pitchFamily="2" charset="0"/>
                          <a:ea typeface="Roboto Condensed" panose="02000000000000000000" pitchFamily="2" charset="0"/>
                        </a:rPr>
                        <a:t>2018</a:t>
                      </a:r>
                    </a:p>
                  </a:txBody>
                  <a:tcPr marL="6350" marR="6350" marT="6350" marB="0" anchor="b">
                    <a:lnL w="6350" cap="flat" cmpd="sng" algn="ctr">
                      <a:solidFill>
                        <a:srgbClr val="009999"/>
                      </a:solidFill>
                      <a:prstDash val="solid"/>
                      <a:round/>
                      <a:headEnd type="none" w="med" len="med"/>
                      <a:tailEnd type="none" w="med" len="med"/>
                    </a:lnL>
                    <a:lnR>
                      <a:noFill/>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tcPr>
                </a:tc>
                <a:tc>
                  <a:txBody>
                    <a:bodyPr/>
                    <a:lstStyle/>
                    <a:p>
                      <a:pPr algn="ctr" fontAlgn="b"/>
                      <a:r>
                        <a:rPr lang="es-CL" sz="1600" b="0" i="0" u="none" strike="noStrike">
                          <a:solidFill>
                            <a:srgbClr val="000000"/>
                          </a:solidFill>
                          <a:effectLst/>
                          <a:latin typeface="Roboto Condensed" panose="02000000000000000000" pitchFamily="2" charset="0"/>
                          <a:ea typeface="Roboto Condensed" panose="02000000000000000000" pitchFamily="2" charset="0"/>
                        </a:rPr>
                        <a:t>59.825</a:t>
                      </a:r>
                    </a:p>
                  </a:txBody>
                  <a:tcPr marL="6350" marR="6350" marT="6350" marB="0" anchor="b">
                    <a:lnL>
                      <a:noFill/>
                    </a:lnL>
                    <a:lnR w="6350" cap="flat" cmpd="sng" algn="ctr">
                      <a:solidFill>
                        <a:srgbClr val="009999"/>
                      </a:solidFill>
                      <a:prstDash val="solid"/>
                      <a:round/>
                      <a:headEnd type="none" w="med" len="med"/>
                      <a:tailEnd type="none" w="med" len="med"/>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tcPr>
                </a:tc>
                <a:extLst>
                  <a:ext uri="{0D108BD9-81ED-4DB2-BD59-A6C34878D82A}">
                    <a16:rowId xmlns:a16="http://schemas.microsoft.com/office/drawing/2014/main" val="3834368133"/>
                  </a:ext>
                </a:extLst>
              </a:tr>
              <a:tr h="335251">
                <a:tc>
                  <a:txBody>
                    <a:bodyPr/>
                    <a:lstStyle/>
                    <a:p>
                      <a:pPr algn="ctr" fontAlgn="b"/>
                      <a:r>
                        <a:rPr lang="es-CL" sz="1600" b="0" i="0" u="none" strike="noStrike">
                          <a:solidFill>
                            <a:srgbClr val="000000"/>
                          </a:solidFill>
                          <a:effectLst/>
                          <a:latin typeface="Roboto Condensed" panose="02000000000000000000" pitchFamily="2" charset="0"/>
                          <a:ea typeface="Roboto Condensed" panose="02000000000000000000" pitchFamily="2" charset="0"/>
                        </a:rPr>
                        <a:t>2019</a:t>
                      </a:r>
                    </a:p>
                  </a:txBody>
                  <a:tcPr marL="6350" marR="6350" marT="6350" marB="0" anchor="b">
                    <a:lnL w="6350" cap="flat" cmpd="sng" algn="ctr">
                      <a:solidFill>
                        <a:srgbClr val="009999"/>
                      </a:solidFill>
                      <a:prstDash val="solid"/>
                      <a:round/>
                      <a:headEnd type="none" w="med" len="med"/>
                      <a:tailEnd type="none" w="med" len="med"/>
                    </a:lnL>
                    <a:lnR>
                      <a:noFill/>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tcPr>
                </a:tc>
                <a:tc>
                  <a:txBody>
                    <a:bodyPr/>
                    <a:lstStyle/>
                    <a:p>
                      <a:pPr algn="ctr" fontAlgn="b"/>
                      <a:r>
                        <a:rPr lang="es-CL" sz="1600" b="0" i="0" u="none" strike="noStrike">
                          <a:solidFill>
                            <a:srgbClr val="000000"/>
                          </a:solidFill>
                          <a:effectLst/>
                          <a:latin typeface="Roboto Condensed" panose="02000000000000000000" pitchFamily="2" charset="0"/>
                          <a:ea typeface="Roboto Condensed" panose="02000000000000000000" pitchFamily="2" charset="0"/>
                        </a:rPr>
                        <a:t>67.194</a:t>
                      </a:r>
                    </a:p>
                  </a:txBody>
                  <a:tcPr marL="6350" marR="6350" marT="6350" marB="0" anchor="b">
                    <a:lnL>
                      <a:noFill/>
                    </a:lnL>
                    <a:lnR w="6350" cap="flat" cmpd="sng" algn="ctr">
                      <a:solidFill>
                        <a:srgbClr val="009999"/>
                      </a:solidFill>
                      <a:prstDash val="solid"/>
                      <a:round/>
                      <a:headEnd type="none" w="med" len="med"/>
                      <a:tailEnd type="none" w="med" len="med"/>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tcPr>
                </a:tc>
                <a:extLst>
                  <a:ext uri="{0D108BD9-81ED-4DB2-BD59-A6C34878D82A}">
                    <a16:rowId xmlns:a16="http://schemas.microsoft.com/office/drawing/2014/main" val="1287002698"/>
                  </a:ext>
                </a:extLst>
              </a:tr>
              <a:tr h="335251">
                <a:tc>
                  <a:txBody>
                    <a:bodyPr/>
                    <a:lstStyle/>
                    <a:p>
                      <a:pPr algn="ctr" fontAlgn="b"/>
                      <a:r>
                        <a:rPr lang="es-CL" sz="1600" b="0" i="0" u="none" strike="noStrike">
                          <a:solidFill>
                            <a:srgbClr val="000000"/>
                          </a:solidFill>
                          <a:effectLst/>
                          <a:latin typeface="Roboto Condensed" panose="02000000000000000000" pitchFamily="2" charset="0"/>
                          <a:ea typeface="Roboto Condensed" panose="02000000000000000000" pitchFamily="2" charset="0"/>
                        </a:rPr>
                        <a:t>2020</a:t>
                      </a:r>
                    </a:p>
                  </a:txBody>
                  <a:tcPr marL="6350" marR="6350" marT="6350" marB="0" anchor="b">
                    <a:lnL w="6350" cap="flat" cmpd="sng" algn="ctr">
                      <a:solidFill>
                        <a:srgbClr val="009999"/>
                      </a:solidFill>
                      <a:prstDash val="solid"/>
                      <a:round/>
                      <a:headEnd type="none" w="med" len="med"/>
                      <a:tailEnd type="none" w="med" len="med"/>
                    </a:lnL>
                    <a:lnR>
                      <a:noFill/>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tcPr>
                </a:tc>
                <a:tc>
                  <a:txBody>
                    <a:bodyPr/>
                    <a:lstStyle/>
                    <a:p>
                      <a:pPr algn="ctr" fontAlgn="b"/>
                      <a:r>
                        <a:rPr lang="es-CL" sz="1600" b="0" i="0" u="none" strike="noStrike">
                          <a:solidFill>
                            <a:srgbClr val="000000"/>
                          </a:solidFill>
                          <a:effectLst/>
                          <a:latin typeface="Roboto Condensed" panose="02000000000000000000" pitchFamily="2" charset="0"/>
                          <a:ea typeface="Roboto Condensed" panose="02000000000000000000" pitchFamily="2" charset="0"/>
                        </a:rPr>
                        <a:t>72.020</a:t>
                      </a:r>
                    </a:p>
                  </a:txBody>
                  <a:tcPr marL="6350" marR="6350" marT="6350" marB="0" anchor="b">
                    <a:lnL>
                      <a:noFill/>
                    </a:lnL>
                    <a:lnR w="6350" cap="flat" cmpd="sng" algn="ctr">
                      <a:solidFill>
                        <a:srgbClr val="009999"/>
                      </a:solidFill>
                      <a:prstDash val="solid"/>
                      <a:round/>
                      <a:headEnd type="none" w="med" len="med"/>
                      <a:tailEnd type="none" w="med" len="med"/>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tcPr>
                </a:tc>
                <a:extLst>
                  <a:ext uri="{0D108BD9-81ED-4DB2-BD59-A6C34878D82A}">
                    <a16:rowId xmlns:a16="http://schemas.microsoft.com/office/drawing/2014/main" val="1259927695"/>
                  </a:ext>
                </a:extLst>
              </a:tr>
              <a:tr h="335251">
                <a:tc>
                  <a:txBody>
                    <a:bodyPr/>
                    <a:lstStyle/>
                    <a:p>
                      <a:pPr algn="ctr" fontAlgn="b"/>
                      <a:r>
                        <a:rPr lang="es-CL" sz="1600" b="0" i="0" u="none" strike="noStrike">
                          <a:solidFill>
                            <a:srgbClr val="000000"/>
                          </a:solidFill>
                          <a:effectLst/>
                          <a:latin typeface="Roboto Condensed" panose="02000000000000000000" pitchFamily="2" charset="0"/>
                          <a:ea typeface="Roboto Condensed" panose="02000000000000000000" pitchFamily="2" charset="0"/>
                        </a:rPr>
                        <a:t>2021</a:t>
                      </a:r>
                    </a:p>
                  </a:txBody>
                  <a:tcPr marL="6350" marR="6350" marT="6350" marB="0" anchor="b">
                    <a:lnL w="6350" cap="flat" cmpd="sng" algn="ctr">
                      <a:solidFill>
                        <a:srgbClr val="009999"/>
                      </a:solidFill>
                      <a:prstDash val="solid"/>
                      <a:round/>
                      <a:headEnd type="none" w="med" len="med"/>
                      <a:tailEnd type="none" w="med" len="med"/>
                    </a:lnL>
                    <a:lnR>
                      <a:noFill/>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tcPr>
                </a:tc>
                <a:tc>
                  <a:txBody>
                    <a:bodyPr/>
                    <a:lstStyle/>
                    <a:p>
                      <a:pPr algn="ctr" fontAlgn="b"/>
                      <a:r>
                        <a:rPr lang="es-CL" sz="1600" b="0" i="0" u="none" strike="noStrike">
                          <a:solidFill>
                            <a:srgbClr val="000000"/>
                          </a:solidFill>
                          <a:effectLst/>
                          <a:latin typeface="Roboto Condensed" panose="02000000000000000000" pitchFamily="2" charset="0"/>
                          <a:ea typeface="Roboto Condensed" panose="02000000000000000000" pitchFamily="2" charset="0"/>
                        </a:rPr>
                        <a:t>53.854</a:t>
                      </a:r>
                    </a:p>
                  </a:txBody>
                  <a:tcPr marL="6350" marR="6350" marT="6350" marB="0" anchor="b">
                    <a:lnL>
                      <a:noFill/>
                    </a:lnL>
                    <a:lnR w="6350" cap="flat" cmpd="sng" algn="ctr">
                      <a:solidFill>
                        <a:srgbClr val="009999"/>
                      </a:solidFill>
                      <a:prstDash val="solid"/>
                      <a:round/>
                      <a:headEnd type="none" w="med" len="med"/>
                      <a:tailEnd type="none" w="med" len="med"/>
                    </a:lnR>
                    <a:lnT w="6350" cap="flat" cmpd="sng" algn="ctr">
                      <a:solidFill>
                        <a:srgbClr val="009999"/>
                      </a:solidFill>
                      <a:prstDash val="solid"/>
                      <a:round/>
                      <a:headEnd type="none" w="med" len="med"/>
                      <a:tailEnd type="none" w="med" len="med"/>
                    </a:lnT>
                    <a:lnB w="6350" cap="flat" cmpd="sng" algn="ctr">
                      <a:solidFill>
                        <a:srgbClr val="009999"/>
                      </a:solidFill>
                      <a:prstDash val="solid"/>
                      <a:round/>
                      <a:headEnd type="none" w="med" len="med"/>
                      <a:tailEnd type="none" w="med" len="med"/>
                    </a:lnB>
                  </a:tcPr>
                </a:tc>
                <a:extLst>
                  <a:ext uri="{0D108BD9-81ED-4DB2-BD59-A6C34878D82A}">
                    <a16:rowId xmlns:a16="http://schemas.microsoft.com/office/drawing/2014/main" val="2197415894"/>
                  </a:ext>
                </a:extLst>
              </a:tr>
            </a:tbl>
          </a:graphicData>
        </a:graphic>
      </p:graphicFrame>
    </p:spTree>
    <p:extLst>
      <p:ext uri="{BB962C8B-B14F-4D97-AF65-F5344CB8AC3E}">
        <p14:creationId xmlns:p14="http://schemas.microsoft.com/office/powerpoint/2010/main" val="133262405"/>
      </p:ext>
    </p:extLst>
  </p:cSld>
  <p:clrMapOvr>
    <a:masterClrMapping/>
  </p:clrMapOvr>
</p:sld>
</file>

<file path=ppt/theme/theme1.xml><?xml version="1.0" encoding="utf-8"?>
<a:theme xmlns:a="http://schemas.openxmlformats.org/drawingml/2006/main" name="Tema de Office">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alizado 7">
    <a:dk1>
      <a:sysClr val="windowText" lastClr="000000"/>
    </a:dk1>
    <a:lt1>
      <a:sysClr val="window" lastClr="FFFFFF"/>
    </a:lt1>
    <a:dk2>
      <a:srgbClr val="44546A"/>
    </a:dk2>
    <a:lt2>
      <a:srgbClr val="E7E6E6"/>
    </a:lt2>
    <a:accent1>
      <a:srgbClr val="84E0E0"/>
    </a:accent1>
    <a:accent2>
      <a:srgbClr val="009999"/>
    </a:accent2>
    <a:accent3>
      <a:srgbClr val="006060"/>
    </a:accent3>
    <a:accent4>
      <a:srgbClr val="B2B2B2"/>
    </a:accent4>
    <a:accent5>
      <a:srgbClr val="969696"/>
    </a:accent5>
    <a:accent6>
      <a:srgbClr val="3A383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A1B016BA5AB449909FABF135B125B" ma:contentTypeVersion="15" ma:contentTypeDescription="Create a new document." ma:contentTypeScope="" ma:versionID="4eefb109140e7130593ffb158eede041">
  <xsd:schema xmlns:xsd="http://www.w3.org/2001/XMLSchema" xmlns:xs="http://www.w3.org/2001/XMLSchema" xmlns:p="http://schemas.microsoft.com/office/2006/metadata/properties" xmlns:ns2="2b5de628-5a61-4b0b-8f4e-99a3739dcc68" xmlns:ns3="072ebb37-ca21-439c-80a7-6e5f233fc34b" targetNamespace="http://schemas.microsoft.com/office/2006/metadata/properties" ma:root="true" ma:fieldsID="a1ee6c20358377576dc773ab1d1d9430" ns2:_="" ns3:_="">
    <xsd:import namespace="2b5de628-5a61-4b0b-8f4e-99a3739dcc68"/>
    <xsd:import namespace="072ebb37-ca21-439c-80a7-6e5f233fc34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5de628-5a61-4b0b-8f4e-99a3739dcc6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63f3741c-e9af-49d5-b039-a7ae6837d01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72ebb37-ca21-439c-80a7-6e5f233fc34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62736819-3fd1-4687-8d72-39bc3dcbcfdf}" ma:internalName="TaxCatchAll" ma:showField="CatchAllData" ma:web="072ebb37-ca21-439c-80a7-6e5f233fc34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72ebb37-ca21-439c-80a7-6e5f233fc34b" xsi:nil="true"/>
    <lcf76f155ced4ddcb4097134ff3c332f xmlns="2b5de628-5a61-4b0b-8f4e-99a3739dcc6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EDB1C35-0A36-434B-8CE1-938C6E6E179A}"/>
</file>

<file path=customXml/itemProps2.xml><?xml version="1.0" encoding="utf-8"?>
<ds:datastoreItem xmlns:ds="http://schemas.openxmlformats.org/officeDocument/2006/customXml" ds:itemID="{B146FA8E-FF13-404C-9CF0-5E2AD7D5C151}"/>
</file>

<file path=customXml/itemProps3.xml><?xml version="1.0" encoding="utf-8"?>
<ds:datastoreItem xmlns:ds="http://schemas.openxmlformats.org/officeDocument/2006/customXml" ds:itemID="{467734C2-ECE9-4751-9A1D-511DD394312D}"/>
</file>

<file path=docProps/app.xml><?xml version="1.0" encoding="utf-8"?>
<Properties xmlns="http://schemas.openxmlformats.org/officeDocument/2006/extended-properties" xmlns:vt="http://schemas.openxmlformats.org/officeDocument/2006/docPropsVTypes">
  <TotalTime>0</TotalTime>
  <Words>2398</Words>
  <Application>Microsoft Office PowerPoint</Application>
  <PresentationFormat>Panorámica</PresentationFormat>
  <Paragraphs>297</Paragraphs>
  <Slides>18</Slides>
  <Notes>15</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18</vt:i4>
      </vt:variant>
    </vt:vector>
  </HeadingPairs>
  <TitlesOfParts>
    <vt:vector size="30" baseType="lpstr">
      <vt:lpstr>Arial</vt:lpstr>
      <vt:lpstr>Bebas Neue</vt:lpstr>
      <vt:lpstr>Calibri</vt:lpstr>
      <vt:lpstr>Calibri Light</vt:lpstr>
      <vt:lpstr>Entypo</vt:lpstr>
      <vt:lpstr>gobCL Light</vt:lpstr>
      <vt:lpstr>Helvetica</vt:lpstr>
      <vt:lpstr>Roboto Condensed</vt:lpstr>
      <vt:lpstr>Roboto Condensed Light</vt:lpstr>
      <vt:lpstr>Roboto Condensed Regular</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Durbahn Estrada, Javier</dc:creator>
  <cp:lastModifiedBy>Moraga Méndez,Maritza</cp:lastModifiedBy>
  <cp:revision>1</cp:revision>
  <cp:lastPrinted>2020-02-14T11:49:54Z</cp:lastPrinted>
  <dcterms:created xsi:type="dcterms:W3CDTF">2020-02-13T20:31:44Z</dcterms:created>
  <dcterms:modified xsi:type="dcterms:W3CDTF">2021-06-15T22:51:46Z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0x0101002A5A1B016BA5AB449909FABF135B125B</vt:lpwstr>
  </property>
  <property fmtid="{D5CDD505-2E9C-101B-9397-08002B2CF9AE}" pid="3" name="Order">
    <vt:r8>49800</vt:r8>
  </property>
</Properties>
</file>