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61" r:id="rId4"/>
    <p:sldId id="267" r:id="rId5"/>
    <p:sldId id="263" r:id="rId6"/>
    <p:sldId id="265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2D6715-0AD2-A8E1-1992-7B0678097985}" v="52" dt="2024-10-19T00:27:50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6" autoAdjust="0"/>
    <p:restoredTop sz="65796" autoAdjust="0"/>
  </p:normalViewPr>
  <p:slideViewPr>
    <p:cSldViewPr snapToGrid="0">
      <p:cViewPr varScale="1">
        <p:scale>
          <a:sx n="71" d="100"/>
          <a:sy n="71" d="100"/>
        </p:scale>
        <p:origin x="4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endro, Jorgo" userId="S::jorgo.qendro@snhu.edu::53c4a3db-ecb9-4cb0-9804-5734c974c3fc" providerId="AD" clId="Web-{1C2D6715-0AD2-A8E1-1992-7B0678097985}"/>
    <pc:docChg chg="modSld">
      <pc:chgData name="Qendro, Jorgo" userId="S::jorgo.qendro@snhu.edu::53c4a3db-ecb9-4cb0-9804-5734c974c3fc" providerId="AD" clId="Web-{1C2D6715-0AD2-A8E1-1992-7B0678097985}" dt="2024-10-19T00:27:49.525" v="45"/>
      <pc:docMkLst>
        <pc:docMk/>
      </pc:docMkLst>
      <pc:sldChg chg="modSp">
        <pc:chgData name="Qendro, Jorgo" userId="S::jorgo.qendro@snhu.edu::53c4a3db-ecb9-4cb0-9804-5734c974c3fc" providerId="AD" clId="Web-{1C2D6715-0AD2-A8E1-1992-7B0678097985}" dt="2024-10-18T23:32:46.345" v="4" actId="20577"/>
        <pc:sldMkLst>
          <pc:docMk/>
          <pc:sldMk cId="409182036" sldId="258"/>
        </pc:sldMkLst>
        <pc:spChg chg="mod">
          <ac:chgData name="Qendro, Jorgo" userId="S::jorgo.qendro@snhu.edu::53c4a3db-ecb9-4cb0-9804-5734c974c3fc" providerId="AD" clId="Web-{1C2D6715-0AD2-A8E1-1992-7B0678097985}" dt="2024-10-18T23:32:46.345" v="4" actId="20577"/>
          <ac:spMkLst>
            <pc:docMk/>
            <pc:sldMk cId="409182036" sldId="258"/>
            <ac:spMk id="3" creationId="{00000000-0000-0000-0000-000000000000}"/>
          </ac:spMkLst>
        </pc:spChg>
      </pc:sldChg>
      <pc:sldChg chg="modSp">
        <pc:chgData name="Qendro, Jorgo" userId="S::jorgo.qendro@snhu.edu::53c4a3db-ecb9-4cb0-9804-5734c974c3fc" providerId="AD" clId="Web-{1C2D6715-0AD2-A8E1-1992-7B0678097985}" dt="2024-10-18T23:43:08.762" v="9" actId="20577"/>
        <pc:sldMkLst>
          <pc:docMk/>
          <pc:sldMk cId="1865885945" sldId="260"/>
        </pc:sldMkLst>
        <pc:spChg chg="mod">
          <ac:chgData name="Qendro, Jorgo" userId="S::jorgo.qendro@snhu.edu::53c4a3db-ecb9-4cb0-9804-5734c974c3fc" providerId="AD" clId="Web-{1C2D6715-0AD2-A8E1-1992-7B0678097985}" dt="2024-10-18T23:43:08.762" v="9" actId="20577"/>
          <ac:spMkLst>
            <pc:docMk/>
            <pc:sldMk cId="1865885945" sldId="260"/>
            <ac:spMk id="3" creationId="{00000000-0000-0000-0000-000000000000}"/>
          </ac:spMkLst>
        </pc:spChg>
      </pc:sldChg>
      <pc:sldChg chg="addSp delSp modSp">
        <pc:chgData name="Qendro, Jorgo" userId="S::jorgo.qendro@snhu.edu::53c4a3db-ecb9-4cb0-9804-5734c974c3fc" providerId="AD" clId="Web-{1C2D6715-0AD2-A8E1-1992-7B0678097985}" dt="2024-10-18T23:48:59.557" v="32"/>
        <pc:sldMkLst>
          <pc:docMk/>
          <pc:sldMk cId="2776425341" sldId="261"/>
        </pc:sldMkLst>
        <pc:spChg chg="del mod">
          <ac:chgData name="Qendro, Jorgo" userId="S::jorgo.qendro@snhu.edu::53c4a3db-ecb9-4cb0-9804-5734c974c3fc" providerId="AD" clId="Web-{1C2D6715-0AD2-A8E1-1992-7B0678097985}" dt="2024-10-18T23:48:59.557" v="32"/>
          <ac:spMkLst>
            <pc:docMk/>
            <pc:sldMk cId="2776425341" sldId="261"/>
            <ac:spMk id="3" creationId="{00000000-0000-0000-0000-000000000000}"/>
          </ac:spMkLst>
        </pc:spChg>
        <pc:picChg chg="add mod ord">
          <ac:chgData name="Qendro, Jorgo" userId="S::jorgo.qendro@snhu.edu::53c4a3db-ecb9-4cb0-9804-5734c974c3fc" providerId="AD" clId="Web-{1C2D6715-0AD2-A8E1-1992-7B0678097985}" dt="2024-10-18T23:48:59.557" v="32"/>
          <ac:picMkLst>
            <pc:docMk/>
            <pc:sldMk cId="2776425341" sldId="261"/>
            <ac:picMk id="4" creationId="{E468A676-3874-B25D-4019-32982CEE88E2}"/>
          </ac:picMkLst>
        </pc:picChg>
      </pc:sldChg>
      <pc:sldChg chg="modSp">
        <pc:chgData name="Qendro, Jorgo" userId="S::jorgo.qendro@snhu.edu::53c4a3db-ecb9-4cb0-9804-5734c974c3fc" providerId="AD" clId="Web-{1C2D6715-0AD2-A8E1-1992-7B0678097985}" dt="2024-10-18T23:43:53.826" v="22" actId="20577"/>
        <pc:sldMkLst>
          <pc:docMk/>
          <pc:sldMk cId="376843144" sldId="263"/>
        </pc:sldMkLst>
        <pc:spChg chg="mod">
          <ac:chgData name="Qendro, Jorgo" userId="S::jorgo.qendro@snhu.edu::53c4a3db-ecb9-4cb0-9804-5734c974c3fc" providerId="AD" clId="Web-{1C2D6715-0AD2-A8E1-1992-7B0678097985}" dt="2024-10-18T23:43:53.826" v="22" actId="20577"/>
          <ac:spMkLst>
            <pc:docMk/>
            <pc:sldMk cId="376843144" sldId="263"/>
            <ac:spMk id="3" creationId="{00000000-0000-0000-0000-000000000000}"/>
          </ac:spMkLst>
        </pc:spChg>
      </pc:sldChg>
      <pc:sldChg chg="modSp">
        <pc:chgData name="Qendro, Jorgo" userId="S::jorgo.qendro@snhu.edu::53c4a3db-ecb9-4cb0-9804-5734c974c3fc" providerId="AD" clId="Web-{1C2D6715-0AD2-A8E1-1992-7B0678097985}" dt="2024-10-18T23:44:12.483" v="26" actId="20577"/>
        <pc:sldMkLst>
          <pc:docMk/>
          <pc:sldMk cId="3225141645" sldId="265"/>
        </pc:sldMkLst>
        <pc:spChg chg="mod">
          <ac:chgData name="Qendro, Jorgo" userId="S::jorgo.qendro@snhu.edu::53c4a3db-ecb9-4cb0-9804-5734c974c3fc" providerId="AD" clId="Web-{1C2D6715-0AD2-A8E1-1992-7B0678097985}" dt="2024-10-18T23:44:12.483" v="26" actId="20577"/>
          <ac:spMkLst>
            <pc:docMk/>
            <pc:sldMk cId="3225141645" sldId="265"/>
            <ac:spMk id="3" creationId="{00000000-0000-0000-0000-000000000000}"/>
          </ac:spMkLst>
        </pc:spChg>
      </pc:sldChg>
      <pc:sldChg chg="addSp delSp modSp">
        <pc:chgData name="Qendro, Jorgo" userId="S::jorgo.qendro@snhu.edu::53c4a3db-ecb9-4cb0-9804-5734c974c3fc" providerId="AD" clId="Web-{1C2D6715-0AD2-A8E1-1992-7B0678097985}" dt="2024-10-19T00:27:49.525" v="45"/>
        <pc:sldMkLst>
          <pc:docMk/>
          <pc:sldMk cId="3564055637" sldId="267"/>
        </pc:sldMkLst>
        <pc:spChg chg="del mod">
          <ac:chgData name="Qendro, Jorgo" userId="S::jorgo.qendro@snhu.edu::53c4a3db-ecb9-4cb0-9804-5734c974c3fc" providerId="AD" clId="Web-{1C2D6715-0AD2-A8E1-1992-7B0678097985}" dt="2024-10-19T00:27:49.525" v="45"/>
          <ac:spMkLst>
            <pc:docMk/>
            <pc:sldMk cId="3564055637" sldId="267"/>
            <ac:spMk id="3" creationId="{00000000-0000-0000-0000-000000000000}"/>
          </ac:spMkLst>
        </pc:spChg>
        <pc:picChg chg="add mod ord">
          <ac:chgData name="Qendro, Jorgo" userId="S::jorgo.qendro@snhu.edu::53c4a3db-ecb9-4cb0-9804-5734c974c3fc" providerId="AD" clId="Web-{1C2D6715-0AD2-A8E1-1992-7B0678097985}" dt="2024-10-19T00:27:49.525" v="45"/>
          <ac:picMkLst>
            <pc:docMk/>
            <pc:sldMk cId="3564055637" sldId="267"/>
            <ac:picMk id="4" creationId="{5312396E-9CED-A103-79DC-E2AED73058B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[No</a:t>
            </a:r>
            <a:r>
              <a:rPr lang="en-US" baseline="0" dirty="0"/>
              <a:t> speaker notes required for this slide.]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[In your speaker notes, include an</a:t>
            </a:r>
            <a:r>
              <a:rPr lang="en-US" baseline="0" dirty="0"/>
              <a:t> explanation </a:t>
            </a:r>
            <a:r>
              <a:rPr lang="en-US" dirty="0"/>
              <a:t>of</a:t>
            </a:r>
            <a:r>
              <a:rPr lang="en-US" baseline="0" dirty="0"/>
              <a:t> the different requirements you determined for </a:t>
            </a:r>
            <a:r>
              <a:rPr lang="en-US" baseline="0" dirty="0" err="1"/>
              <a:t>DriverPass’s</a:t>
            </a:r>
            <a:r>
              <a:rPr lang="en-US" baseline="0" dirty="0"/>
              <a:t> system. What are the functional requirements you selected to describe? What are the nonfunctional requirements you selected to describe? Be sure to explain how these requirements meet </a:t>
            </a:r>
            <a:r>
              <a:rPr lang="en-US" baseline="0" dirty="0" err="1"/>
              <a:t>DriverPass’s</a:t>
            </a:r>
            <a:r>
              <a:rPr lang="en-US" baseline="0" dirty="0"/>
              <a:t> needs.]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6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[Explain</a:t>
            </a:r>
            <a:r>
              <a:rPr lang="en-US" baseline="0" dirty="0"/>
              <a:t> your diagram. Who are the different actors in the system? What are the different use cases? How did you account for </a:t>
            </a:r>
            <a:r>
              <a:rPr lang="en-US" baseline="0" dirty="0" err="1"/>
              <a:t>DriverPass’s</a:t>
            </a:r>
            <a:r>
              <a:rPr lang="en-US" baseline="0" dirty="0"/>
              <a:t> needs in your design? In your explanation, keep your audience in mind. Avoid the use of terms like “actors” and “use cases” in your explanation.]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[Explain</a:t>
            </a:r>
            <a:r>
              <a:rPr lang="en-US" baseline="0" dirty="0"/>
              <a:t> your diagram. Which use case are you breaking down? What are the steps for this use case? How did you account for </a:t>
            </a:r>
            <a:r>
              <a:rPr lang="en-US" baseline="0" dirty="0" err="1"/>
              <a:t>DriverPass’s</a:t>
            </a:r>
            <a:r>
              <a:rPr lang="en-US" baseline="0" dirty="0"/>
              <a:t> needs in your design? In your explanation, keep your audience in mind. Avoid the use of technical terms such as “nodes,” “control flows,” and so on.]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[How</a:t>
            </a:r>
            <a:r>
              <a:rPr lang="en-US" baseline="0" dirty="0"/>
              <a:t> did you consider security in your design? In your explanation, keep your audience in mind by avoiding the use of technical terms.]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1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[What are the limitations of your design?</a:t>
            </a:r>
            <a:r>
              <a:rPr lang="en-US" baseline="0" dirty="0"/>
              <a:t> In your explanation, keep your audience in mind by avoiding the use </a:t>
            </a:r>
            <a:r>
              <a:rPr lang="en-US" baseline="0"/>
              <a:t>of technical </a:t>
            </a:r>
            <a:r>
              <a:rPr lang="en-US" baseline="0" dirty="0"/>
              <a:t>terms.]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6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DriverPass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System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  <a:cs typeface="Calibri"/>
              </a:rPr>
              <a:t>Jorgo</a:t>
            </a:r>
            <a:r>
              <a:rPr lang="en-US" dirty="0">
                <a:solidFill>
                  <a:srgbClr val="FFFFFF"/>
                </a:solidFill>
                <a:cs typeface="Calibri"/>
              </a:rPr>
              <a:t> Qendro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8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Functional Requirements:</a:t>
            </a:r>
            <a:endParaRPr lang="en-US" sz="1800" dirty="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The system must allow users (students and secretaries) to make, cancel, and modify driving lesson reservations online or by phone.</a:t>
            </a:r>
            <a:endParaRPr lang="en-US" sz="1800" dirty="0">
              <a:cs typeface="Calibri"/>
            </a:endParaRPr>
          </a:p>
          <a:p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The system must track which driving instructor, vehicle, and timeslot are assigned to each student’s reservation, ensuring proper scheduling and updates.</a:t>
            </a:r>
            <a:endParaRPr lang="en-US" sz="1800" dirty="0">
              <a:cs typeface="Calibri"/>
            </a:endParaRPr>
          </a:p>
          <a:p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Nonfunctional Requirements:</a:t>
            </a:r>
            <a:endParaRPr lang="en-US" sz="1800">
              <a:cs typeface="Calibri"/>
            </a:endParaRPr>
          </a:p>
          <a:p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The system must be accessible via the web on both mobile devices and computers, ensuring data can be viewed online but only modified when connected to the internet.</a:t>
            </a:r>
            <a:endParaRPr lang="en-US" sz="1800">
              <a:cs typeface="Calibri"/>
            </a:endParaRPr>
          </a:p>
          <a:p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The system must provide different levels of user access based on roles (e.g., admin, IT officer, secretary) with appropriate permissions for each.</a:t>
            </a:r>
            <a:endParaRPr lang="en-US" sz="1800" dirty="0">
              <a:cs typeface="Calibri"/>
            </a:endParaRPr>
          </a:p>
          <a:p>
            <a:endParaRPr sz="2400" dirty="0">
              <a:solidFill>
                <a:srgbClr val="000000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88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Case Diagram</a:t>
            </a:r>
          </a:p>
        </p:txBody>
      </p:sp>
      <p:pic>
        <p:nvPicPr>
          <p:cNvPr id="4" name="Content Placeholder 3" descr="A diagram of a company&#10;&#10;Description automatically generated">
            <a:extLst>
              <a:ext uri="{FF2B5EF4-FFF2-40B4-BE49-F238E27FC236}">
                <a16:creationId xmlns:a16="http://schemas.microsoft.com/office/drawing/2014/main" id="{E468A676-3874-B25D-4019-32982CEE8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652396" y="1359783"/>
            <a:ext cx="4182441" cy="41148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642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Activity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Diagram</a:t>
            </a:r>
          </a:p>
        </p:txBody>
      </p:sp>
      <p:pic>
        <p:nvPicPr>
          <p:cNvPr id="4" name="Content Placeholder 3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5312396E-9CED-A103-79DC-E2AED7305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149836" y="1359783"/>
            <a:ext cx="5187560" cy="41148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405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         Security Considerations for </a:t>
            </a:r>
            <a:r>
              <a:rPr lang="en-US" sz="1800" b="1" dirty="0" err="1">
                <a:solidFill>
                  <a:srgbClr val="000000"/>
                </a:solidFill>
                <a:ea typeface="+mn-lt"/>
                <a:cs typeface="+mn-lt"/>
              </a:rPr>
              <a:t>DriverPass</a:t>
            </a:r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endParaRPr lang="en-US" sz="1800" dirty="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Role-based access control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: Different levels of access for admin (Liam), IT officer (Ian), secretaries, and students.</a:t>
            </a:r>
            <a:endParaRPr lang="en-US" sz="1800" dirty="0">
              <a:cs typeface="Calibri"/>
            </a:endParaRPr>
          </a:p>
          <a:p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Password management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: The system includes a password reset option for users who forget their credentials.</a:t>
            </a:r>
            <a:endParaRPr lang="en-US" sz="1800" dirty="0">
              <a:cs typeface="Calibri"/>
            </a:endParaRPr>
          </a:p>
          <a:p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Tracking and logging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: Every action taken in the system (e.g., reservations, modifications, cancellations) is tracked with a timestamp and associated user information.</a:t>
            </a:r>
            <a:endParaRPr lang="en-US" sz="1800" dirty="0">
              <a:cs typeface="Calibri"/>
            </a:endParaRPr>
          </a:p>
          <a:p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Data encryption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: All sensitive information, including student personal data and payment information, is stored and transmitted using encryption.</a:t>
            </a:r>
            <a:endParaRPr lang="en-US" sz="1800" dirty="0">
              <a:cs typeface="Calibri"/>
            </a:endParaRPr>
          </a:p>
          <a:p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Integration with DMV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: Ensure secure communication channels for syncing updates from the DMV regarding test requirements and policies.</a:t>
            </a:r>
            <a:endParaRPr lang="en-US" sz="1800" dirty="0"/>
          </a:p>
          <a:p>
            <a:endParaRPr sz="2400" dirty="0">
              <a:solidFill>
                <a:srgbClr val="000000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4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No offline updates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: Data cannot be modified offline; users must be online to make any changes to avoid duplication or redundancy.</a:t>
            </a:r>
          </a:p>
          <a:p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Package management flexibility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: Although packages can be disabled, adding or removing new ones will require developer intervention, limiting the client's flexibility without technical support.</a:t>
            </a:r>
            <a:endParaRPr lang="en-US" dirty="0">
              <a:ea typeface="+mn-lt"/>
              <a:cs typeface="+mn-lt"/>
            </a:endParaRPr>
          </a:p>
          <a:p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Single DMV integration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: The system relies on an external connection to the DMV for updates, which may lead to delays if the DMV's system experiences issues.</a:t>
            </a:r>
            <a:endParaRPr lang="en-US" dirty="0">
              <a:ea typeface="+mn-lt"/>
              <a:cs typeface="+mn-lt"/>
            </a:endParaRPr>
          </a:p>
          <a:p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Scalability concerns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: While the system is designed for current operations, future scaling (e.g., adding more vehicles, drivers, or locations) may require significant system updates.</a:t>
            </a:r>
            <a:endParaRPr lang="en-US" dirty="0">
              <a:ea typeface="+mn-lt"/>
              <a:cs typeface="+mn-lt"/>
            </a:endParaRPr>
          </a:p>
          <a:p>
            <a:endParaRPr sz="2400" dirty="0">
              <a:solidFill>
                <a:srgbClr val="000000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5141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WebD281</Template>
  <TotalTime>1342</TotalTime>
  <Words>308</Words>
  <Application>Microsoft Office PowerPoint</Application>
  <PresentationFormat>Widescreen</PresentationFormat>
  <Paragraphs>24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DriverPass System Analysis</vt:lpstr>
      <vt:lpstr>System Requirements</vt:lpstr>
      <vt:lpstr>Use Case Diagram</vt:lpstr>
      <vt:lpstr>Activity Diagram</vt:lpstr>
      <vt:lpstr>Security</vt:lpstr>
      <vt:lpstr>System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</dc:title>
  <dc:creator>Loay Alnaji</dc:creator>
  <cp:lastModifiedBy>Russo, Jordan</cp:lastModifiedBy>
  <cp:revision>41</cp:revision>
  <dcterms:created xsi:type="dcterms:W3CDTF">2019-10-14T02:36:52Z</dcterms:created>
  <dcterms:modified xsi:type="dcterms:W3CDTF">2024-10-19T00:28:00Z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17B2C008-CF5F-4D7E-BF2C-A283A0269B28</vt:lpwstr>
  </property>
  <property fmtid="{D5CDD505-2E9C-101B-9397-08002B2CF9AE}" pid="3" name="ArticulatePath">
    <vt:lpwstr>CS 255 Client Presentation Template</vt:lpwstr>
  </property>
</Properties>
</file>