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56000" y="2348280"/>
            <a:ext cx="8567640" cy="162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2000" y="4284000"/>
            <a:ext cx="7055640" cy="92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12000" y="5293080"/>
            <a:ext cx="7055640" cy="92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56000" y="2348280"/>
            <a:ext cx="8567640" cy="162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512000" y="4284000"/>
            <a:ext cx="3443040" cy="92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27480" y="4284000"/>
            <a:ext cx="3443040" cy="92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27480" y="5293080"/>
            <a:ext cx="3443040" cy="92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512000" y="5293080"/>
            <a:ext cx="3443040" cy="92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56000" y="2348280"/>
            <a:ext cx="8567640" cy="162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512000" y="4284000"/>
            <a:ext cx="7055640" cy="1931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512000" y="4284000"/>
            <a:ext cx="7055640" cy="1931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829320" y="4283640"/>
            <a:ext cx="2420640" cy="19314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829320" y="4283640"/>
            <a:ext cx="2420640" cy="1931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56000" y="2348280"/>
            <a:ext cx="8567640" cy="162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1512000" y="4284000"/>
            <a:ext cx="7055640" cy="193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56000" y="2348280"/>
            <a:ext cx="8567640" cy="162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512000" y="4284000"/>
            <a:ext cx="7055640" cy="1931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56000" y="2348280"/>
            <a:ext cx="8567640" cy="162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512000" y="4284000"/>
            <a:ext cx="3443040" cy="1931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27480" y="4284000"/>
            <a:ext cx="3443040" cy="1931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56000" y="2348280"/>
            <a:ext cx="8567640" cy="162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756000" y="2348280"/>
            <a:ext cx="8567640" cy="7510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56000" y="2348280"/>
            <a:ext cx="8567640" cy="162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512000" y="4284000"/>
            <a:ext cx="3443040" cy="92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512000" y="5293080"/>
            <a:ext cx="3443040" cy="92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27480" y="4284000"/>
            <a:ext cx="3443040" cy="1931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56000" y="2348280"/>
            <a:ext cx="8567640" cy="162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512000" y="4284000"/>
            <a:ext cx="7055640" cy="193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56000" y="2348280"/>
            <a:ext cx="8567640" cy="162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512000" y="4284000"/>
            <a:ext cx="3443040" cy="1931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27480" y="4284000"/>
            <a:ext cx="3443040" cy="92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27480" y="5293080"/>
            <a:ext cx="3443040" cy="92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56000" y="2348280"/>
            <a:ext cx="8567640" cy="162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512000" y="4284000"/>
            <a:ext cx="3443040" cy="92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27480" y="4284000"/>
            <a:ext cx="3443040" cy="92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1512000" y="5293080"/>
            <a:ext cx="7055640" cy="92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56000" y="2348280"/>
            <a:ext cx="8567640" cy="162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512000" y="4284000"/>
            <a:ext cx="7055640" cy="92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1512000" y="5293080"/>
            <a:ext cx="7055640" cy="92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56000" y="2348280"/>
            <a:ext cx="8567640" cy="162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512000" y="4284000"/>
            <a:ext cx="3443040" cy="92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27480" y="4284000"/>
            <a:ext cx="3443040" cy="92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27480" y="5293080"/>
            <a:ext cx="3443040" cy="92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1512000" y="5293080"/>
            <a:ext cx="3443040" cy="92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56000" y="2348280"/>
            <a:ext cx="8567640" cy="162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512000" y="4284000"/>
            <a:ext cx="7055640" cy="1931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512000" y="4284000"/>
            <a:ext cx="7055640" cy="1931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829320" y="4283640"/>
            <a:ext cx="2420640" cy="193140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829320" y="4283640"/>
            <a:ext cx="2420640" cy="1931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56000" y="2348280"/>
            <a:ext cx="8567640" cy="162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512000" y="4284000"/>
            <a:ext cx="7055640" cy="1931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56000" y="2348280"/>
            <a:ext cx="8567640" cy="162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512000" y="4284000"/>
            <a:ext cx="3443040" cy="1931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27480" y="4284000"/>
            <a:ext cx="3443040" cy="1931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56000" y="2348280"/>
            <a:ext cx="8567640" cy="162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56000" y="2348280"/>
            <a:ext cx="8567640" cy="7510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56000" y="2348280"/>
            <a:ext cx="8567640" cy="162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512000" y="4284000"/>
            <a:ext cx="3443040" cy="92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512000" y="5293080"/>
            <a:ext cx="3443040" cy="92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27480" y="4284000"/>
            <a:ext cx="3443040" cy="1931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56000" y="2348280"/>
            <a:ext cx="8567640" cy="162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512000" y="4284000"/>
            <a:ext cx="3443040" cy="1931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27480" y="4284000"/>
            <a:ext cx="3443040" cy="92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27480" y="5293080"/>
            <a:ext cx="3443040" cy="92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56000" y="2348280"/>
            <a:ext cx="8567640" cy="162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512000" y="4284000"/>
            <a:ext cx="3443040" cy="92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27480" y="4284000"/>
            <a:ext cx="3443040" cy="92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512000" y="5293080"/>
            <a:ext cx="7055640" cy="92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0D08008-CD93-4041-8E1F-5E915062C029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56000" y="2348280"/>
            <a:ext cx="8567640" cy="16200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1512000" y="4284000"/>
            <a:ext cx="7055640" cy="19314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8b8b8b"/>
                </a:solidFill>
                <a:latin typeface="Calibri"/>
              </a:rPr>
              <a:t>Click to edit Master subtitle style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4000" y="7007040"/>
            <a:ext cx="2351880" cy="402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5/13/15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3760" y="7007040"/>
            <a:ext cx="3191400" cy="40212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3760" y="7007040"/>
            <a:ext cx="235188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DE9E3D6-B942-428D-9465-96DF1D688A42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53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5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21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21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21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21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21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3" descr=""/>
          <p:cNvPicPr/>
          <p:nvPr/>
        </p:nvPicPr>
        <p:blipFill>
          <a:blip r:embed="rId1"/>
          <a:stretch/>
        </p:blipFill>
        <p:spPr>
          <a:xfrm>
            <a:off x="1173960" y="0"/>
            <a:ext cx="5965200" cy="755964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80" name="CustomShape 1"/>
          <p:cNvSpPr/>
          <p:nvPr/>
        </p:nvSpPr>
        <p:spPr>
          <a:xfrm>
            <a:off x="1830960" y="252000"/>
            <a:ext cx="454680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lang="en-US" strike="noStrike" baseline="-25000">
                <a:solidFill>
                  <a:srgbClr val="000000"/>
                </a:solidFill>
                <a:latin typeface="Calibri"/>
              </a:rPr>
              <a:t>1  1   2  3  4  5  6  7  8  9 10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trike="noStrike" baseline="-25000">
                <a:solidFill>
                  <a:srgbClr val="000000"/>
                </a:solidFill>
                <a:latin typeface="Calibri"/>
              </a:rPr>
              <a:t>12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lang="en-US" strike="noStrike" baseline="-25000">
                <a:solidFill>
                  <a:srgbClr val="000000"/>
                </a:solidFill>
                <a:latin typeface="Calibri"/>
              </a:rPr>
              <a:t>14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lang="en-US" strike="noStrike" baseline="-25000">
                <a:solidFill>
                  <a:srgbClr val="000000"/>
                </a:solidFill>
                <a:latin typeface="Calibri"/>
              </a:rPr>
              <a:t>16    18    20    22   24     26    28    30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lang="en-US" strike="noStrike" baseline="-250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2500560" y="0"/>
            <a:ext cx="2980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DG400-series transcription gel</a:t>
            </a: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1029960" y="7140240"/>
            <a:ext cx="356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U2</a:t>
            </a:r>
            <a:endParaRPr/>
          </a:p>
        </p:txBody>
      </p:sp>
      <p:sp>
        <p:nvSpPr>
          <p:cNvPr id="83" name="CustomShape 4"/>
          <p:cNvSpPr/>
          <p:nvPr/>
        </p:nvSpPr>
        <p:spPr>
          <a:xfrm>
            <a:off x="1027800" y="6636240"/>
            <a:ext cx="3470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A3</a:t>
            </a:r>
            <a:endParaRPr/>
          </a:p>
        </p:txBody>
      </p:sp>
      <p:sp>
        <p:nvSpPr>
          <p:cNvPr id="84" name="CustomShape 5"/>
          <p:cNvSpPr/>
          <p:nvPr/>
        </p:nvSpPr>
        <p:spPr>
          <a:xfrm>
            <a:off x="1027800" y="6162840"/>
            <a:ext cx="3470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A4</a:t>
            </a:r>
            <a:endParaRPr/>
          </a:p>
        </p:txBody>
      </p:sp>
      <p:sp>
        <p:nvSpPr>
          <p:cNvPr id="85" name="CustomShape 6"/>
          <p:cNvSpPr/>
          <p:nvPr/>
        </p:nvSpPr>
        <p:spPr>
          <a:xfrm>
            <a:off x="1027800" y="5796000"/>
            <a:ext cx="3470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A5</a:t>
            </a:r>
            <a:endParaRPr/>
          </a:p>
        </p:txBody>
      </p:sp>
      <p:sp>
        <p:nvSpPr>
          <p:cNvPr id="86" name="CustomShape 7"/>
          <p:cNvSpPr/>
          <p:nvPr/>
        </p:nvSpPr>
        <p:spPr>
          <a:xfrm>
            <a:off x="1028160" y="5490720"/>
            <a:ext cx="356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U6</a:t>
            </a:r>
            <a:endParaRPr/>
          </a:p>
        </p:txBody>
      </p:sp>
      <p:sp>
        <p:nvSpPr>
          <p:cNvPr id="87" name="CustomShape 8"/>
          <p:cNvSpPr/>
          <p:nvPr/>
        </p:nvSpPr>
        <p:spPr>
          <a:xfrm>
            <a:off x="1029960" y="5207760"/>
            <a:ext cx="356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U7</a:t>
            </a:r>
            <a:endParaRPr/>
          </a:p>
        </p:txBody>
      </p:sp>
      <p:sp>
        <p:nvSpPr>
          <p:cNvPr id="88" name="CustomShape 9"/>
          <p:cNvSpPr/>
          <p:nvPr/>
        </p:nvSpPr>
        <p:spPr>
          <a:xfrm>
            <a:off x="1028160" y="4955760"/>
            <a:ext cx="356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U8</a:t>
            </a:r>
            <a:endParaRPr/>
          </a:p>
        </p:txBody>
      </p:sp>
      <p:sp>
        <p:nvSpPr>
          <p:cNvPr id="89" name="CustomShape 10"/>
          <p:cNvSpPr/>
          <p:nvPr/>
        </p:nvSpPr>
        <p:spPr>
          <a:xfrm>
            <a:off x="1028160" y="4650840"/>
            <a:ext cx="3549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G9</a:t>
            </a:r>
            <a:endParaRPr/>
          </a:p>
        </p:txBody>
      </p:sp>
      <p:sp>
        <p:nvSpPr>
          <p:cNvPr id="90" name="CustomShape 11"/>
          <p:cNvSpPr/>
          <p:nvPr/>
        </p:nvSpPr>
        <p:spPr>
          <a:xfrm>
            <a:off x="1031760" y="4451760"/>
            <a:ext cx="4248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A10</a:t>
            </a:r>
            <a:endParaRPr/>
          </a:p>
        </p:txBody>
      </p:sp>
      <p:sp>
        <p:nvSpPr>
          <p:cNvPr id="91" name="CustomShape 12"/>
          <p:cNvSpPr/>
          <p:nvPr/>
        </p:nvSpPr>
        <p:spPr>
          <a:xfrm>
            <a:off x="1034280" y="4199760"/>
            <a:ext cx="4327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G11</a:t>
            </a:r>
            <a:endParaRPr/>
          </a:p>
        </p:txBody>
      </p:sp>
      <p:sp>
        <p:nvSpPr>
          <p:cNvPr id="92" name="Line 13"/>
          <p:cNvSpPr/>
          <p:nvPr/>
        </p:nvSpPr>
        <p:spPr>
          <a:xfrm>
            <a:off x="1427760" y="4366080"/>
            <a:ext cx="167760" cy="1800"/>
          </a:xfrm>
          <a:prstGeom prst="line">
            <a:avLst/>
          </a:prstGeom>
          <a:ln w="12600">
            <a:solidFill>
              <a:schemeClr val="tx1">
                <a:lumMod val="85000"/>
                <a:lumOff val="15000"/>
              </a:schemeClr>
            </a:solidFill>
            <a:round/>
          </a:ln>
        </p:spPr>
      </p:sp>
      <p:sp>
        <p:nvSpPr>
          <p:cNvPr id="93" name="Line 14"/>
          <p:cNvSpPr/>
          <p:nvPr/>
        </p:nvSpPr>
        <p:spPr>
          <a:xfrm>
            <a:off x="1427760" y="4618080"/>
            <a:ext cx="167760" cy="1800"/>
          </a:xfrm>
          <a:prstGeom prst="line">
            <a:avLst/>
          </a:prstGeom>
          <a:ln w="12600">
            <a:solidFill>
              <a:schemeClr val="tx1">
                <a:lumMod val="85000"/>
                <a:lumOff val="15000"/>
              </a:schemeClr>
            </a:solidFill>
            <a:round/>
          </a:ln>
        </p:spPr>
      </p:sp>
      <p:sp>
        <p:nvSpPr>
          <p:cNvPr id="94" name="Line 15"/>
          <p:cNvSpPr/>
          <p:nvPr/>
        </p:nvSpPr>
        <p:spPr>
          <a:xfrm>
            <a:off x="1343520" y="4870080"/>
            <a:ext cx="168120" cy="1800"/>
          </a:xfrm>
          <a:prstGeom prst="line">
            <a:avLst/>
          </a:prstGeom>
          <a:ln w="12600">
            <a:solidFill>
              <a:schemeClr val="tx1">
                <a:lumMod val="85000"/>
                <a:lumOff val="15000"/>
              </a:schemeClr>
            </a:solidFill>
            <a:round/>
          </a:ln>
        </p:spPr>
      </p:sp>
      <p:sp>
        <p:nvSpPr>
          <p:cNvPr id="95" name="Line 16"/>
          <p:cNvSpPr/>
          <p:nvPr/>
        </p:nvSpPr>
        <p:spPr>
          <a:xfrm>
            <a:off x="1343520" y="5122080"/>
            <a:ext cx="168120" cy="1800"/>
          </a:xfrm>
          <a:prstGeom prst="line">
            <a:avLst/>
          </a:prstGeom>
          <a:ln w="12600">
            <a:solidFill>
              <a:schemeClr val="tx1">
                <a:lumMod val="85000"/>
                <a:lumOff val="15000"/>
              </a:schemeClr>
            </a:solidFill>
            <a:round/>
          </a:ln>
        </p:spPr>
      </p:sp>
      <p:sp>
        <p:nvSpPr>
          <p:cNvPr id="96" name="Line 17"/>
          <p:cNvSpPr/>
          <p:nvPr/>
        </p:nvSpPr>
        <p:spPr>
          <a:xfrm>
            <a:off x="1343520" y="5374080"/>
            <a:ext cx="168120" cy="1800"/>
          </a:xfrm>
          <a:prstGeom prst="line">
            <a:avLst/>
          </a:prstGeom>
          <a:ln w="12600">
            <a:solidFill>
              <a:schemeClr val="tx1">
                <a:lumMod val="85000"/>
                <a:lumOff val="15000"/>
              </a:schemeClr>
            </a:solidFill>
            <a:round/>
          </a:ln>
        </p:spPr>
      </p:sp>
      <p:sp>
        <p:nvSpPr>
          <p:cNvPr id="97" name="Line 18"/>
          <p:cNvSpPr/>
          <p:nvPr/>
        </p:nvSpPr>
        <p:spPr>
          <a:xfrm>
            <a:off x="1343520" y="5626080"/>
            <a:ext cx="168120" cy="1800"/>
          </a:xfrm>
          <a:prstGeom prst="line">
            <a:avLst/>
          </a:prstGeom>
          <a:ln w="12600">
            <a:solidFill>
              <a:schemeClr val="tx1">
                <a:lumMod val="85000"/>
                <a:lumOff val="15000"/>
              </a:schemeClr>
            </a:solidFill>
            <a:round/>
          </a:ln>
        </p:spPr>
      </p:sp>
      <p:sp>
        <p:nvSpPr>
          <p:cNvPr id="98" name="Line 19"/>
          <p:cNvSpPr/>
          <p:nvPr/>
        </p:nvSpPr>
        <p:spPr>
          <a:xfrm>
            <a:off x="1343520" y="5961960"/>
            <a:ext cx="168120" cy="1800"/>
          </a:xfrm>
          <a:prstGeom prst="line">
            <a:avLst/>
          </a:prstGeom>
          <a:ln w="12600">
            <a:solidFill>
              <a:schemeClr val="tx1">
                <a:lumMod val="85000"/>
                <a:lumOff val="15000"/>
              </a:schemeClr>
            </a:solidFill>
            <a:round/>
          </a:ln>
        </p:spPr>
      </p:sp>
      <p:sp>
        <p:nvSpPr>
          <p:cNvPr id="99" name="Line 20"/>
          <p:cNvSpPr/>
          <p:nvPr/>
        </p:nvSpPr>
        <p:spPr>
          <a:xfrm>
            <a:off x="1343520" y="6305040"/>
            <a:ext cx="168120" cy="1800"/>
          </a:xfrm>
          <a:prstGeom prst="line">
            <a:avLst/>
          </a:prstGeom>
          <a:ln w="12600">
            <a:solidFill>
              <a:schemeClr val="tx1">
                <a:lumMod val="85000"/>
                <a:lumOff val="15000"/>
              </a:schemeClr>
            </a:solidFill>
            <a:round/>
          </a:ln>
        </p:spPr>
      </p:sp>
      <p:sp>
        <p:nvSpPr>
          <p:cNvPr id="100" name="Line 21"/>
          <p:cNvSpPr/>
          <p:nvPr/>
        </p:nvSpPr>
        <p:spPr>
          <a:xfrm>
            <a:off x="1343520" y="6802200"/>
            <a:ext cx="168120" cy="1800"/>
          </a:xfrm>
          <a:prstGeom prst="line">
            <a:avLst/>
          </a:prstGeom>
          <a:ln w="12600">
            <a:solidFill>
              <a:schemeClr val="tx1">
                <a:lumMod val="85000"/>
                <a:lumOff val="15000"/>
              </a:schemeClr>
            </a:solidFill>
            <a:round/>
          </a:ln>
        </p:spPr>
      </p:sp>
      <p:sp>
        <p:nvSpPr>
          <p:cNvPr id="101" name="Line 22"/>
          <p:cNvSpPr/>
          <p:nvPr/>
        </p:nvSpPr>
        <p:spPr>
          <a:xfrm>
            <a:off x="6551640" y="3695760"/>
            <a:ext cx="168120" cy="1800"/>
          </a:xfrm>
          <a:prstGeom prst="line">
            <a:avLst/>
          </a:prstGeom>
          <a:ln w="12600">
            <a:solidFill>
              <a:schemeClr val="tx1">
                <a:lumMod val="85000"/>
                <a:lumOff val="15000"/>
              </a:schemeClr>
            </a:solidFill>
            <a:round/>
          </a:ln>
        </p:spPr>
      </p:sp>
      <p:sp>
        <p:nvSpPr>
          <p:cNvPr id="102" name="Line 23"/>
          <p:cNvSpPr/>
          <p:nvPr/>
        </p:nvSpPr>
        <p:spPr>
          <a:xfrm>
            <a:off x="6551640" y="3863880"/>
            <a:ext cx="168120" cy="1800"/>
          </a:xfrm>
          <a:prstGeom prst="line">
            <a:avLst/>
          </a:prstGeom>
          <a:ln w="12600">
            <a:solidFill>
              <a:schemeClr val="tx1">
                <a:lumMod val="85000"/>
                <a:lumOff val="15000"/>
              </a:schemeClr>
            </a:solidFill>
            <a:round/>
          </a:ln>
        </p:spPr>
      </p:sp>
      <p:sp>
        <p:nvSpPr>
          <p:cNvPr id="103" name="Line 24"/>
          <p:cNvSpPr/>
          <p:nvPr/>
        </p:nvSpPr>
        <p:spPr>
          <a:xfrm>
            <a:off x="6551640" y="4030200"/>
            <a:ext cx="168120" cy="1440"/>
          </a:xfrm>
          <a:prstGeom prst="line">
            <a:avLst/>
          </a:prstGeom>
          <a:ln w="12600">
            <a:solidFill>
              <a:schemeClr val="tx1">
                <a:lumMod val="85000"/>
                <a:lumOff val="15000"/>
              </a:schemeClr>
            </a:solidFill>
            <a:round/>
          </a:ln>
        </p:spPr>
      </p:sp>
      <p:sp>
        <p:nvSpPr>
          <p:cNvPr id="104" name="Line 25"/>
          <p:cNvSpPr/>
          <p:nvPr/>
        </p:nvSpPr>
        <p:spPr>
          <a:xfrm>
            <a:off x="6551640" y="4197960"/>
            <a:ext cx="168120" cy="1800"/>
          </a:xfrm>
          <a:prstGeom prst="line">
            <a:avLst/>
          </a:prstGeom>
          <a:ln w="12600">
            <a:solidFill>
              <a:schemeClr val="tx1">
                <a:lumMod val="85000"/>
                <a:lumOff val="15000"/>
              </a:schemeClr>
            </a:solidFill>
            <a:round/>
          </a:ln>
        </p:spPr>
      </p:sp>
      <p:sp>
        <p:nvSpPr>
          <p:cNvPr id="105" name="Line 26"/>
          <p:cNvSpPr/>
          <p:nvPr/>
        </p:nvSpPr>
        <p:spPr>
          <a:xfrm>
            <a:off x="6551640" y="4367880"/>
            <a:ext cx="168120" cy="1800"/>
          </a:xfrm>
          <a:prstGeom prst="line">
            <a:avLst/>
          </a:prstGeom>
          <a:ln w="12600">
            <a:solidFill>
              <a:schemeClr val="tx1">
                <a:lumMod val="85000"/>
                <a:lumOff val="15000"/>
              </a:schemeClr>
            </a:solidFill>
            <a:round/>
          </a:ln>
        </p:spPr>
      </p:sp>
      <p:sp>
        <p:nvSpPr>
          <p:cNvPr id="106" name="Line 27"/>
          <p:cNvSpPr/>
          <p:nvPr/>
        </p:nvSpPr>
        <p:spPr>
          <a:xfrm>
            <a:off x="6551640" y="4536000"/>
            <a:ext cx="168120" cy="1800"/>
          </a:xfrm>
          <a:prstGeom prst="line">
            <a:avLst/>
          </a:prstGeom>
          <a:ln w="12600">
            <a:solidFill>
              <a:schemeClr val="tx1">
                <a:lumMod val="85000"/>
                <a:lumOff val="15000"/>
              </a:schemeClr>
            </a:solidFill>
            <a:round/>
          </a:ln>
        </p:spPr>
      </p:sp>
      <p:sp>
        <p:nvSpPr>
          <p:cNvPr id="107" name="Line 28"/>
          <p:cNvSpPr/>
          <p:nvPr/>
        </p:nvSpPr>
        <p:spPr>
          <a:xfrm>
            <a:off x="6551640" y="4787640"/>
            <a:ext cx="168120" cy="2160"/>
          </a:xfrm>
          <a:prstGeom prst="line">
            <a:avLst/>
          </a:prstGeom>
          <a:ln w="12600">
            <a:solidFill>
              <a:schemeClr val="tx1">
                <a:lumMod val="85000"/>
                <a:lumOff val="15000"/>
              </a:schemeClr>
            </a:solidFill>
            <a:round/>
          </a:ln>
        </p:spPr>
      </p:sp>
      <p:sp>
        <p:nvSpPr>
          <p:cNvPr id="108" name="Line 29"/>
          <p:cNvSpPr/>
          <p:nvPr/>
        </p:nvSpPr>
        <p:spPr>
          <a:xfrm>
            <a:off x="6551640" y="5038200"/>
            <a:ext cx="168120" cy="1440"/>
          </a:xfrm>
          <a:prstGeom prst="line">
            <a:avLst/>
          </a:prstGeom>
          <a:ln w="12600">
            <a:solidFill>
              <a:schemeClr val="tx1">
                <a:lumMod val="85000"/>
                <a:lumOff val="15000"/>
              </a:schemeClr>
            </a:solidFill>
            <a:round/>
          </a:ln>
        </p:spPr>
      </p:sp>
      <p:sp>
        <p:nvSpPr>
          <p:cNvPr id="109" name="Line 30"/>
          <p:cNvSpPr/>
          <p:nvPr/>
        </p:nvSpPr>
        <p:spPr>
          <a:xfrm>
            <a:off x="6551640" y="5290200"/>
            <a:ext cx="168120" cy="1440"/>
          </a:xfrm>
          <a:prstGeom prst="line">
            <a:avLst/>
          </a:prstGeom>
          <a:ln w="12600">
            <a:solidFill>
              <a:schemeClr val="tx1">
                <a:lumMod val="85000"/>
                <a:lumOff val="15000"/>
              </a:schemeClr>
            </a:solidFill>
            <a:round/>
          </a:ln>
        </p:spPr>
      </p:sp>
      <p:sp>
        <p:nvSpPr>
          <p:cNvPr id="110" name="Line 31"/>
          <p:cNvSpPr/>
          <p:nvPr/>
        </p:nvSpPr>
        <p:spPr>
          <a:xfrm>
            <a:off x="6551640" y="5795640"/>
            <a:ext cx="168120" cy="2160"/>
          </a:xfrm>
          <a:prstGeom prst="line">
            <a:avLst/>
          </a:prstGeom>
          <a:ln w="12600">
            <a:solidFill>
              <a:schemeClr val="tx1">
                <a:lumMod val="85000"/>
                <a:lumOff val="15000"/>
              </a:schemeClr>
            </a:solidFill>
            <a:round/>
          </a:ln>
        </p:spPr>
      </p:sp>
      <p:sp>
        <p:nvSpPr>
          <p:cNvPr id="111" name="Line 32"/>
          <p:cNvSpPr/>
          <p:nvPr/>
        </p:nvSpPr>
        <p:spPr>
          <a:xfrm>
            <a:off x="6551640" y="5540400"/>
            <a:ext cx="168120" cy="1800"/>
          </a:xfrm>
          <a:prstGeom prst="line">
            <a:avLst/>
          </a:prstGeom>
          <a:ln w="12600">
            <a:solidFill>
              <a:schemeClr val="tx1">
                <a:lumMod val="85000"/>
                <a:lumOff val="15000"/>
              </a:schemeClr>
            </a:solidFill>
            <a:round/>
          </a:ln>
        </p:spPr>
      </p:sp>
      <p:sp>
        <p:nvSpPr>
          <p:cNvPr id="112" name="Line 33"/>
          <p:cNvSpPr/>
          <p:nvPr/>
        </p:nvSpPr>
        <p:spPr>
          <a:xfrm>
            <a:off x="6551640" y="6303240"/>
            <a:ext cx="168120" cy="1800"/>
          </a:xfrm>
          <a:prstGeom prst="line">
            <a:avLst/>
          </a:prstGeom>
          <a:ln w="12600">
            <a:solidFill>
              <a:schemeClr val="tx1">
                <a:lumMod val="85000"/>
                <a:lumOff val="15000"/>
              </a:schemeClr>
            </a:solidFill>
            <a:round/>
          </a:ln>
        </p:spPr>
      </p:sp>
      <p:sp>
        <p:nvSpPr>
          <p:cNvPr id="113" name="Line 34"/>
          <p:cNvSpPr/>
          <p:nvPr/>
        </p:nvSpPr>
        <p:spPr>
          <a:xfrm>
            <a:off x="6635520" y="6802200"/>
            <a:ext cx="168120" cy="1800"/>
          </a:xfrm>
          <a:prstGeom prst="line">
            <a:avLst/>
          </a:prstGeom>
          <a:ln w="12600">
            <a:solidFill>
              <a:schemeClr val="tx1">
                <a:lumMod val="85000"/>
                <a:lumOff val="15000"/>
              </a:schemeClr>
            </a:solidFill>
            <a:round/>
          </a:ln>
        </p:spPr>
      </p:sp>
      <p:sp>
        <p:nvSpPr>
          <p:cNvPr id="114" name="CustomShape 35"/>
          <p:cNvSpPr/>
          <p:nvPr/>
        </p:nvSpPr>
        <p:spPr>
          <a:xfrm>
            <a:off x="6844680" y="7140240"/>
            <a:ext cx="356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U2</a:t>
            </a:r>
            <a:endParaRPr/>
          </a:p>
        </p:txBody>
      </p:sp>
      <p:sp>
        <p:nvSpPr>
          <p:cNvPr id="115" name="CustomShape 36"/>
          <p:cNvSpPr/>
          <p:nvPr/>
        </p:nvSpPr>
        <p:spPr>
          <a:xfrm>
            <a:off x="6741720" y="6636240"/>
            <a:ext cx="356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U3</a:t>
            </a:r>
            <a:endParaRPr/>
          </a:p>
        </p:txBody>
      </p:sp>
      <p:sp>
        <p:nvSpPr>
          <p:cNvPr id="116" name="CustomShape 37"/>
          <p:cNvSpPr/>
          <p:nvPr/>
        </p:nvSpPr>
        <p:spPr>
          <a:xfrm>
            <a:off x="6739560" y="6132240"/>
            <a:ext cx="3470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A4</a:t>
            </a:r>
            <a:endParaRPr/>
          </a:p>
        </p:txBody>
      </p:sp>
      <p:sp>
        <p:nvSpPr>
          <p:cNvPr id="117" name="CustomShape 38"/>
          <p:cNvSpPr/>
          <p:nvPr/>
        </p:nvSpPr>
        <p:spPr>
          <a:xfrm>
            <a:off x="6739920" y="5628240"/>
            <a:ext cx="3549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G5</a:t>
            </a:r>
            <a:endParaRPr/>
          </a:p>
        </p:txBody>
      </p:sp>
      <p:sp>
        <p:nvSpPr>
          <p:cNvPr id="118" name="CustomShape 39"/>
          <p:cNvSpPr/>
          <p:nvPr/>
        </p:nvSpPr>
        <p:spPr>
          <a:xfrm>
            <a:off x="6739560" y="5376240"/>
            <a:ext cx="3470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A6</a:t>
            </a:r>
            <a:endParaRPr/>
          </a:p>
        </p:txBody>
      </p:sp>
      <p:sp>
        <p:nvSpPr>
          <p:cNvPr id="119" name="CustomShape 40"/>
          <p:cNvSpPr/>
          <p:nvPr/>
        </p:nvSpPr>
        <p:spPr>
          <a:xfrm>
            <a:off x="6739560" y="5124240"/>
            <a:ext cx="3470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A7</a:t>
            </a:r>
            <a:endParaRPr/>
          </a:p>
        </p:txBody>
      </p:sp>
      <p:sp>
        <p:nvSpPr>
          <p:cNvPr id="120" name="CustomShape 41"/>
          <p:cNvSpPr/>
          <p:nvPr/>
        </p:nvSpPr>
        <p:spPr>
          <a:xfrm>
            <a:off x="6739560" y="4872240"/>
            <a:ext cx="3470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A8</a:t>
            </a:r>
            <a:endParaRPr/>
          </a:p>
        </p:txBody>
      </p:sp>
      <p:sp>
        <p:nvSpPr>
          <p:cNvPr id="121" name="CustomShape 42"/>
          <p:cNvSpPr/>
          <p:nvPr/>
        </p:nvSpPr>
        <p:spPr>
          <a:xfrm>
            <a:off x="6739560" y="4620240"/>
            <a:ext cx="3470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A9</a:t>
            </a:r>
            <a:endParaRPr/>
          </a:p>
        </p:txBody>
      </p:sp>
      <p:sp>
        <p:nvSpPr>
          <p:cNvPr id="122" name="CustomShape 43"/>
          <p:cNvSpPr/>
          <p:nvPr/>
        </p:nvSpPr>
        <p:spPr>
          <a:xfrm>
            <a:off x="6743880" y="4368240"/>
            <a:ext cx="4327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G10</a:t>
            </a:r>
            <a:endParaRPr/>
          </a:p>
        </p:txBody>
      </p:sp>
      <p:sp>
        <p:nvSpPr>
          <p:cNvPr id="123" name="CustomShape 44"/>
          <p:cNvSpPr/>
          <p:nvPr/>
        </p:nvSpPr>
        <p:spPr>
          <a:xfrm>
            <a:off x="6743520" y="4199760"/>
            <a:ext cx="4248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A11</a:t>
            </a:r>
            <a:endParaRPr/>
          </a:p>
        </p:txBody>
      </p:sp>
      <p:sp>
        <p:nvSpPr>
          <p:cNvPr id="124" name="CustomShape 45"/>
          <p:cNvSpPr/>
          <p:nvPr/>
        </p:nvSpPr>
        <p:spPr>
          <a:xfrm>
            <a:off x="6746040" y="3978720"/>
            <a:ext cx="4327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G12</a:t>
            </a:r>
            <a:endParaRPr/>
          </a:p>
        </p:txBody>
      </p:sp>
      <p:sp>
        <p:nvSpPr>
          <p:cNvPr id="125" name="CustomShape 46"/>
          <p:cNvSpPr/>
          <p:nvPr/>
        </p:nvSpPr>
        <p:spPr>
          <a:xfrm>
            <a:off x="6743520" y="3810600"/>
            <a:ext cx="4248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A13</a:t>
            </a:r>
            <a:endParaRPr/>
          </a:p>
        </p:txBody>
      </p:sp>
      <p:sp>
        <p:nvSpPr>
          <p:cNvPr id="126" name="CustomShape 47"/>
          <p:cNvSpPr/>
          <p:nvPr/>
        </p:nvSpPr>
        <p:spPr>
          <a:xfrm>
            <a:off x="6743520" y="3695760"/>
            <a:ext cx="4248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A14</a:t>
            </a:r>
            <a:endParaRPr/>
          </a:p>
        </p:txBody>
      </p:sp>
      <p:sp>
        <p:nvSpPr>
          <p:cNvPr id="127" name="CustomShape 48"/>
          <p:cNvSpPr/>
          <p:nvPr/>
        </p:nvSpPr>
        <p:spPr>
          <a:xfrm>
            <a:off x="6744600" y="3528000"/>
            <a:ext cx="4341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U15</a:t>
            </a:r>
            <a:endParaRPr/>
          </a:p>
        </p:txBody>
      </p:sp>
      <p:sp>
        <p:nvSpPr>
          <p:cNvPr id="128" name="CustomShape 49"/>
          <p:cNvSpPr/>
          <p:nvPr/>
        </p:nvSpPr>
        <p:spPr>
          <a:xfrm>
            <a:off x="7834680" y="1740240"/>
            <a:ext cx="1854360" cy="42300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lang="en-US" sz="1400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, C</a:t>
            </a:r>
            <a:r>
              <a:rPr lang="en-US" sz="1400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: minus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promoter controls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1: N25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16: DG438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2: DG115a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17: DG439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3: DG133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18: DG440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4: A1anti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19: DG441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5: DG427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20: DG442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6: DG428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21: DG443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7: DG429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22: DG444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8: DG430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23: DG445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9: DG431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24: DG446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10: DG432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25: DG447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11: DG433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26: DG448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12: DG434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27: DG449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13: DG435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28: DG450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14: DG436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29: DG451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15: DG437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30: DG452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9" name="Line 50"/>
          <p:cNvSpPr/>
          <p:nvPr/>
        </p:nvSpPr>
        <p:spPr>
          <a:xfrm flipH="1">
            <a:off x="6549840" y="1092240"/>
            <a:ext cx="1800" cy="420840"/>
          </a:xfrm>
          <a:prstGeom prst="line">
            <a:avLst/>
          </a:prstGeom>
          <a:ln w="12600">
            <a:solidFill>
              <a:schemeClr val="tx2"/>
            </a:solidFill>
            <a:round/>
          </a:ln>
        </p:spPr>
      </p:sp>
      <p:sp>
        <p:nvSpPr>
          <p:cNvPr id="130" name="CustomShape 51"/>
          <p:cNvSpPr/>
          <p:nvPr/>
        </p:nvSpPr>
        <p:spPr>
          <a:xfrm>
            <a:off x="6571440" y="1091880"/>
            <a:ext cx="3380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FL</a:t>
            </a:r>
            <a:endParaRPr/>
          </a:p>
        </p:txBody>
      </p:sp>
      <p:sp>
        <p:nvSpPr>
          <p:cNvPr id="131" name="CustomShape 52"/>
          <p:cNvSpPr/>
          <p:nvPr/>
        </p:nvSpPr>
        <p:spPr>
          <a:xfrm>
            <a:off x="776880" y="3611880"/>
            <a:ext cx="36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15</a:t>
            </a:r>
            <a:endParaRPr/>
          </a:p>
        </p:txBody>
      </p:sp>
      <p:sp>
        <p:nvSpPr>
          <p:cNvPr id="132" name="Line 53"/>
          <p:cNvSpPr/>
          <p:nvPr/>
        </p:nvSpPr>
        <p:spPr>
          <a:xfrm flipV="1">
            <a:off x="1764000" y="3697200"/>
            <a:ext cx="4785840" cy="113040"/>
          </a:xfrm>
          <a:prstGeom prst="line">
            <a:avLst/>
          </a:prstGeom>
          <a:ln w="12600">
            <a:solidFill>
              <a:srgbClr val="ff6600"/>
            </a:solidFill>
            <a:custDash>
              <a:ds d="300000" sp="100000"/>
            </a:custDash>
            <a:round/>
          </a:ln>
        </p:spPr>
      </p:sp>
      <p:sp>
        <p:nvSpPr>
          <p:cNvPr id="133" name="CustomShape 54"/>
          <p:cNvSpPr/>
          <p:nvPr/>
        </p:nvSpPr>
        <p:spPr>
          <a:xfrm>
            <a:off x="6652800" y="2112480"/>
            <a:ext cx="287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Application>LibreOffice/4.4.0.3$Linux_X86_64 LibreOffice_project/de093506bcdc5fafd9023ee680b8c60e3e0645d7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2015-05-13T16:00:45Z</dcterms:created>
  <dc:creator>Jorgen </dc:creator>
  <dc:language>en-US</dc:language>
  <cp:lastModifiedBy>Jorgen </cp:lastModifiedBy>
  <dcterms:modified xsi:type="dcterms:W3CDTF">2015-05-13T16:02:34Z</dcterms:modified>
  <cp:revision>1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