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B285-C3C7-A94C-B4C5-DC70BCAF584A}" type="datetimeFigureOut">
              <a:rPr/>
              <a:pPr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4C99-9BCF-3842-81EF-4FF92B26124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914400" y="0"/>
            <a:ext cx="5638800" cy="6858000"/>
            <a:chOff x="1600200" y="0"/>
            <a:chExt cx="5638800" cy="6858000"/>
          </a:xfrm>
        </p:grpSpPr>
        <p:pic>
          <p:nvPicPr>
            <p:cNvPr id="4" name="Picture 3" descr="lhsu_JS_120616_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115" y="0"/>
              <a:ext cx="5411685" cy="6858000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</p:pic>
        <p:grpSp>
          <p:nvGrpSpPr>
            <p:cNvPr id="62" name="Group 61"/>
            <p:cNvGrpSpPr/>
            <p:nvPr/>
          </p:nvGrpSpPr>
          <p:grpSpPr>
            <a:xfrm>
              <a:off x="1600200" y="0"/>
              <a:ext cx="5638800" cy="6753999"/>
              <a:chOff x="1752600" y="0"/>
              <a:chExt cx="5638800" cy="675399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81200" y="228600"/>
                <a:ext cx="5161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</a:t>
                </a:r>
                <a:r>
                  <a:rPr lang="en-US" baseline="-25000"/>
                  <a:t>1  1   2  3  4  5  6  7  8  9 10</a:t>
                </a:r>
                <a:r>
                  <a:rPr lang="en-US"/>
                  <a:t>  </a:t>
                </a:r>
                <a:r>
                  <a:rPr lang="en-US" baseline="-25000"/>
                  <a:t>12</a:t>
                </a:r>
                <a:r>
                  <a:rPr lang="en-US"/>
                  <a:t>   </a:t>
                </a:r>
                <a:r>
                  <a:rPr lang="en-US" baseline="-25000"/>
                  <a:t>14</a:t>
                </a:r>
                <a:r>
                  <a:rPr lang="en-US"/>
                  <a:t>   </a:t>
                </a:r>
                <a:r>
                  <a:rPr lang="en-US" baseline="-25000"/>
                  <a:t>16    18    20    22   24     26    28    30 </a:t>
                </a:r>
                <a:r>
                  <a:rPr lang="en-US"/>
                  <a:t>C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71800" y="0"/>
                <a:ext cx="297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DG400-series transcription #1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52600" y="647700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U2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52600" y="60198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A3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52600" y="5590401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52600" y="52578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2600" y="4980801"/>
                <a:ext cx="361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472440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U7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52600" y="4495800"/>
                <a:ext cx="361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U8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52600" y="4218801"/>
                <a:ext cx="3597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G9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52600" y="4038600"/>
                <a:ext cx="42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A10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52600" y="3810000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G11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33600" y="39608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133600" y="41894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57400" y="44180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057400" y="46466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57400" y="48752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57400" y="51038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57400" y="54086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57400" y="5719764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057400" y="61706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81800" y="3352800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781800" y="3505200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781800" y="36560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81800" y="38084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781800" y="3962400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781800" y="4114800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781800" y="4343400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781800" y="45704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781800" y="47990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81800" y="5257800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81800" y="5026024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1800" y="5718176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858000" y="6170612"/>
                <a:ext cx="152400" cy="1588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027198" y="647700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U2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934200" y="601980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U3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34200" y="55626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A4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34200" y="5105400"/>
                <a:ext cx="3597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G5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934200" y="48768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A6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934200" y="46482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A7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934200" y="44196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A8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934200" y="4191000"/>
                <a:ext cx="35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A9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34200" y="3962400"/>
                <a:ext cx="437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G10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34200" y="3810000"/>
                <a:ext cx="42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A11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934200" y="3609201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G12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34200" y="3456801"/>
                <a:ext cx="42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A13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934200" y="3352800"/>
                <a:ext cx="42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A14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34200" y="3200400"/>
                <a:ext cx="439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U15</a:t>
                </a: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010400" y="1579126"/>
            <a:ext cx="1877437" cy="397031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baseline="-25000"/>
              <a:t>1</a:t>
            </a:r>
            <a:r>
              <a:rPr lang="en-US" sz="1400"/>
              <a:t>, C</a:t>
            </a:r>
            <a:r>
              <a:rPr lang="en-US" sz="1400" baseline="-25000"/>
              <a:t>2</a:t>
            </a:r>
            <a:r>
              <a:rPr lang="en-US" sz="1400"/>
              <a:t>: minus </a:t>
            </a:r>
          </a:p>
          <a:p>
            <a:r>
              <a:rPr lang="en-US" sz="1400"/>
              <a:t>promoter controls</a:t>
            </a:r>
          </a:p>
          <a:p>
            <a:endParaRPr lang="en-US" sz="1400"/>
          </a:p>
          <a:p>
            <a:r>
              <a:rPr lang="en-US" sz="1400"/>
              <a:t>1: N25	16: DG438</a:t>
            </a:r>
          </a:p>
          <a:p>
            <a:r>
              <a:rPr lang="en-US" sz="1400"/>
              <a:t>2: DG115a	17: DG439</a:t>
            </a:r>
          </a:p>
          <a:p>
            <a:r>
              <a:rPr lang="en-US" sz="1400"/>
              <a:t>3: DG133	18: DG440</a:t>
            </a:r>
          </a:p>
          <a:p>
            <a:r>
              <a:rPr lang="en-US" sz="1400"/>
              <a:t>4: A1anti	19: DG441</a:t>
            </a:r>
          </a:p>
          <a:p>
            <a:r>
              <a:rPr lang="en-US" sz="1400"/>
              <a:t>5: DG427	20: DG442</a:t>
            </a:r>
          </a:p>
          <a:p>
            <a:r>
              <a:rPr lang="en-US" sz="1400"/>
              <a:t>6: DG428	21: DG443</a:t>
            </a:r>
          </a:p>
          <a:p>
            <a:r>
              <a:rPr lang="en-US" sz="1400"/>
              <a:t>7: DG429	22: DG444</a:t>
            </a:r>
          </a:p>
          <a:p>
            <a:r>
              <a:rPr lang="en-US" sz="1400"/>
              <a:t>8: DG430	23: DG445</a:t>
            </a:r>
          </a:p>
          <a:p>
            <a:r>
              <a:rPr lang="en-US" sz="1400"/>
              <a:t>9: DG431	24: DG446</a:t>
            </a:r>
          </a:p>
          <a:p>
            <a:r>
              <a:rPr lang="en-US" sz="1400"/>
              <a:t>10: DG432	25: DG447</a:t>
            </a:r>
          </a:p>
          <a:p>
            <a:r>
              <a:rPr lang="en-US" sz="1400"/>
              <a:t>11: DG433	26: DG448</a:t>
            </a:r>
          </a:p>
          <a:p>
            <a:r>
              <a:rPr lang="en-US" sz="1400"/>
              <a:t>12: DG434	27: DG449</a:t>
            </a:r>
          </a:p>
          <a:p>
            <a:r>
              <a:rPr lang="en-US" sz="1400"/>
              <a:t>13: DG435	28: DG450</a:t>
            </a:r>
          </a:p>
          <a:p>
            <a:r>
              <a:rPr lang="en-US" sz="1400"/>
              <a:t>14: DG436	29: DG451</a:t>
            </a:r>
          </a:p>
          <a:p>
            <a:r>
              <a:rPr lang="en-US" sz="1400"/>
              <a:t>15: DG437	30: DG452</a:t>
            </a:r>
          </a:p>
          <a:p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5751909" y="1181497"/>
            <a:ext cx="381794" cy="15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43600" y="990600"/>
            <a:ext cx="34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800" y="32766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600200" y="3354388"/>
            <a:ext cx="4341812" cy="102413"/>
          </a:xfrm>
          <a:prstGeom prst="line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19800" y="191666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19200" y="190500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h121401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37" y="0"/>
            <a:ext cx="4746726" cy="68580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lmh121401a:</a:t>
            </a:r>
          </a:p>
          <a:p>
            <a:r>
              <a:rPr lang="en-US"/>
              <a:t>DG100-series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1743" y="312122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327362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3273623"/>
            <a:ext cx="4343400" cy="155377"/>
          </a:xfrm>
          <a:prstGeom prst="line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h121401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87" y="0"/>
            <a:ext cx="5242625" cy="68580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142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lmh121401b:</a:t>
            </a:r>
          </a:p>
          <a:p>
            <a:r>
              <a:rPr lang="en-US"/>
              <a:t>DG100-series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32766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143" y="3276601"/>
            <a:ext cx="36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09714" y="3429000"/>
            <a:ext cx="4386429" cy="1489"/>
          </a:xfrm>
          <a:prstGeom prst="line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182</Words>
  <Application>Microsoft Macintosh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Mount Holyoke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CTS LITS</dc:creator>
  <cp:lastModifiedBy>CTS LITS</cp:lastModifiedBy>
  <cp:revision>12</cp:revision>
  <dcterms:created xsi:type="dcterms:W3CDTF">2012-06-26T01:46:19Z</dcterms:created>
  <dcterms:modified xsi:type="dcterms:W3CDTF">2012-06-26T01:59:11Z</dcterms:modified>
</cp:coreProperties>
</file>