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8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2479-9E1F-0D45-9E38-C0588B08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D7A6E-67BF-5D43-8AF2-1B809B66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7C11-1DA8-DD4A-B159-F3C9A081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03C6-2050-6C4E-A5FF-CA646179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F3EC-4B28-3A4F-AD75-F5F3E67B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4953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2085-452C-BC48-B4F1-C75576BF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6264A-9AA0-1A49-8B51-C71C6143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C3C0-1A28-2F43-9263-FF0AC13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4F8F-6517-5549-A42F-076BD6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612A-9273-2D41-A985-911CF1B4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5097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004CE-D509-C746-A3BB-B88173B39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A2199-6F0D-0241-A31E-1EC91E86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D8EA-B7D0-8645-8BE3-2A8F4B51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C427-8080-6D4D-8AA7-BD1ADF36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B29D-0F48-864D-8EEB-42374D4C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8016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0A63-05FB-FA4A-881C-75B77EA7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C61A-7794-7742-A43A-C018B329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1B15-D7AA-444C-BCF7-396AD522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042B-F1D9-C249-9A0A-8C582FA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B018-F061-2A45-90C0-AEE967C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479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8131-80A0-2043-82A6-5C378BC8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7ABF-A765-8B49-AF42-B363D1DA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9184-F807-C449-97BF-AE7D047E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F958-8E2A-564B-A088-2AB10C89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0BF4-395A-3141-B100-186F64D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517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44F8-807D-FF44-A605-B9B3E18C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BE6F-4292-844E-9101-BA6684189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D903D-CA42-024F-8E66-6E976B1E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6FA7-0962-F743-ABCB-1F4587B4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C4D4-3FB8-BC40-94A2-BD66EE7C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FB73-E539-284E-9792-39DBA863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688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55D-D4D0-FC49-BE55-22081CE4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E449F-E9DF-4541-9519-0FE537DF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1D4AB-4E13-8A4E-B987-480C95A63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BB99B-5660-6547-BFB0-56D99B9EA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FF424-7986-AD43-8025-45026F308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207B8-F3F7-304F-BB60-6E8F981B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F69A0-ED57-FD4B-BCE6-E95B722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D234-4BD3-8345-92AC-B880DBDB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6556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8A72-1BE7-BC4F-9598-F93E9F4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978E-9F90-8944-B270-2FD979DC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F404D-5168-8747-8D6A-E6EEADD9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D6C0A-F7CC-334E-9C7D-3BAA80D8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2377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817B-7789-8747-9690-255292BD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A7E3C-1064-2A40-9825-82B0A3E9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7B628-578E-404F-9582-929BC9BA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126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C73-A242-FA45-ADAB-3F7BBBAE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1358-558E-C34F-B186-0CD566EE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BBF7-1E73-FA43-8139-99C9C04A5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BE7A-C0A3-AB41-85C6-54ED1FD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C813-D8D4-9641-8532-CB4A9AB1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7D9F-A851-C742-A152-4EA596C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3524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918B-4F9B-7C45-92BD-B3A68560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8FAC5-3EBD-6241-9554-23A9AB7FC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C370-A740-8B43-A12C-D717D13F2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3A8A-870D-4147-ABA2-38D4CA39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6D65-5D35-5C41-B0F3-9FCEF8F3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24D4-B8D3-AE48-9180-62D78FFD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9097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4C8AB-8D6D-1A48-B32C-32438E49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5344-1C86-8E4D-AAC8-B5CC6A10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B76C-F220-364B-BC2F-06EC6FC1C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65D3-1051-FF44-8878-541C69D067B0}" type="datetimeFigureOut">
              <a:rPr lang="en-MX" smtClean="0"/>
              <a:t>3/31/20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DC44-85A3-4147-A6D9-A658D0F12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958-194A-2E4E-8517-E5A12CA46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D26C-09AC-204C-827B-6557960A79E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93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97F08A-5610-0B43-9B2B-CE9B7913C458}"/>
              </a:ext>
            </a:extLst>
          </p:cNvPr>
          <p:cNvSpPr/>
          <p:nvPr/>
        </p:nvSpPr>
        <p:spPr>
          <a:xfrm>
            <a:off x="3569628" y="159178"/>
            <a:ext cx="3024000" cy="190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3800" b="1" dirty="0">
                <a:ln w="0"/>
                <a:solidFill>
                  <a:srgbClr val="007B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3407596-118F-F74C-A445-DF463A3F2A0C}"/>
              </a:ext>
            </a:extLst>
          </p:cNvPr>
          <p:cNvSpPr/>
          <p:nvPr/>
        </p:nvSpPr>
        <p:spPr>
          <a:xfrm>
            <a:off x="258017" y="159178"/>
            <a:ext cx="3022701" cy="19044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GD</a:t>
            </a:r>
          </a:p>
        </p:txBody>
      </p:sp>
    </p:spTree>
    <p:extLst>
      <p:ext uri="{BB962C8B-B14F-4D97-AF65-F5344CB8AC3E}">
        <p14:creationId xmlns:p14="http://schemas.microsoft.com/office/powerpoint/2010/main" val="279561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Guzmán</dc:creator>
  <cp:lastModifiedBy>Jorge Guzmán</cp:lastModifiedBy>
  <cp:revision>7</cp:revision>
  <dcterms:created xsi:type="dcterms:W3CDTF">2020-03-31T21:25:56Z</dcterms:created>
  <dcterms:modified xsi:type="dcterms:W3CDTF">2020-03-31T22:10:58Z</dcterms:modified>
</cp:coreProperties>
</file>