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70"/>
    <p:restoredTop sz="94661"/>
  </p:normalViewPr>
  <p:slideViewPr>
    <p:cSldViewPr snapToGrid="0" snapToObjects="1">
      <p:cViewPr>
        <p:scale>
          <a:sx n="120" d="100"/>
          <a:sy n="120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8E006-A2E1-394B-95F5-CD92FD40C0E6}" type="datetimeFigureOut">
              <a:rPr lang="en-MX" smtClean="0"/>
              <a:t>7/7/20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7089-60A3-CD48-A981-BC397545D824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6254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B7089-60A3-CD48-A981-BC397545D824}" type="slidenum">
              <a:rPr lang="en-MX" smtClean="0"/>
              <a:t>1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61453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AFD6-24A0-3348-BDBA-C75C95FF5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6250-463B-E64A-B19E-0041D9138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A6F8-7B03-504E-9A84-997D1EC2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6AF5-67A8-C247-AC3F-4D0CE2DB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E7800-FC55-B144-BC4E-70760340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5751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FCFC-4332-A645-83F9-010A7EB8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5DC44-4402-A14B-B03D-D301EE77C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5371-EF2A-AE49-85BC-F420C99F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D764-19EA-B24B-B2E0-D8C5609C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E240-27D0-8943-B252-F0375162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2119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E1C83-404F-E84F-879E-01AED577A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4539E-366F-2248-8178-B20D570CC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D82B8-B307-8640-80FB-F7BA5F20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5F35-CC2C-F645-BCF1-F3C9C1C6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13E11-5F90-4546-811C-D6305656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0409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D45-4E04-AF40-A40A-8A37550B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1085-912C-ED44-A204-A156EF4E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19A1-8657-8B43-B455-B8050177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AB52-5F3B-F442-B1DE-CD1C1D76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F11E3-51F5-234B-A976-5808785C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730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FBC0-F6EB-EC4A-A99E-6507B8F7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4C94F-4E9F-9340-8BF0-0B7F2BA9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A8C0-24E1-DE42-A8F2-6B712030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0018-A0F3-1D4A-A4C5-7CBE30A7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8ECE-BA89-174E-B302-A716DEAC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2427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9762-37DC-3E43-9D20-4CA493A8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95C9-2870-B045-9726-FB4C51B1A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660B-12B1-1F47-B224-A2A58393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B2FF9-711B-D24C-A187-13C2812A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CF554-3A5D-4A45-879A-726E1913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F02F4-0B4A-BC4A-BAC6-837C4728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6289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AB38-61FA-D449-B35A-525A54C4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D3D7E-1C36-7C46-B899-8DBD40938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701A2-BBE0-5542-8CBA-4F6A18F2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ED013-AEF6-F147-BEF0-C97A735E0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2D4E9-FE89-A844-8C7C-06346402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2407-1949-5741-A79D-64B5DD28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FA7E4-8E35-EA49-BABB-AEBF7E2C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56FA6-0E06-344F-887C-1F9F9E1B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236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86DE-3A04-4E4A-A419-343AD20F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89D1E-10AD-2548-9C6E-64A8B60E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3758E-EE12-044A-95F7-88ABAB4C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BB935-5E06-CB4E-95A3-E668E8AD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8602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C0208-413F-C546-B02B-FA394B21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561FD-1DEF-BC4A-82F7-B61FF8E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053D-3ABF-784F-AE31-610CB432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9304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2142-2BDD-954D-9567-6657F707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0629-34B2-7D48-B462-BE7063D1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B5B38-24E7-1D4F-B71F-92F5A27B6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746A-4DC1-974C-9690-6207B608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2F7F-6B87-BB41-A876-10E507AB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2896E-2B38-974A-BA35-67A63919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0234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D90E-06B6-6043-86A9-A358F31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7F5D3-0062-6B47-B71A-83470934A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F9BA1-4F07-0945-A2CB-88450328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7EB7D-EF8A-A54D-B1AC-36386C7A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59EA0-27C7-A347-8E4F-534107A2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0E2FA-6422-744A-B8F7-3816A2E6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2847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96E00-A4FD-1D41-AC8D-7FA853AA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FD6B7-931C-9547-8880-9C84D3D03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31C9-BF65-3F4E-A0F9-BE327E0D7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DB9D-A4FD-5549-AF87-1291292824F6}" type="datetimeFigureOut">
              <a:rPr lang="en-MX" smtClean="0"/>
              <a:t>7/7/20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BFCC-5F71-314F-82E8-1F2AE0284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4CD0-5371-B84D-B138-E2B05F542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C713-1991-F340-9E32-0D00154F714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6399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D00C48C-B279-CB43-BB59-D51E77D75530}"/>
              </a:ext>
            </a:extLst>
          </p:cNvPr>
          <p:cNvSpPr/>
          <p:nvPr/>
        </p:nvSpPr>
        <p:spPr>
          <a:xfrm>
            <a:off x="1" y="0"/>
            <a:ext cx="4004994" cy="6858000"/>
          </a:xfrm>
          <a:prstGeom prst="roundRect">
            <a:avLst>
              <a:gd name="adj" fmla="val 7938"/>
            </a:avLst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MX" dirty="0"/>
              <a:t>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12FEC6D-9832-DE4F-AC33-D9461DAB15F9}"/>
              </a:ext>
            </a:extLst>
          </p:cNvPr>
          <p:cNvSpPr/>
          <p:nvPr/>
        </p:nvSpPr>
        <p:spPr>
          <a:xfrm>
            <a:off x="4093504" y="0"/>
            <a:ext cx="4004994" cy="6858000"/>
          </a:xfrm>
          <a:prstGeom prst="roundRect">
            <a:avLst>
              <a:gd name="adj" fmla="val 7938"/>
            </a:avLst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MX" dirty="0"/>
              <a:t>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80A3B1-AA35-7247-8A06-9AB2234FB0B5}"/>
              </a:ext>
            </a:extLst>
          </p:cNvPr>
          <p:cNvSpPr/>
          <p:nvPr/>
        </p:nvSpPr>
        <p:spPr>
          <a:xfrm>
            <a:off x="8187007" y="0"/>
            <a:ext cx="4004994" cy="6858000"/>
          </a:xfrm>
          <a:prstGeom prst="roundRect">
            <a:avLst>
              <a:gd name="adj" fmla="val 7938"/>
            </a:avLst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MX" dirty="0"/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FC423-05D1-BF45-BA6F-C66D2B5FD665}"/>
              </a:ext>
            </a:extLst>
          </p:cNvPr>
          <p:cNvSpPr/>
          <p:nvPr/>
        </p:nvSpPr>
        <p:spPr>
          <a:xfrm>
            <a:off x="8098497" y="449608"/>
            <a:ext cx="40935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 ├──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schema.sql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 └──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seeds.sql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947B44-B1AE-634E-9F6E-8E5D5557EF2C}"/>
              </a:ext>
            </a:extLst>
          </p:cNvPr>
          <p:cNvSpPr/>
          <p:nvPr/>
        </p:nvSpPr>
        <p:spPr>
          <a:xfrm>
            <a:off x="-105696" y="449608"/>
            <a:ext cx="411068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│── localhost:8080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public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 └── assets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     ├──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     │   └──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burger_style.css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     │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     ├──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         └──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burgers.js</a:t>
            </a:r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└── views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├──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index.handlebars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[burgers], devoured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{{&gt; burgers/burger-block }}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id=“ca”, name=“name”, name=“devoured”, value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 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├── partials / burgers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│   └── burger-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block.handlebars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name, id, devour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data-id, data-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newdevour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│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└── layouts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└──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main.handlebars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&lt;link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style.css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burgers.js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{{{ body }}}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D249C-39DE-7B4B-8D8A-9231C401FBBC}"/>
              </a:ext>
            </a:extLst>
          </p:cNvPr>
          <p:cNvSpPr/>
          <p:nvPr/>
        </p:nvSpPr>
        <p:spPr>
          <a:xfrm>
            <a:off x="4004994" y="449608"/>
            <a:ext cx="4093504" cy="67403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server.js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PORT 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req(express, handlebars)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routes = req(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burgers_controller.js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controllers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 └──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burgers_controller.js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PORT 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req(express)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burger = require(../model/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burger.js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router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express.Router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router.get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.post(), put, delete()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--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burger.selectAll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insertOne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updateOne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delete()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--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res.(index, id)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module.exports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router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config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 ├──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connection.js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│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req(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│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createConnection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(“database”)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 │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modules.exports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connection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 └── </a:t>
            </a:r>
            <a:r>
              <a:rPr lang="en-US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orm.js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 = require(../config/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connection.js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--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selectAll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insertOne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updateOne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delete() } 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--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queries creation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module.exports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├── models</a:t>
            </a: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  └──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burger.js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require(../config/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orm.js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--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burger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selectAll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insertOne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updateOne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delete()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│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module.exports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burger</a:t>
            </a:r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121BBA-7E4B-F549-972F-1B644788367F}"/>
              </a:ext>
            </a:extLst>
          </p:cNvPr>
          <p:cNvSpPr/>
          <p:nvPr/>
        </p:nvSpPr>
        <p:spPr>
          <a:xfrm>
            <a:off x="4533417" y="1054323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38D483-EDAE-204D-91C4-6CD23E1139CD}"/>
              </a:ext>
            </a:extLst>
          </p:cNvPr>
          <p:cNvSpPr/>
          <p:nvPr/>
        </p:nvSpPr>
        <p:spPr>
          <a:xfrm>
            <a:off x="4558843" y="3066514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4F804F8-5907-8B4B-B001-F05855119593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rot="10800000" flipH="1" flipV="1">
            <a:off x="4533417" y="1141133"/>
            <a:ext cx="25426" cy="2012191"/>
          </a:xfrm>
          <a:prstGeom prst="curvedConnector3">
            <a:avLst>
              <a:gd name="adj1" fmla="val -899080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3A1E3EF-04EC-C241-AA58-F71BDA8F3881}"/>
              </a:ext>
            </a:extLst>
          </p:cNvPr>
          <p:cNvSpPr/>
          <p:nvPr/>
        </p:nvSpPr>
        <p:spPr>
          <a:xfrm>
            <a:off x="4537364" y="2147229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D9B404-5E19-E044-9A9A-B4EBC13F28EA}"/>
              </a:ext>
            </a:extLst>
          </p:cNvPr>
          <p:cNvSpPr/>
          <p:nvPr/>
        </p:nvSpPr>
        <p:spPr>
          <a:xfrm>
            <a:off x="4261132" y="6560566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86D6F03F-CEA0-6742-A249-920E5C21329C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0800000" flipV="1">
            <a:off x="4261132" y="2234039"/>
            <a:ext cx="276232" cy="4413337"/>
          </a:xfrm>
          <a:prstGeom prst="curvedConnector3">
            <a:avLst>
              <a:gd name="adj1" fmla="val 182757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F5658A-C591-E149-AE4F-87BD14B5A672}"/>
              </a:ext>
            </a:extLst>
          </p:cNvPr>
          <p:cNvSpPr/>
          <p:nvPr/>
        </p:nvSpPr>
        <p:spPr>
          <a:xfrm>
            <a:off x="4261128" y="6170246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309DE8-2F05-384C-A63D-B700B5A2CA17}"/>
              </a:ext>
            </a:extLst>
          </p:cNvPr>
          <p:cNvSpPr/>
          <p:nvPr/>
        </p:nvSpPr>
        <p:spPr>
          <a:xfrm>
            <a:off x="4240628" y="5243281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13B7C0C-3DFB-EC43-8DD2-FAB2AF18A2BC}"/>
              </a:ext>
            </a:extLst>
          </p:cNvPr>
          <p:cNvCxnSpPr>
            <a:cxnSpLocks/>
            <a:stCxn id="33" idx="2"/>
            <a:endCxn id="34" idx="2"/>
          </p:cNvCxnSpPr>
          <p:nvPr/>
        </p:nvCxnSpPr>
        <p:spPr>
          <a:xfrm rot="10800000">
            <a:off x="4240628" y="5330093"/>
            <a:ext cx="20500" cy="926965"/>
          </a:xfrm>
          <a:prstGeom prst="curvedConnector3">
            <a:avLst>
              <a:gd name="adj1" fmla="val 1215122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CC57E86-4FAD-5F49-A8C1-C429F58842EB}"/>
              </a:ext>
            </a:extLst>
          </p:cNvPr>
          <p:cNvSpPr/>
          <p:nvPr/>
        </p:nvSpPr>
        <p:spPr>
          <a:xfrm>
            <a:off x="4225626" y="4689860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7914D44-708B-CC4F-A7A4-81F3E8FDA81A}"/>
              </a:ext>
            </a:extLst>
          </p:cNvPr>
          <p:cNvSpPr/>
          <p:nvPr/>
        </p:nvSpPr>
        <p:spPr>
          <a:xfrm>
            <a:off x="4533417" y="4333041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65F25EAA-ECDE-9A4E-B920-2663E95406AF}"/>
              </a:ext>
            </a:extLst>
          </p:cNvPr>
          <p:cNvCxnSpPr>
            <a:cxnSpLocks/>
            <a:stCxn id="42" idx="2"/>
            <a:endCxn id="43" idx="2"/>
          </p:cNvCxnSpPr>
          <p:nvPr/>
        </p:nvCxnSpPr>
        <p:spPr>
          <a:xfrm rot="10800000" flipH="1">
            <a:off x="4225625" y="4419853"/>
            <a:ext cx="307791" cy="356819"/>
          </a:xfrm>
          <a:prstGeom prst="curvedConnector3">
            <a:avLst>
              <a:gd name="adj1" fmla="val -74271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2C46E6F-6259-C849-AC48-1FD5721B76DC}"/>
              </a:ext>
            </a:extLst>
          </p:cNvPr>
          <p:cNvSpPr/>
          <p:nvPr/>
        </p:nvSpPr>
        <p:spPr>
          <a:xfrm>
            <a:off x="613187" y="5806820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2553268-89B2-D441-BF96-4EF1CDCABCB6}"/>
              </a:ext>
            </a:extLst>
          </p:cNvPr>
          <p:cNvSpPr/>
          <p:nvPr/>
        </p:nvSpPr>
        <p:spPr>
          <a:xfrm>
            <a:off x="511374" y="2176921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8FE91D2F-F4BA-654B-A3BA-66E78E12C7BF}"/>
              </a:ext>
            </a:extLst>
          </p:cNvPr>
          <p:cNvCxnSpPr>
            <a:cxnSpLocks/>
            <a:stCxn id="61" idx="2"/>
            <a:endCxn id="62" idx="2"/>
          </p:cNvCxnSpPr>
          <p:nvPr/>
        </p:nvCxnSpPr>
        <p:spPr>
          <a:xfrm rot="10800000">
            <a:off x="511375" y="2263733"/>
            <a:ext cx="101813" cy="3629899"/>
          </a:xfrm>
          <a:prstGeom prst="curvedConnector3">
            <a:avLst>
              <a:gd name="adj1" fmla="val 324529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2FD5F42-B7FA-5E40-B830-C5C62CD01FBF}"/>
              </a:ext>
            </a:extLst>
          </p:cNvPr>
          <p:cNvSpPr/>
          <p:nvPr/>
        </p:nvSpPr>
        <p:spPr>
          <a:xfrm>
            <a:off x="613187" y="5983718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A4AD3C3-32B5-004D-A0BA-B55F5C516252}"/>
              </a:ext>
            </a:extLst>
          </p:cNvPr>
          <p:cNvSpPr/>
          <p:nvPr/>
        </p:nvSpPr>
        <p:spPr>
          <a:xfrm>
            <a:off x="548639" y="1611477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FA7D6106-C329-424B-9A05-274F66CAB9DC}"/>
              </a:ext>
            </a:extLst>
          </p:cNvPr>
          <p:cNvCxnSpPr>
            <a:cxnSpLocks/>
            <a:stCxn id="66" idx="2"/>
            <a:endCxn id="67" idx="2"/>
          </p:cNvCxnSpPr>
          <p:nvPr/>
        </p:nvCxnSpPr>
        <p:spPr>
          <a:xfrm rot="10800000">
            <a:off x="548639" y="1698289"/>
            <a:ext cx="64548" cy="4372241"/>
          </a:xfrm>
          <a:prstGeom prst="curvedConnector3">
            <a:avLst>
              <a:gd name="adj1" fmla="val 454155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BF61743-6836-BA4E-BBCA-3018BCCB8DBC}"/>
              </a:ext>
            </a:extLst>
          </p:cNvPr>
          <p:cNvSpPr/>
          <p:nvPr/>
        </p:nvSpPr>
        <p:spPr>
          <a:xfrm>
            <a:off x="621323" y="6162360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0E3D95-2335-514D-9A71-B08057D2961C}"/>
              </a:ext>
            </a:extLst>
          </p:cNvPr>
          <p:cNvSpPr/>
          <p:nvPr/>
        </p:nvSpPr>
        <p:spPr>
          <a:xfrm>
            <a:off x="308500" y="3245598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5E86B08-B5F5-334D-9447-2F82FF0BE73F}"/>
              </a:ext>
            </a:extLst>
          </p:cNvPr>
          <p:cNvCxnSpPr>
            <a:cxnSpLocks/>
            <a:stCxn id="71" idx="2"/>
            <a:endCxn id="72" idx="2"/>
          </p:cNvCxnSpPr>
          <p:nvPr/>
        </p:nvCxnSpPr>
        <p:spPr>
          <a:xfrm rot="10800000">
            <a:off x="308501" y="3332409"/>
            <a:ext cx="312823" cy="2916762"/>
          </a:xfrm>
          <a:prstGeom prst="curvedConnector3">
            <a:avLst>
              <a:gd name="adj1" fmla="val 173076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5D7A7F7-104C-A94D-A9CA-51792C6BE3D3}"/>
              </a:ext>
            </a:extLst>
          </p:cNvPr>
          <p:cNvSpPr/>
          <p:nvPr/>
        </p:nvSpPr>
        <p:spPr>
          <a:xfrm>
            <a:off x="447702" y="3585454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4DC7A74-6595-FF45-989D-A48892E8B9AD}"/>
              </a:ext>
            </a:extLst>
          </p:cNvPr>
          <p:cNvSpPr/>
          <p:nvPr/>
        </p:nvSpPr>
        <p:spPr>
          <a:xfrm>
            <a:off x="469624" y="4510210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5954B7A1-6FC1-6E46-8111-34CC58C8044D}"/>
              </a:ext>
            </a:extLst>
          </p:cNvPr>
          <p:cNvCxnSpPr>
            <a:cxnSpLocks/>
            <a:stCxn id="80" idx="2"/>
            <a:endCxn id="81" idx="2"/>
          </p:cNvCxnSpPr>
          <p:nvPr/>
        </p:nvCxnSpPr>
        <p:spPr>
          <a:xfrm rot="10800000" flipH="1" flipV="1">
            <a:off x="447702" y="3672265"/>
            <a:ext cx="21922" cy="924756"/>
          </a:xfrm>
          <a:prstGeom prst="curvedConnector3">
            <a:avLst>
              <a:gd name="adj1" fmla="val -1042788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8833C77-A368-D14C-8A68-48B6A5BACEF8}"/>
              </a:ext>
            </a:extLst>
          </p:cNvPr>
          <p:cNvSpPr/>
          <p:nvPr/>
        </p:nvSpPr>
        <p:spPr>
          <a:xfrm>
            <a:off x="5610016" y="5069660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BC4AE45-4099-5447-A2C0-815585A14717}"/>
              </a:ext>
            </a:extLst>
          </p:cNvPr>
          <p:cNvSpPr/>
          <p:nvPr/>
        </p:nvSpPr>
        <p:spPr>
          <a:xfrm>
            <a:off x="8374118" y="551394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C0D88CA2-ECE7-594A-B8A7-EF586A377066}"/>
              </a:ext>
            </a:extLst>
          </p:cNvPr>
          <p:cNvCxnSpPr>
            <a:cxnSpLocks/>
            <a:stCxn id="85" idx="0"/>
            <a:endCxn id="86" idx="0"/>
          </p:cNvCxnSpPr>
          <p:nvPr/>
        </p:nvCxnSpPr>
        <p:spPr>
          <a:xfrm rot="5400000" flipH="1" flipV="1">
            <a:off x="4819745" y="1428476"/>
            <a:ext cx="4518266" cy="2764102"/>
          </a:xfrm>
          <a:prstGeom prst="curvedConnector3">
            <a:avLst>
              <a:gd name="adj1" fmla="val 105059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4E38D29-4C4B-7A4D-8730-13F895798A79}"/>
              </a:ext>
            </a:extLst>
          </p:cNvPr>
          <p:cNvSpPr/>
          <p:nvPr/>
        </p:nvSpPr>
        <p:spPr>
          <a:xfrm>
            <a:off x="1250645" y="507115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AAB9F82-64C0-1E45-8727-11C8B157401D}"/>
              </a:ext>
            </a:extLst>
          </p:cNvPr>
          <p:cNvSpPr/>
          <p:nvPr/>
        </p:nvSpPr>
        <p:spPr>
          <a:xfrm>
            <a:off x="4571050" y="2511095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DFE4A173-FFB8-BA49-8DF0-5270A8EBCE49}"/>
              </a:ext>
            </a:extLst>
          </p:cNvPr>
          <p:cNvCxnSpPr>
            <a:cxnSpLocks/>
            <a:stCxn id="93" idx="6"/>
            <a:endCxn id="94" idx="0"/>
          </p:cNvCxnSpPr>
          <p:nvPr/>
        </p:nvCxnSpPr>
        <p:spPr>
          <a:xfrm>
            <a:off x="1424266" y="593926"/>
            <a:ext cx="3233595" cy="1917169"/>
          </a:xfrm>
          <a:prstGeom prst="curvedConnector2">
            <a:avLst/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8BA94084-4F09-3246-8781-AFEECC5F59B6}"/>
              </a:ext>
            </a:extLst>
          </p:cNvPr>
          <p:cNvCxnSpPr>
            <a:cxnSpLocks/>
            <a:stCxn id="94" idx="4"/>
            <a:endCxn id="104" idx="0"/>
          </p:cNvCxnSpPr>
          <p:nvPr/>
        </p:nvCxnSpPr>
        <p:spPr>
          <a:xfrm rot="5400000">
            <a:off x="2240829" y="991598"/>
            <a:ext cx="723915" cy="4110150"/>
          </a:xfrm>
          <a:prstGeom prst="curvedConnector3">
            <a:avLst>
              <a:gd name="adj1" fmla="val 50000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D90A04F0-D461-8D44-9C04-835C3DE30562}"/>
              </a:ext>
            </a:extLst>
          </p:cNvPr>
          <p:cNvSpPr/>
          <p:nvPr/>
        </p:nvSpPr>
        <p:spPr>
          <a:xfrm>
            <a:off x="460900" y="3408631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8A0C46C-F81E-EA4B-88B5-DB57BA9976C8}"/>
              </a:ext>
            </a:extLst>
          </p:cNvPr>
          <p:cNvSpPr/>
          <p:nvPr/>
        </p:nvSpPr>
        <p:spPr>
          <a:xfrm>
            <a:off x="460900" y="4695168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DB4B4BC6-EDFF-874E-B0FD-06863831D4D1}"/>
              </a:ext>
            </a:extLst>
          </p:cNvPr>
          <p:cNvCxnSpPr>
            <a:cxnSpLocks/>
            <a:stCxn id="94" idx="4"/>
            <a:endCxn id="106" idx="6"/>
          </p:cNvCxnSpPr>
          <p:nvPr/>
        </p:nvCxnSpPr>
        <p:spPr>
          <a:xfrm rot="5400000">
            <a:off x="1597560" y="1721677"/>
            <a:ext cx="2097263" cy="4023340"/>
          </a:xfrm>
          <a:prstGeom prst="curvedConnector2">
            <a:avLst/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D077928-12CA-3440-B5EF-D2836E066E85}"/>
              </a:ext>
            </a:extLst>
          </p:cNvPr>
          <p:cNvSpPr/>
          <p:nvPr/>
        </p:nvSpPr>
        <p:spPr>
          <a:xfrm>
            <a:off x="472506" y="3769753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4B17A1A-392F-F343-853E-6618D01EA004}"/>
              </a:ext>
            </a:extLst>
          </p:cNvPr>
          <p:cNvSpPr/>
          <p:nvPr/>
        </p:nvSpPr>
        <p:spPr>
          <a:xfrm>
            <a:off x="465411" y="4879087"/>
            <a:ext cx="173621" cy="17362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062FBC3C-CA11-B541-BEBC-F37F4218C43D}"/>
              </a:ext>
            </a:extLst>
          </p:cNvPr>
          <p:cNvCxnSpPr>
            <a:cxnSpLocks/>
            <a:stCxn id="114" idx="6"/>
            <a:endCxn id="94" idx="2"/>
          </p:cNvCxnSpPr>
          <p:nvPr/>
        </p:nvCxnSpPr>
        <p:spPr>
          <a:xfrm flipV="1">
            <a:off x="646127" y="2597906"/>
            <a:ext cx="3924923" cy="1258658"/>
          </a:xfrm>
          <a:prstGeom prst="curvedConnector3">
            <a:avLst>
              <a:gd name="adj1" fmla="val 50000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4EA8858C-659F-D245-8127-2C896296DAA0}"/>
              </a:ext>
            </a:extLst>
          </p:cNvPr>
          <p:cNvCxnSpPr>
            <a:cxnSpLocks/>
            <a:stCxn id="115" idx="6"/>
            <a:endCxn id="94" idx="2"/>
          </p:cNvCxnSpPr>
          <p:nvPr/>
        </p:nvCxnSpPr>
        <p:spPr>
          <a:xfrm flipV="1">
            <a:off x="639032" y="2597906"/>
            <a:ext cx="3932018" cy="2367992"/>
          </a:xfrm>
          <a:prstGeom prst="curvedConnector3">
            <a:avLst>
              <a:gd name="adj1" fmla="val 50000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9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397</Words>
  <Application>Microsoft Macintosh PowerPoint</Application>
  <PresentationFormat>Widescreen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Guzmán</dc:creator>
  <cp:lastModifiedBy>Jorge Guzmán</cp:lastModifiedBy>
  <cp:revision>19</cp:revision>
  <dcterms:created xsi:type="dcterms:W3CDTF">2020-07-07T19:10:49Z</dcterms:created>
  <dcterms:modified xsi:type="dcterms:W3CDTF">2020-07-07T22:40:08Z</dcterms:modified>
</cp:coreProperties>
</file>