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DD6"/>
    <a:srgbClr val="73FEFF"/>
    <a:srgbClr val="FF9300"/>
    <a:srgbClr val="0096FF"/>
    <a:srgbClr val="942093"/>
    <a:srgbClr val="009193"/>
    <a:srgbClr val="011893"/>
    <a:srgbClr val="AAAAAA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93"/>
    <p:restoredTop sz="94638"/>
  </p:normalViewPr>
  <p:slideViewPr>
    <p:cSldViewPr snapToGrid="0" snapToObjects="1">
      <p:cViewPr varScale="1">
        <p:scale>
          <a:sx n="85" d="100"/>
          <a:sy n="85" d="100"/>
        </p:scale>
        <p:origin x="184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BF40-E457-D641-9C0C-36982D6D0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66736-F5E6-234B-8639-31B5D6974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F88A0-F9BA-4D4C-BE2A-2225880A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3795-65DB-264B-A397-61774CB346F7}" type="datetimeFigureOut">
              <a:rPr lang="en-MX" smtClean="0"/>
              <a:t>5/25/20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C84B2-CDF7-A149-AEF7-9535AEFF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1B0EC-2247-7C45-80C1-4FD86395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DF33-8BB2-F14F-959A-E202B6C31CB0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3337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9A87-18C6-9D46-982D-BE8C3F0F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FA5CD-C736-9E4E-B896-78DC120F7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2FE25-EA3E-D743-BD4B-0D41C34F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3795-65DB-264B-A397-61774CB346F7}" type="datetimeFigureOut">
              <a:rPr lang="en-MX" smtClean="0"/>
              <a:t>5/25/20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A6A8-02BF-6045-A791-8A699F54E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DE2F2-C263-9440-97CD-5B1339FE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DF33-8BB2-F14F-959A-E202B6C31CB0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92581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F2CFBB-B27A-4B41-9D69-95C7151D7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4F795-9D1D-DC41-B034-CE0BA23C2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8084F-7762-214B-8C60-56815307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3795-65DB-264B-A397-61774CB346F7}" type="datetimeFigureOut">
              <a:rPr lang="en-MX" smtClean="0"/>
              <a:t>5/25/20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8371E-B106-C347-8BD5-F63F7F7C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5F593-688F-5942-8E67-798EC6D8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DF33-8BB2-F14F-959A-E202B6C31CB0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1480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E712-9EAB-1542-9911-058A5125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155CE-BC86-5E4B-8219-8FD5FFC2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C2B66-BAA4-184D-BD90-E738C9FFC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3795-65DB-264B-A397-61774CB346F7}" type="datetimeFigureOut">
              <a:rPr lang="en-MX" smtClean="0"/>
              <a:t>5/25/20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EF8B6-E948-3F46-8552-DE82B091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8D835-BD29-AB46-A918-6D6C4794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DF33-8BB2-F14F-959A-E202B6C31CB0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27092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2FE3-E039-894B-ACCF-1FED8CE7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67266-B37E-F549-A7F3-BD98F08D6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D5910-84BA-3F4B-82BE-941259918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3795-65DB-264B-A397-61774CB346F7}" type="datetimeFigureOut">
              <a:rPr lang="en-MX" smtClean="0"/>
              <a:t>5/25/20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73EC0-BAEA-5C44-A6E0-F42FB0F4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04363-E815-E64C-8A38-6378CD8D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DF33-8BB2-F14F-959A-E202B6C31CB0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62370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CA3E3-5399-8B42-BA8E-C45C43AC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69461-D421-874D-A574-EF3EC0C8B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72D38-0FE2-BF4B-8EB9-334251CA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AB396-632A-5645-BC3E-368A2A3A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3795-65DB-264B-A397-61774CB346F7}" type="datetimeFigureOut">
              <a:rPr lang="en-MX" smtClean="0"/>
              <a:t>5/25/20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C49A9-0DD0-B64D-9285-AB515F0C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FED63-CE54-8049-9A0B-3B816332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DF33-8BB2-F14F-959A-E202B6C31CB0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59788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E5A0-9B45-FF40-AEED-BFA65EAF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E86AD-22CE-214E-8D0C-B767E33A2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E9B68-A2BF-8848-97F4-2FF67F9BD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4C6BA6-885B-EE44-B19D-1329F8768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6BCDF-74BA-8D40-BFFD-8B863D09D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A92412-EFAA-5043-9E13-EA4F7880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3795-65DB-264B-A397-61774CB346F7}" type="datetimeFigureOut">
              <a:rPr lang="en-MX" smtClean="0"/>
              <a:t>5/25/20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F49DF6-A791-BF43-BC4E-F003D087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BE5BF7-0C01-3645-B3D7-A62C41A8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DF33-8BB2-F14F-959A-E202B6C31CB0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82668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C374-55AE-494C-8FFD-E511024A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B946C3-85BC-4642-9CB5-1DE89DC1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3795-65DB-264B-A397-61774CB346F7}" type="datetimeFigureOut">
              <a:rPr lang="en-MX" smtClean="0"/>
              <a:t>5/25/20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F853C-44DE-8848-90D5-7B85F43E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B1266-9DC6-6940-A625-1A2D6267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DF33-8BB2-F14F-959A-E202B6C31CB0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80893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A9BB8B-2705-BB47-9E9F-74F1B035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3795-65DB-264B-A397-61774CB346F7}" type="datetimeFigureOut">
              <a:rPr lang="en-MX" smtClean="0"/>
              <a:t>5/25/20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EC17D-7434-9842-BF0D-821AD607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B96D4-50FB-2D45-AD91-42FBB868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DF33-8BB2-F14F-959A-E202B6C31CB0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6488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8E18-05D0-4240-9B6B-7A846D8F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766DF-6611-1F47-9D4C-C45728A63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F690B-5BC7-1C4E-942B-48707EAF2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550F1-383B-9C4E-B00D-C249227D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3795-65DB-264B-A397-61774CB346F7}" type="datetimeFigureOut">
              <a:rPr lang="en-MX" smtClean="0"/>
              <a:t>5/25/20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06896-704D-D145-B5D0-12C0EDDC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05466-2284-6B4A-A921-6E002190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DF33-8BB2-F14F-959A-E202B6C31CB0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94685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24CD-1E23-2748-9315-ADC2A7D50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4596AC-C299-4F4F-A1A2-16E359B6C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3AA96-9035-6E4A-8F23-7C6CC7A4F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A02EB-3976-7A47-882C-CF97FE97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3795-65DB-264B-A397-61774CB346F7}" type="datetimeFigureOut">
              <a:rPr lang="en-MX" smtClean="0"/>
              <a:t>5/25/20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64242-2B24-B244-B6ED-71DB579B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F6953-8F11-E24C-9302-51B64C46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DF33-8BB2-F14F-959A-E202B6C31CB0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09873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F821E-D81A-1148-98F3-31C4B29CD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A5E83-1DC5-294E-9470-A5E74FE99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BE8C5-66CC-B640-9A16-2E698CBA1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33795-65DB-264B-A397-61774CB346F7}" type="datetimeFigureOut">
              <a:rPr lang="en-MX" smtClean="0"/>
              <a:t>5/25/20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0BA2C-40BC-4F40-8E35-BEE4A40CD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EBD46-B8E1-014F-B692-12A3CDE9D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FDF33-8BB2-F14F-959A-E202B6C31CB0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02148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73DB27-AE4D-054F-AEEE-93C896E7CF79}"/>
              </a:ext>
            </a:extLst>
          </p:cNvPr>
          <p:cNvSpPr/>
          <p:nvPr/>
        </p:nvSpPr>
        <p:spPr>
          <a:xfrm>
            <a:off x="0" y="0"/>
            <a:ext cx="1664021" cy="1664021"/>
          </a:xfrm>
          <a:prstGeom prst="rect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258EA9-5C78-BE43-8813-8EDCA1C4A468}"/>
              </a:ext>
            </a:extLst>
          </p:cNvPr>
          <p:cNvSpPr/>
          <p:nvPr/>
        </p:nvSpPr>
        <p:spPr>
          <a:xfrm>
            <a:off x="1914198" y="-1"/>
            <a:ext cx="1664021" cy="1664021"/>
          </a:xfrm>
          <a:prstGeom prst="rect">
            <a:avLst/>
          </a:prstGeom>
          <a:solidFill>
            <a:srgbClr val="AA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A8FEF0-4320-EF46-B035-108815A4FA28}"/>
              </a:ext>
            </a:extLst>
          </p:cNvPr>
          <p:cNvSpPr/>
          <p:nvPr/>
        </p:nvSpPr>
        <p:spPr>
          <a:xfrm>
            <a:off x="3828396" y="0"/>
            <a:ext cx="1664021" cy="1664021"/>
          </a:xfrm>
          <a:prstGeom prst="rect">
            <a:avLst/>
          </a:prstGeom>
          <a:solidFill>
            <a:srgbClr val="011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D84E4-B5FB-7943-B001-FF959FA57334}"/>
              </a:ext>
            </a:extLst>
          </p:cNvPr>
          <p:cNvSpPr/>
          <p:nvPr/>
        </p:nvSpPr>
        <p:spPr>
          <a:xfrm>
            <a:off x="0" y="1928265"/>
            <a:ext cx="1664021" cy="1664021"/>
          </a:xfrm>
          <a:prstGeom prst="rect">
            <a:avLst/>
          </a:prstGeom>
          <a:solidFill>
            <a:srgbClr val="009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CD00AC-58F4-4640-A6CB-DEF959F8FFF4}"/>
              </a:ext>
            </a:extLst>
          </p:cNvPr>
          <p:cNvSpPr/>
          <p:nvPr/>
        </p:nvSpPr>
        <p:spPr>
          <a:xfrm>
            <a:off x="1914198" y="1928264"/>
            <a:ext cx="1664021" cy="1664021"/>
          </a:xfrm>
          <a:prstGeom prst="rect">
            <a:avLst/>
          </a:prstGeom>
          <a:solidFill>
            <a:srgbClr val="942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5F621A-2B22-9F43-9937-3DA1DADB4498}"/>
              </a:ext>
            </a:extLst>
          </p:cNvPr>
          <p:cNvSpPr/>
          <p:nvPr/>
        </p:nvSpPr>
        <p:spPr>
          <a:xfrm>
            <a:off x="3828396" y="1928265"/>
            <a:ext cx="1664021" cy="1664021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EE79B0-5D28-EC41-8D26-2D7A64DC5FB4}"/>
              </a:ext>
            </a:extLst>
          </p:cNvPr>
          <p:cNvSpPr/>
          <p:nvPr/>
        </p:nvSpPr>
        <p:spPr>
          <a:xfrm>
            <a:off x="0" y="3856530"/>
            <a:ext cx="1664021" cy="16640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302B96-9FDF-4D46-A182-9032E6AAA164}"/>
              </a:ext>
            </a:extLst>
          </p:cNvPr>
          <p:cNvSpPr/>
          <p:nvPr/>
        </p:nvSpPr>
        <p:spPr>
          <a:xfrm>
            <a:off x="1914198" y="3856529"/>
            <a:ext cx="1664021" cy="1664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CB4B4-5BFA-F042-96CF-9E4A5FC94193}"/>
              </a:ext>
            </a:extLst>
          </p:cNvPr>
          <p:cNvSpPr/>
          <p:nvPr/>
        </p:nvSpPr>
        <p:spPr>
          <a:xfrm>
            <a:off x="3828396" y="3856530"/>
            <a:ext cx="1664021" cy="16640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FF7221-2036-2648-8D6A-7FE66A2A5C73}"/>
              </a:ext>
            </a:extLst>
          </p:cNvPr>
          <p:cNvSpPr/>
          <p:nvPr/>
        </p:nvSpPr>
        <p:spPr>
          <a:xfrm>
            <a:off x="5742594" y="0"/>
            <a:ext cx="1664021" cy="16640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024356-D167-5941-AFFF-1062515CC903}"/>
              </a:ext>
            </a:extLst>
          </p:cNvPr>
          <p:cNvSpPr/>
          <p:nvPr/>
        </p:nvSpPr>
        <p:spPr>
          <a:xfrm>
            <a:off x="5742594" y="1928265"/>
            <a:ext cx="1664021" cy="166402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CE4B5B-53F2-1144-B62A-5800DC688FBB}"/>
              </a:ext>
            </a:extLst>
          </p:cNvPr>
          <p:cNvSpPr/>
          <p:nvPr/>
        </p:nvSpPr>
        <p:spPr>
          <a:xfrm>
            <a:off x="5742594" y="3856530"/>
            <a:ext cx="1664021" cy="16640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E684AB-0983-6246-A547-CFE81CB3339C}"/>
              </a:ext>
            </a:extLst>
          </p:cNvPr>
          <p:cNvSpPr/>
          <p:nvPr/>
        </p:nvSpPr>
        <p:spPr>
          <a:xfrm>
            <a:off x="7656792" y="-1"/>
            <a:ext cx="1664021" cy="16640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85B03F-FCD1-C647-AD26-1D456D8228F5}"/>
              </a:ext>
            </a:extLst>
          </p:cNvPr>
          <p:cNvSpPr/>
          <p:nvPr/>
        </p:nvSpPr>
        <p:spPr>
          <a:xfrm>
            <a:off x="7656792" y="1928264"/>
            <a:ext cx="1664021" cy="16640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D3EE5E-09C4-DD47-8C40-B061BC654F31}"/>
              </a:ext>
            </a:extLst>
          </p:cNvPr>
          <p:cNvSpPr/>
          <p:nvPr/>
        </p:nvSpPr>
        <p:spPr>
          <a:xfrm>
            <a:off x="7656792" y="3856529"/>
            <a:ext cx="1664021" cy="1664021"/>
          </a:xfrm>
          <a:prstGeom prst="rect">
            <a:avLst/>
          </a:prstGeom>
          <a:solidFill>
            <a:srgbClr val="73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9A2844-B4B9-D847-853C-EFADF5D4F505}"/>
              </a:ext>
            </a:extLst>
          </p:cNvPr>
          <p:cNvSpPr/>
          <p:nvPr/>
        </p:nvSpPr>
        <p:spPr>
          <a:xfrm>
            <a:off x="9570990" y="0"/>
            <a:ext cx="1664021" cy="16640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7EF6E5-914A-7E49-B2F1-55F5F9655FAA}"/>
              </a:ext>
            </a:extLst>
          </p:cNvPr>
          <p:cNvSpPr/>
          <p:nvPr/>
        </p:nvSpPr>
        <p:spPr>
          <a:xfrm>
            <a:off x="9570990" y="1928265"/>
            <a:ext cx="1664021" cy="16640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D6A91E-9E54-0A4E-96B9-B35C7336601D}"/>
              </a:ext>
            </a:extLst>
          </p:cNvPr>
          <p:cNvSpPr/>
          <p:nvPr/>
        </p:nvSpPr>
        <p:spPr>
          <a:xfrm>
            <a:off x="9570990" y="3856530"/>
            <a:ext cx="1664021" cy="1664021"/>
          </a:xfrm>
          <a:prstGeom prst="rect">
            <a:avLst/>
          </a:prstGeom>
          <a:solidFill>
            <a:srgbClr val="73F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789374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Guzmán</dc:creator>
  <cp:lastModifiedBy>Jorge Guzmán</cp:lastModifiedBy>
  <cp:revision>3</cp:revision>
  <dcterms:created xsi:type="dcterms:W3CDTF">2020-05-25T22:08:22Z</dcterms:created>
  <dcterms:modified xsi:type="dcterms:W3CDTF">2020-05-26T00:44:58Z</dcterms:modified>
</cp:coreProperties>
</file>