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jpg"/><Relationship Id="rId3" Type="http://schemas.openxmlformats.org/officeDocument/2006/relationships/image" Target="../media/image-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b="1" dirty="0">
                <a:solidFill>
                  <a:srgbClr val="000000"/>
                </a:solidFill>
              </a:rPr>
              <a:t>Welkom in de Morgendienst van 21 maart 2024 </a:t>
            </a:r>
            <a:endParaRPr lang="en-US" sz="1500" dirty="0"/>
          </a:p>
        </p:txBody>
      </p:sp>
      <p:pic>
        <p:nvPicPr>
          <p:cNvPr id="3" name="Image 0" descr="C:\Users\joria\OneDrive\Documenten\0004_SCHOOL\Kerk_Powerpoint\public\domine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200400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b="1" dirty="0">
                <a:solidFill>
                  <a:srgbClr val="000000"/>
                </a:solidFill>
              </a:rPr>
              <a:t>Dominee: ds. P.D.J Buijs</a:t>
            </a:r>
            <a:endParaRPr lang="en-US" sz="1500" dirty="0"/>
          </a:p>
        </p:txBody>
      </p:sp>
      <p:pic>
        <p:nvPicPr>
          <p:cNvPr id="5" name="Image 1" descr="C:\Users\joria\OneDrive\Documenten\0004_SCHOOL\Kerk_Powerpoint\public\ouderling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00400"/>
            <a:ext cx="914400" cy="914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576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b="1" dirty="0">
                <a:solidFill>
                  <a:srgbClr val="000000"/>
                </a:solidFill>
              </a:rPr>
              <a:t>Ouderling: A. Vlijm</a:t>
            </a:r>
            <a:endParaRPr lang="en-US" sz="1500" dirty="0"/>
          </a:p>
        </p:txBody>
      </p:sp>
      <p:pic>
        <p:nvPicPr>
          <p:cNvPr id="7" name="Image 2" descr="C:\Users\joria\OneDrive\Documenten\0004_SCHOOL\Kerk_Powerpoint\public\organist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914400" cy="9144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b="1" dirty="0">
                <a:solidFill>
                  <a:srgbClr val="000000"/>
                </a:solidFill>
              </a:rPr>
              <a:t>Organist: Jorian Beukens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Psalm 1
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Psalm 2
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Psalm 3
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Psalm 4
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Psalm 5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FF00"/>
          </a:solidFill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Schriftlezing: Schriftlezing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Collectes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2024-03-21T20:11:10Z</dcterms:created>
  <dcterms:modified xsi:type="dcterms:W3CDTF">2024-03-21T20:11:10Z</dcterms:modified>
</cp:coreProperties>
</file>