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diagrams/data1.xml" ContentType="application/vnd.openxmlformats-officedocument.drawingml.diagramData+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colors1.xml" ContentType="application/vnd.openxmlformats-officedocument.drawingml.diagramColors+xml"/>
  <Override PartName="/ppt/theme/theme1.xml" ContentType="application/vnd.openxmlformats-officedocument.theme+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diagrams/drawing1.xml" ContentType="application/vnd.ms-office.drawingml.diagramDrawing+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5.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0" r:id="rId1"/>
  </p:sldMasterIdLst>
  <p:notesMasterIdLst>
    <p:notesMasterId r:id="rId19"/>
  </p:notesMasterIdLst>
  <p:handoutMasterIdLst>
    <p:handoutMasterId r:id="rId20"/>
  </p:handoutMasterIdLst>
  <p:sldIdLst>
    <p:sldId id="257" r:id="rId2"/>
    <p:sldId id="263" r:id="rId3"/>
    <p:sldId id="264" r:id="rId4"/>
    <p:sldId id="265" r:id="rId5"/>
    <p:sldId id="274" r:id="rId6"/>
    <p:sldId id="275" r:id="rId7"/>
    <p:sldId id="276" r:id="rId8"/>
    <p:sldId id="277" r:id="rId9"/>
    <p:sldId id="280" r:id="rId10"/>
    <p:sldId id="278" r:id="rId11"/>
    <p:sldId id="279" r:id="rId12"/>
    <p:sldId id="1950" r:id="rId13"/>
    <p:sldId id="2482" r:id="rId14"/>
    <p:sldId id="2258" r:id="rId15"/>
    <p:sldId id="2483" r:id="rId16"/>
    <p:sldId id="2484" r:id="rId17"/>
    <p:sldId id="262" r:id="rId18"/>
  </p:sldIdLst>
  <p:sldSz cx="9144000" cy="5143500" type="screen16x9"/>
  <p:notesSz cx="6797675" cy="99282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6" userDrawn="1">
          <p15:clr>
            <a:srgbClr val="A4A3A4"/>
          </p15:clr>
        </p15:guide>
        <p15:guide id="2" pos="748" userDrawn="1">
          <p15:clr>
            <a:srgbClr val="A4A3A4"/>
          </p15:clr>
        </p15:guide>
        <p15:guide id="3" orient="horz" pos="214" userDrawn="1">
          <p15:clr>
            <a:srgbClr val="A4A3A4"/>
          </p15:clr>
        </p15:guide>
        <p15:guide id="4" orient="horz" pos="2618" userDrawn="1">
          <p15:clr>
            <a:srgbClr val="A4A3A4"/>
          </p15:clr>
        </p15:guide>
        <p15:guide id="5" orient="horz" pos="1711" userDrawn="1">
          <p15:clr>
            <a:srgbClr val="A4A3A4"/>
          </p15:clr>
        </p15:guide>
        <p15:guide id="6" pos="2971" userDrawn="1">
          <p15:clr>
            <a:srgbClr val="A4A3A4"/>
          </p15:clr>
        </p15:guide>
        <p15:guide id="7" orient="horz" pos="871"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4D00"/>
    <a:srgbClr val="009EE3"/>
    <a:srgbClr val="D9D9D9"/>
    <a:srgbClr val="B1B1B1"/>
    <a:srgbClr val="D7D7D7"/>
    <a:srgbClr val="ECECEC"/>
    <a:srgbClr val="302683"/>
    <a:srgbClr val="AAD900"/>
    <a:srgbClr val="8A0047"/>
    <a:srgbClr val="36C4F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59728" autoAdjust="0"/>
  </p:normalViewPr>
  <p:slideViewPr>
    <p:cSldViewPr>
      <p:cViewPr varScale="1">
        <p:scale>
          <a:sx n="91" d="100"/>
          <a:sy n="91" d="100"/>
        </p:scale>
        <p:origin x="2220" y="78"/>
      </p:cViewPr>
      <p:guideLst>
        <p:guide orient="horz" pos="486"/>
        <p:guide pos="748"/>
        <p:guide orient="horz" pos="214"/>
        <p:guide orient="horz" pos="2618"/>
        <p:guide orient="horz" pos="1711"/>
        <p:guide pos="2971"/>
        <p:guide orient="horz" pos="87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0" d="100"/>
          <a:sy n="80" d="100"/>
        </p:scale>
        <p:origin x="2886"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B0FA0C-9008-4318-91ED-504FBB3CEA58}" type="doc">
      <dgm:prSet loTypeId="urn:microsoft.com/office/officeart/2005/8/layout/venn2" loCatId="relationship" qsTypeId="urn:microsoft.com/office/officeart/2005/8/quickstyle/simple1" qsCatId="simple" csTypeId="urn:microsoft.com/office/officeart/2005/8/colors/accent6_3" csCatId="accent6" phldr="1"/>
      <dgm:spPr/>
      <dgm:t>
        <a:bodyPr/>
        <a:lstStyle/>
        <a:p>
          <a:endParaRPr lang="de-CH"/>
        </a:p>
      </dgm:t>
    </dgm:pt>
    <dgm:pt modelId="{2B984113-DFE1-4934-83BF-BC676D8F9977}">
      <dgm:prSet phldrT="[Text]"/>
      <dgm:spPr/>
      <dgm:t>
        <a:bodyPr/>
        <a:lstStyle/>
        <a:p>
          <a:r>
            <a:rPr lang="de-CH" dirty="0"/>
            <a:t>Administrative</a:t>
          </a:r>
        </a:p>
      </dgm:t>
    </dgm:pt>
    <dgm:pt modelId="{B002541F-39F3-4971-ADCB-5757578307EF}" type="parTrans" cxnId="{0D17AD85-5A29-4FDF-A083-9CBD4DABDE86}">
      <dgm:prSet/>
      <dgm:spPr/>
      <dgm:t>
        <a:bodyPr/>
        <a:lstStyle/>
        <a:p>
          <a:endParaRPr lang="de-CH"/>
        </a:p>
      </dgm:t>
    </dgm:pt>
    <dgm:pt modelId="{FEE46D62-E818-407F-838A-F00C4FA5247B}" type="sibTrans" cxnId="{0D17AD85-5A29-4FDF-A083-9CBD4DABDE86}">
      <dgm:prSet/>
      <dgm:spPr/>
      <dgm:t>
        <a:bodyPr/>
        <a:lstStyle/>
        <a:p>
          <a:endParaRPr lang="de-CH"/>
        </a:p>
      </dgm:t>
    </dgm:pt>
    <dgm:pt modelId="{9A1DA6AB-8B66-4805-AB5B-0C3D15F9A490}">
      <dgm:prSet phldrT="[Text]"/>
      <dgm:spPr/>
      <dgm:t>
        <a:bodyPr/>
        <a:lstStyle/>
        <a:p>
          <a:r>
            <a:rPr lang="de-CH" dirty="0"/>
            <a:t>Device</a:t>
          </a:r>
        </a:p>
      </dgm:t>
    </dgm:pt>
    <dgm:pt modelId="{D584FA34-69D1-47C6-948A-EA013B936F8E}" type="parTrans" cxnId="{19C1413D-3DAC-4B9D-AD02-86D3FC9935E5}">
      <dgm:prSet/>
      <dgm:spPr/>
      <dgm:t>
        <a:bodyPr/>
        <a:lstStyle/>
        <a:p>
          <a:endParaRPr lang="de-CH"/>
        </a:p>
      </dgm:t>
    </dgm:pt>
    <dgm:pt modelId="{78A04486-05AE-46BA-8E0E-9D702D09AEE2}" type="sibTrans" cxnId="{19C1413D-3DAC-4B9D-AD02-86D3FC9935E5}">
      <dgm:prSet/>
      <dgm:spPr/>
      <dgm:t>
        <a:bodyPr/>
        <a:lstStyle/>
        <a:p>
          <a:endParaRPr lang="de-CH"/>
        </a:p>
      </dgm:t>
    </dgm:pt>
    <dgm:pt modelId="{203D1EC6-80B7-4A49-80F8-FA947C033AED}">
      <dgm:prSet phldrT="[Text]"/>
      <dgm:spPr/>
      <dgm:t>
        <a:bodyPr/>
        <a:lstStyle/>
        <a:p>
          <a:r>
            <a:rPr lang="de-CH" dirty="0" err="1"/>
            <a:t>Application</a:t>
          </a:r>
          <a:endParaRPr lang="de-CH" dirty="0"/>
        </a:p>
      </dgm:t>
    </dgm:pt>
    <dgm:pt modelId="{A943F7E9-B83F-4EFD-BBA6-F6CF58A071E6}" type="parTrans" cxnId="{29FD55D4-3AF8-4042-BF7F-98E02C9CC87D}">
      <dgm:prSet/>
      <dgm:spPr/>
      <dgm:t>
        <a:bodyPr/>
        <a:lstStyle/>
        <a:p>
          <a:endParaRPr lang="de-CH"/>
        </a:p>
      </dgm:t>
    </dgm:pt>
    <dgm:pt modelId="{2950E46F-1971-4C9D-9BE1-4BB9422C5CEC}" type="sibTrans" cxnId="{29FD55D4-3AF8-4042-BF7F-98E02C9CC87D}">
      <dgm:prSet/>
      <dgm:spPr/>
      <dgm:t>
        <a:bodyPr/>
        <a:lstStyle/>
        <a:p>
          <a:endParaRPr lang="de-CH"/>
        </a:p>
      </dgm:t>
    </dgm:pt>
    <dgm:pt modelId="{5B22B479-EA52-4CB0-B5D5-7E72FD9E90E9}">
      <dgm:prSet phldrT="[Text]"/>
      <dgm:spPr/>
      <dgm:t>
        <a:bodyPr/>
        <a:lstStyle/>
        <a:p>
          <a:r>
            <a:rPr lang="de-CH" dirty="0"/>
            <a:t>Data</a:t>
          </a:r>
        </a:p>
      </dgm:t>
    </dgm:pt>
    <dgm:pt modelId="{18CD02EE-F9B6-49A1-A514-60109E492644}" type="parTrans" cxnId="{B370CE91-AE95-4B8A-9CC9-5DB1083D9528}">
      <dgm:prSet/>
      <dgm:spPr/>
      <dgm:t>
        <a:bodyPr/>
        <a:lstStyle/>
        <a:p>
          <a:endParaRPr lang="de-CH"/>
        </a:p>
      </dgm:t>
    </dgm:pt>
    <dgm:pt modelId="{025A1E7D-10D0-42D1-AE2C-C32F0E854920}" type="sibTrans" cxnId="{B370CE91-AE95-4B8A-9CC9-5DB1083D9528}">
      <dgm:prSet/>
      <dgm:spPr/>
      <dgm:t>
        <a:bodyPr/>
        <a:lstStyle/>
        <a:p>
          <a:endParaRPr lang="de-CH"/>
        </a:p>
      </dgm:t>
    </dgm:pt>
    <dgm:pt modelId="{F5BDB127-4BD7-454D-AF67-2F9A45A2EA13}">
      <dgm:prSet phldrT="[Text]"/>
      <dgm:spPr/>
      <dgm:t>
        <a:bodyPr/>
        <a:lstStyle/>
        <a:p>
          <a:r>
            <a:rPr lang="de-CH" dirty="0" err="1"/>
            <a:t>Physical</a:t>
          </a:r>
          <a:endParaRPr lang="de-CH" dirty="0"/>
        </a:p>
      </dgm:t>
    </dgm:pt>
    <dgm:pt modelId="{3FF04C63-1C16-40F9-B01D-E571D020828F}" type="parTrans" cxnId="{03E50C56-3404-49C7-A9CB-2C5F838C7920}">
      <dgm:prSet/>
      <dgm:spPr/>
      <dgm:t>
        <a:bodyPr/>
        <a:lstStyle/>
        <a:p>
          <a:endParaRPr lang="de-CH"/>
        </a:p>
      </dgm:t>
    </dgm:pt>
    <dgm:pt modelId="{48EC8671-A870-4311-9C55-762F6A186275}" type="sibTrans" cxnId="{03E50C56-3404-49C7-A9CB-2C5F838C7920}">
      <dgm:prSet/>
      <dgm:spPr/>
      <dgm:t>
        <a:bodyPr/>
        <a:lstStyle/>
        <a:p>
          <a:endParaRPr lang="de-CH"/>
        </a:p>
      </dgm:t>
    </dgm:pt>
    <dgm:pt modelId="{85A50CDD-2666-4A4D-9C63-6CD16E7F6908}">
      <dgm:prSet phldrT="[Text]"/>
      <dgm:spPr/>
      <dgm:t>
        <a:bodyPr/>
        <a:lstStyle/>
        <a:p>
          <a:r>
            <a:rPr lang="de-CH" dirty="0"/>
            <a:t>Network</a:t>
          </a:r>
        </a:p>
      </dgm:t>
    </dgm:pt>
    <dgm:pt modelId="{FB9415BA-AD6D-4E00-9A25-B4B84530C2BD}" type="parTrans" cxnId="{BD88B53F-8F53-4A14-9CE9-C5DA526176E4}">
      <dgm:prSet/>
      <dgm:spPr/>
      <dgm:t>
        <a:bodyPr/>
        <a:lstStyle/>
        <a:p>
          <a:endParaRPr lang="de-CH"/>
        </a:p>
      </dgm:t>
    </dgm:pt>
    <dgm:pt modelId="{77AF64B3-44ED-4DE7-9E9D-9BF6174DD635}" type="sibTrans" cxnId="{BD88B53F-8F53-4A14-9CE9-C5DA526176E4}">
      <dgm:prSet/>
      <dgm:spPr/>
      <dgm:t>
        <a:bodyPr/>
        <a:lstStyle/>
        <a:p>
          <a:endParaRPr lang="de-CH"/>
        </a:p>
      </dgm:t>
    </dgm:pt>
    <dgm:pt modelId="{A6524BEB-C108-4DBC-A697-E6EE7AF5B2BF}" type="pres">
      <dgm:prSet presAssocID="{77B0FA0C-9008-4318-91ED-504FBB3CEA58}" presName="Name0" presStyleCnt="0">
        <dgm:presLayoutVars>
          <dgm:chMax val="7"/>
          <dgm:resizeHandles val="exact"/>
        </dgm:presLayoutVars>
      </dgm:prSet>
      <dgm:spPr/>
    </dgm:pt>
    <dgm:pt modelId="{E1CC44A6-E8BE-4A14-B12E-7C1C86A109FC}" type="pres">
      <dgm:prSet presAssocID="{77B0FA0C-9008-4318-91ED-504FBB3CEA58}" presName="comp1" presStyleCnt="0"/>
      <dgm:spPr/>
    </dgm:pt>
    <dgm:pt modelId="{3B9BAB42-9010-4A83-A905-D8A2A9D27E93}" type="pres">
      <dgm:prSet presAssocID="{77B0FA0C-9008-4318-91ED-504FBB3CEA58}" presName="circle1" presStyleLbl="node1" presStyleIdx="0" presStyleCnt="6"/>
      <dgm:spPr/>
    </dgm:pt>
    <dgm:pt modelId="{2D378647-5667-4DEA-97DA-00A1BD66E568}" type="pres">
      <dgm:prSet presAssocID="{77B0FA0C-9008-4318-91ED-504FBB3CEA58}" presName="c1text" presStyleLbl="node1" presStyleIdx="0" presStyleCnt="6">
        <dgm:presLayoutVars>
          <dgm:bulletEnabled val="1"/>
        </dgm:presLayoutVars>
      </dgm:prSet>
      <dgm:spPr/>
    </dgm:pt>
    <dgm:pt modelId="{DE760D7A-A73D-47CE-9CF5-E1A99A3F38D7}" type="pres">
      <dgm:prSet presAssocID="{77B0FA0C-9008-4318-91ED-504FBB3CEA58}" presName="comp2" presStyleCnt="0"/>
      <dgm:spPr/>
    </dgm:pt>
    <dgm:pt modelId="{239E0B63-0B32-428C-B1C7-C3D09CB6059E}" type="pres">
      <dgm:prSet presAssocID="{77B0FA0C-9008-4318-91ED-504FBB3CEA58}" presName="circle2" presStyleLbl="node1" presStyleIdx="1" presStyleCnt="6"/>
      <dgm:spPr/>
    </dgm:pt>
    <dgm:pt modelId="{7CD958DC-7598-44AE-87C7-B0E3F9A8287A}" type="pres">
      <dgm:prSet presAssocID="{77B0FA0C-9008-4318-91ED-504FBB3CEA58}" presName="c2text" presStyleLbl="node1" presStyleIdx="1" presStyleCnt="6">
        <dgm:presLayoutVars>
          <dgm:bulletEnabled val="1"/>
        </dgm:presLayoutVars>
      </dgm:prSet>
      <dgm:spPr/>
    </dgm:pt>
    <dgm:pt modelId="{592CFFB5-01F5-4269-B76D-8E39E72FA5FB}" type="pres">
      <dgm:prSet presAssocID="{77B0FA0C-9008-4318-91ED-504FBB3CEA58}" presName="comp3" presStyleCnt="0"/>
      <dgm:spPr/>
    </dgm:pt>
    <dgm:pt modelId="{CD24E0F6-8F25-4A5D-8496-6C63809E435C}" type="pres">
      <dgm:prSet presAssocID="{77B0FA0C-9008-4318-91ED-504FBB3CEA58}" presName="circle3" presStyleLbl="node1" presStyleIdx="2" presStyleCnt="6"/>
      <dgm:spPr/>
    </dgm:pt>
    <dgm:pt modelId="{4F486D49-D632-443D-ADFB-7FE5CBD068C9}" type="pres">
      <dgm:prSet presAssocID="{77B0FA0C-9008-4318-91ED-504FBB3CEA58}" presName="c3text" presStyleLbl="node1" presStyleIdx="2" presStyleCnt="6">
        <dgm:presLayoutVars>
          <dgm:bulletEnabled val="1"/>
        </dgm:presLayoutVars>
      </dgm:prSet>
      <dgm:spPr/>
    </dgm:pt>
    <dgm:pt modelId="{50173790-1293-4B4B-9F0D-8421598AC764}" type="pres">
      <dgm:prSet presAssocID="{77B0FA0C-9008-4318-91ED-504FBB3CEA58}" presName="comp4" presStyleCnt="0"/>
      <dgm:spPr/>
    </dgm:pt>
    <dgm:pt modelId="{8133FF5A-1026-4B0F-B8B3-7E3D3B6651ED}" type="pres">
      <dgm:prSet presAssocID="{77B0FA0C-9008-4318-91ED-504FBB3CEA58}" presName="circle4" presStyleLbl="node1" presStyleIdx="3" presStyleCnt="6"/>
      <dgm:spPr/>
    </dgm:pt>
    <dgm:pt modelId="{458B7E40-F159-4640-8F9C-AF0EE4956685}" type="pres">
      <dgm:prSet presAssocID="{77B0FA0C-9008-4318-91ED-504FBB3CEA58}" presName="c4text" presStyleLbl="node1" presStyleIdx="3" presStyleCnt="6">
        <dgm:presLayoutVars>
          <dgm:bulletEnabled val="1"/>
        </dgm:presLayoutVars>
      </dgm:prSet>
      <dgm:spPr/>
    </dgm:pt>
    <dgm:pt modelId="{4A610B1E-0198-4166-8316-ABB188283634}" type="pres">
      <dgm:prSet presAssocID="{77B0FA0C-9008-4318-91ED-504FBB3CEA58}" presName="comp5" presStyleCnt="0"/>
      <dgm:spPr/>
    </dgm:pt>
    <dgm:pt modelId="{5229E2FA-E69D-4D2F-ADF4-B7EEABBBE650}" type="pres">
      <dgm:prSet presAssocID="{77B0FA0C-9008-4318-91ED-504FBB3CEA58}" presName="circle5" presStyleLbl="node1" presStyleIdx="4" presStyleCnt="6"/>
      <dgm:spPr/>
    </dgm:pt>
    <dgm:pt modelId="{25C354F6-AC9A-4006-87AB-35B24A82D029}" type="pres">
      <dgm:prSet presAssocID="{77B0FA0C-9008-4318-91ED-504FBB3CEA58}" presName="c5text" presStyleLbl="node1" presStyleIdx="4" presStyleCnt="6">
        <dgm:presLayoutVars>
          <dgm:bulletEnabled val="1"/>
        </dgm:presLayoutVars>
      </dgm:prSet>
      <dgm:spPr/>
    </dgm:pt>
    <dgm:pt modelId="{91BCE391-EAB0-43A0-85BC-F598FF258BA5}" type="pres">
      <dgm:prSet presAssocID="{77B0FA0C-9008-4318-91ED-504FBB3CEA58}" presName="comp6" presStyleCnt="0"/>
      <dgm:spPr/>
    </dgm:pt>
    <dgm:pt modelId="{5778B8C3-FC43-4916-8C5C-7AF9C15AC45B}" type="pres">
      <dgm:prSet presAssocID="{77B0FA0C-9008-4318-91ED-504FBB3CEA58}" presName="circle6" presStyleLbl="node1" presStyleIdx="5" presStyleCnt="6"/>
      <dgm:spPr/>
    </dgm:pt>
    <dgm:pt modelId="{41DEBE58-E1FE-4317-B419-C4C00579A5D4}" type="pres">
      <dgm:prSet presAssocID="{77B0FA0C-9008-4318-91ED-504FBB3CEA58}" presName="c6text" presStyleLbl="node1" presStyleIdx="5" presStyleCnt="6">
        <dgm:presLayoutVars>
          <dgm:bulletEnabled val="1"/>
        </dgm:presLayoutVars>
      </dgm:prSet>
      <dgm:spPr/>
    </dgm:pt>
  </dgm:ptLst>
  <dgm:cxnLst>
    <dgm:cxn modelId="{44560F02-BF3D-4C2F-B932-07AD78DB0523}" type="presOf" srcId="{9A1DA6AB-8B66-4805-AB5B-0C3D15F9A490}" destId="{458B7E40-F159-4640-8F9C-AF0EE4956685}" srcOrd="1" destOrd="0" presId="urn:microsoft.com/office/officeart/2005/8/layout/venn2"/>
    <dgm:cxn modelId="{EE43FC02-6ED3-42EF-8268-14A11867BBE9}" type="presOf" srcId="{203D1EC6-80B7-4A49-80F8-FA947C033AED}" destId="{5229E2FA-E69D-4D2F-ADF4-B7EEABBBE650}" srcOrd="0" destOrd="0" presId="urn:microsoft.com/office/officeart/2005/8/layout/venn2"/>
    <dgm:cxn modelId="{0A64E11F-7932-4621-BB0E-445CE1191630}" type="presOf" srcId="{9A1DA6AB-8B66-4805-AB5B-0C3D15F9A490}" destId="{8133FF5A-1026-4B0F-B8B3-7E3D3B6651ED}" srcOrd="0" destOrd="0" presId="urn:microsoft.com/office/officeart/2005/8/layout/venn2"/>
    <dgm:cxn modelId="{818CFA20-505A-4D63-BD65-6E8B4E18EB15}" type="presOf" srcId="{5B22B479-EA52-4CB0-B5D5-7E72FD9E90E9}" destId="{41DEBE58-E1FE-4317-B419-C4C00579A5D4}" srcOrd="1" destOrd="0" presId="urn:microsoft.com/office/officeart/2005/8/layout/venn2"/>
    <dgm:cxn modelId="{B6857A34-3F69-468F-A970-071CE755A225}" type="presOf" srcId="{F5BDB127-4BD7-454D-AF67-2F9A45A2EA13}" destId="{239E0B63-0B32-428C-B1C7-C3D09CB6059E}" srcOrd="0" destOrd="0" presId="urn:microsoft.com/office/officeart/2005/8/layout/venn2"/>
    <dgm:cxn modelId="{19C1413D-3DAC-4B9D-AD02-86D3FC9935E5}" srcId="{77B0FA0C-9008-4318-91ED-504FBB3CEA58}" destId="{9A1DA6AB-8B66-4805-AB5B-0C3D15F9A490}" srcOrd="3" destOrd="0" parTransId="{D584FA34-69D1-47C6-948A-EA013B936F8E}" sibTransId="{78A04486-05AE-46BA-8E0E-9D702D09AEE2}"/>
    <dgm:cxn modelId="{BD88B53F-8F53-4A14-9CE9-C5DA526176E4}" srcId="{77B0FA0C-9008-4318-91ED-504FBB3CEA58}" destId="{85A50CDD-2666-4A4D-9C63-6CD16E7F6908}" srcOrd="2" destOrd="0" parTransId="{FB9415BA-AD6D-4E00-9A25-B4B84530C2BD}" sibTransId="{77AF64B3-44ED-4DE7-9E9D-9BF6174DD635}"/>
    <dgm:cxn modelId="{1619535C-1832-4DB5-B693-3D80D9D5537B}" type="presOf" srcId="{77B0FA0C-9008-4318-91ED-504FBB3CEA58}" destId="{A6524BEB-C108-4DBC-A697-E6EE7AF5B2BF}" srcOrd="0" destOrd="0" presId="urn:microsoft.com/office/officeart/2005/8/layout/venn2"/>
    <dgm:cxn modelId="{56380865-CBA6-41DF-8D82-6E1311732AC4}" type="presOf" srcId="{F5BDB127-4BD7-454D-AF67-2F9A45A2EA13}" destId="{7CD958DC-7598-44AE-87C7-B0E3F9A8287A}" srcOrd="1" destOrd="0" presId="urn:microsoft.com/office/officeart/2005/8/layout/venn2"/>
    <dgm:cxn modelId="{015C5D45-01D3-4481-A344-DB447A3A735F}" type="presOf" srcId="{2B984113-DFE1-4934-83BF-BC676D8F9977}" destId="{2D378647-5667-4DEA-97DA-00A1BD66E568}" srcOrd="1" destOrd="0" presId="urn:microsoft.com/office/officeart/2005/8/layout/venn2"/>
    <dgm:cxn modelId="{EF0A1E71-8F79-40F8-9CEA-0EE20357E61E}" type="presOf" srcId="{2B984113-DFE1-4934-83BF-BC676D8F9977}" destId="{3B9BAB42-9010-4A83-A905-D8A2A9D27E93}" srcOrd="0" destOrd="0" presId="urn:microsoft.com/office/officeart/2005/8/layout/venn2"/>
    <dgm:cxn modelId="{03E50C56-3404-49C7-A9CB-2C5F838C7920}" srcId="{77B0FA0C-9008-4318-91ED-504FBB3CEA58}" destId="{F5BDB127-4BD7-454D-AF67-2F9A45A2EA13}" srcOrd="1" destOrd="0" parTransId="{3FF04C63-1C16-40F9-B01D-E571D020828F}" sibTransId="{48EC8671-A870-4311-9C55-762F6A186275}"/>
    <dgm:cxn modelId="{0D17AD85-5A29-4FDF-A083-9CBD4DABDE86}" srcId="{77B0FA0C-9008-4318-91ED-504FBB3CEA58}" destId="{2B984113-DFE1-4934-83BF-BC676D8F9977}" srcOrd="0" destOrd="0" parTransId="{B002541F-39F3-4971-ADCB-5757578307EF}" sibTransId="{FEE46D62-E818-407F-838A-F00C4FA5247B}"/>
    <dgm:cxn modelId="{B370CE91-AE95-4B8A-9CC9-5DB1083D9528}" srcId="{77B0FA0C-9008-4318-91ED-504FBB3CEA58}" destId="{5B22B479-EA52-4CB0-B5D5-7E72FD9E90E9}" srcOrd="5" destOrd="0" parTransId="{18CD02EE-F9B6-49A1-A514-60109E492644}" sibTransId="{025A1E7D-10D0-42D1-AE2C-C32F0E854920}"/>
    <dgm:cxn modelId="{7FD6A096-A13D-4542-8E80-46DD3D624C00}" type="presOf" srcId="{5B22B479-EA52-4CB0-B5D5-7E72FD9E90E9}" destId="{5778B8C3-FC43-4916-8C5C-7AF9C15AC45B}" srcOrd="0" destOrd="0" presId="urn:microsoft.com/office/officeart/2005/8/layout/venn2"/>
    <dgm:cxn modelId="{D2EA2BAF-849B-40A8-9779-D64F1050D084}" type="presOf" srcId="{85A50CDD-2666-4A4D-9C63-6CD16E7F6908}" destId="{CD24E0F6-8F25-4A5D-8496-6C63809E435C}" srcOrd="0" destOrd="0" presId="urn:microsoft.com/office/officeart/2005/8/layout/venn2"/>
    <dgm:cxn modelId="{29FD55D4-3AF8-4042-BF7F-98E02C9CC87D}" srcId="{77B0FA0C-9008-4318-91ED-504FBB3CEA58}" destId="{203D1EC6-80B7-4A49-80F8-FA947C033AED}" srcOrd="4" destOrd="0" parTransId="{A943F7E9-B83F-4EFD-BBA6-F6CF58A071E6}" sibTransId="{2950E46F-1971-4C9D-9BE1-4BB9422C5CEC}"/>
    <dgm:cxn modelId="{F9598DF5-2FED-4F44-A60C-A92BF9360511}" type="presOf" srcId="{85A50CDD-2666-4A4D-9C63-6CD16E7F6908}" destId="{4F486D49-D632-443D-ADFB-7FE5CBD068C9}" srcOrd="1" destOrd="0" presId="urn:microsoft.com/office/officeart/2005/8/layout/venn2"/>
    <dgm:cxn modelId="{D2A653F9-5A40-45E3-90B3-71D4E4C3378F}" type="presOf" srcId="{203D1EC6-80B7-4A49-80F8-FA947C033AED}" destId="{25C354F6-AC9A-4006-87AB-35B24A82D029}" srcOrd="1" destOrd="0" presId="urn:microsoft.com/office/officeart/2005/8/layout/venn2"/>
    <dgm:cxn modelId="{A05821E1-174B-47B7-A1A4-80751BE10DEE}" type="presParOf" srcId="{A6524BEB-C108-4DBC-A697-E6EE7AF5B2BF}" destId="{E1CC44A6-E8BE-4A14-B12E-7C1C86A109FC}" srcOrd="0" destOrd="0" presId="urn:microsoft.com/office/officeart/2005/8/layout/venn2"/>
    <dgm:cxn modelId="{5332DED9-8C58-4108-AFC3-297DE0023CBB}" type="presParOf" srcId="{E1CC44A6-E8BE-4A14-B12E-7C1C86A109FC}" destId="{3B9BAB42-9010-4A83-A905-D8A2A9D27E93}" srcOrd="0" destOrd="0" presId="urn:microsoft.com/office/officeart/2005/8/layout/venn2"/>
    <dgm:cxn modelId="{DD3C602D-D54B-4538-8CD8-D21740BF1349}" type="presParOf" srcId="{E1CC44A6-E8BE-4A14-B12E-7C1C86A109FC}" destId="{2D378647-5667-4DEA-97DA-00A1BD66E568}" srcOrd="1" destOrd="0" presId="urn:microsoft.com/office/officeart/2005/8/layout/venn2"/>
    <dgm:cxn modelId="{8F8BAB48-65B5-4EBD-A778-C3AFC0D766DE}" type="presParOf" srcId="{A6524BEB-C108-4DBC-A697-E6EE7AF5B2BF}" destId="{DE760D7A-A73D-47CE-9CF5-E1A99A3F38D7}" srcOrd="1" destOrd="0" presId="urn:microsoft.com/office/officeart/2005/8/layout/venn2"/>
    <dgm:cxn modelId="{210C7230-CB99-448D-9636-3573B6570A1B}" type="presParOf" srcId="{DE760D7A-A73D-47CE-9CF5-E1A99A3F38D7}" destId="{239E0B63-0B32-428C-B1C7-C3D09CB6059E}" srcOrd="0" destOrd="0" presId="urn:microsoft.com/office/officeart/2005/8/layout/venn2"/>
    <dgm:cxn modelId="{C86E06A0-B695-4A77-A3F9-96BE42A59902}" type="presParOf" srcId="{DE760D7A-A73D-47CE-9CF5-E1A99A3F38D7}" destId="{7CD958DC-7598-44AE-87C7-B0E3F9A8287A}" srcOrd="1" destOrd="0" presId="urn:microsoft.com/office/officeart/2005/8/layout/venn2"/>
    <dgm:cxn modelId="{3E7976EA-9E9A-4249-AA39-5A875F2AF4DC}" type="presParOf" srcId="{A6524BEB-C108-4DBC-A697-E6EE7AF5B2BF}" destId="{592CFFB5-01F5-4269-B76D-8E39E72FA5FB}" srcOrd="2" destOrd="0" presId="urn:microsoft.com/office/officeart/2005/8/layout/venn2"/>
    <dgm:cxn modelId="{9C23F30A-67EC-4F5B-BD82-721CC23CBC82}" type="presParOf" srcId="{592CFFB5-01F5-4269-B76D-8E39E72FA5FB}" destId="{CD24E0F6-8F25-4A5D-8496-6C63809E435C}" srcOrd="0" destOrd="0" presId="urn:microsoft.com/office/officeart/2005/8/layout/venn2"/>
    <dgm:cxn modelId="{39D88F69-F26F-45DD-9654-28DBE4438746}" type="presParOf" srcId="{592CFFB5-01F5-4269-B76D-8E39E72FA5FB}" destId="{4F486D49-D632-443D-ADFB-7FE5CBD068C9}" srcOrd="1" destOrd="0" presId="urn:microsoft.com/office/officeart/2005/8/layout/venn2"/>
    <dgm:cxn modelId="{AD2D2A76-7858-405A-B13A-85231D7C0547}" type="presParOf" srcId="{A6524BEB-C108-4DBC-A697-E6EE7AF5B2BF}" destId="{50173790-1293-4B4B-9F0D-8421598AC764}" srcOrd="3" destOrd="0" presId="urn:microsoft.com/office/officeart/2005/8/layout/venn2"/>
    <dgm:cxn modelId="{042C65B3-B40A-4E06-98CD-ED34B68533F6}" type="presParOf" srcId="{50173790-1293-4B4B-9F0D-8421598AC764}" destId="{8133FF5A-1026-4B0F-B8B3-7E3D3B6651ED}" srcOrd="0" destOrd="0" presId="urn:microsoft.com/office/officeart/2005/8/layout/venn2"/>
    <dgm:cxn modelId="{34472890-AE98-4DA6-AFFC-8BDDAE49C2BB}" type="presParOf" srcId="{50173790-1293-4B4B-9F0D-8421598AC764}" destId="{458B7E40-F159-4640-8F9C-AF0EE4956685}" srcOrd="1" destOrd="0" presId="urn:microsoft.com/office/officeart/2005/8/layout/venn2"/>
    <dgm:cxn modelId="{6DE2AE09-5E3F-43ED-BB56-EAFD10904509}" type="presParOf" srcId="{A6524BEB-C108-4DBC-A697-E6EE7AF5B2BF}" destId="{4A610B1E-0198-4166-8316-ABB188283634}" srcOrd="4" destOrd="0" presId="urn:microsoft.com/office/officeart/2005/8/layout/venn2"/>
    <dgm:cxn modelId="{946DD6BF-233C-4748-8BDC-191495731581}" type="presParOf" srcId="{4A610B1E-0198-4166-8316-ABB188283634}" destId="{5229E2FA-E69D-4D2F-ADF4-B7EEABBBE650}" srcOrd="0" destOrd="0" presId="urn:microsoft.com/office/officeart/2005/8/layout/venn2"/>
    <dgm:cxn modelId="{D5686796-5148-4AE6-AA12-2AE10D62B287}" type="presParOf" srcId="{4A610B1E-0198-4166-8316-ABB188283634}" destId="{25C354F6-AC9A-4006-87AB-35B24A82D029}" srcOrd="1" destOrd="0" presId="urn:microsoft.com/office/officeart/2005/8/layout/venn2"/>
    <dgm:cxn modelId="{C479E663-DF8C-4045-804E-6FA907853C70}" type="presParOf" srcId="{A6524BEB-C108-4DBC-A697-E6EE7AF5B2BF}" destId="{91BCE391-EAB0-43A0-85BC-F598FF258BA5}" srcOrd="5" destOrd="0" presId="urn:microsoft.com/office/officeart/2005/8/layout/venn2"/>
    <dgm:cxn modelId="{D47D309D-465D-4DFC-9E39-11D1517CB2CD}" type="presParOf" srcId="{91BCE391-EAB0-43A0-85BC-F598FF258BA5}" destId="{5778B8C3-FC43-4916-8C5C-7AF9C15AC45B}" srcOrd="0" destOrd="0" presId="urn:microsoft.com/office/officeart/2005/8/layout/venn2"/>
    <dgm:cxn modelId="{BF0C0C3F-1555-4942-AC62-299597E9E77D}" type="presParOf" srcId="{91BCE391-EAB0-43A0-85BC-F598FF258BA5}" destId="{41DEBE58-E1FE-4317-B419-C4C00579A5D4}"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BAB42-9010-4A83-A905-D8A2A9D27E93}">
      <dsp:nvSpPr>
        <dsp:cNvPr id="0" name=""/>
        <dsp:cNvSpPr/>
      </dsp:nvSpPr>
      <dsp:spPr>
        <a:xfrm>
          <a:off x="1016000" y="0"/>
          <a:ext cx="4064000" cy="4064000"/>
        </a:xfrm>
        <a:prstGeom prst="ellipse">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de-CH" sz="1300" kern="1200" dirty="0"/>
            <a:t>Administrative</a:t>
          </a:r>
        </a:p>
      </dsp:txBody>
      <dsp:txXfrm>
        <a:off x="2286000" y="203200"/>
        <a:ext cx="1524000" cy="406400"/>
      </dsp:txXfrm>
    </dsp:sp>
    <dsp:sp modelId="{239E0B63-0B32-428C-B1C7-C3D09CB6059E}">
      <dsp:nvSpPr>
        <dsp:cNvPr id="0" name=""/>
        <dsp:cNvSpPr/>
      </dsp:nvSpPr>
      <dsp:spPr>
        <a:xfrm>
          <a:off x="1320800" y="609599"/>
          <a:ext cx="3454400" cy="3454400"/>
        </a:xfrm>
        <a:prstGeom prst="ellipse">
          <a:avLst/>
        </a:prstGeom>
        <a:solidFill>
          <a:schemeClr val="accent6">
            <a:shade val="80000"/>
            <a:hueOff val="35001"/>
            <a:satOff val="-3262"/>
            <a:lumOff val="57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de-CH" sz="1300" kern="1200" dirty="0" err="1"/>
            <a:t>Physical</a:t>
          </a:r>
          <a:endParaRPr lang="de-CH" sz="1300" kern="1200" dirty="0"/>
        </a:p>
      </dsp:txBody>
      <dsp:txXfrm>
        <a:off x="2303145" y="808227"/>
        <a:ext cx="1489710" cy="397256"/>
      </dsp:txXfrm>
    </dsp:sp>
    <dsp:sp modelId="{CD24E0F6-8F25-4A5D-8496-6C63809E435C}">
      <dsp:nvSpPr>
        <dsp:cNvPr id="0" name=""/>
        <dsp:cNvSpPr/>
      </dsp:nvSpPr>
      <dsp:spPr>
        <a:xfrm>
          <a:off x="1625600" y="1219199"/>
          <a:ext cx="2844800" cy="2844800"/>
        </a:xfrm>
        <a:prstGeom prst="ellipse">
          <a:avLst/>
        </a:prstGeom>
        <a:solidFill>
          <a:schemeClr val="accent6">
            <a:shade val="80000"/>
            <a:hueOff val="70003"/>
            <a:satOff val="-6524"/>
            <a:lumOff val="115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de-CH" sz="1300" kern="1200" dirty="0"/>
            <a:t>Network</a:t>
          </a:r>
        </a:p>
      </dsp:txBody>
      <dsp:txXfrm>
        <a:off x="2311908" y="1415491"/>
        <a:ext cx="1472184" cy="392582"/>
      </dsp:txXfrm>
    </dsp:sp>
    <dsp:sp modelId="{8133FF5A-1026-4B0F-B8B3-7E3D3B6651ED}">
      <dsp:nvSpPr>
        <dsp:cNvPr id="0" name=""/>
        <dsp:cNvSpPr/>
      </dsp:nvSpPr>
      <dsp:spPr>
        <a:xfrm>
          <a:off x="1930400" y="1828799"/>
          <a:ext cx="2235200" cy="2235200"/>
        </a:xfrm>
        <a:prstGeom prst="ellipse">
          <a:avLst/>
        </a:prstGeom>
        <a:solidFill>
          <a:schemeClr val="accent6">
            <a:shade val="80000"/>
            <a:hueOff val="105004"/>
            <a:satOff val="-9786"/>
            <a:lumOff val="173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de-CH" sz="1300" kern="1200" dirty="0"/>
            <a:t>Device</a:t>
          </a:r>
        </a:p>
      </dsp:txBody>
      <dsp:txXfrm>
        <a:off x="2444495" y="2029967"/>
        <a:ext cx="1207008" cy="402336"/>
      </dsp:txXfrm>
    </dsp:sp>
    <dsp:sp modelId="{5229E2FA-E69D-4D2F-ADF4-B7EEABBBE650}">
      <dsp:nvSpPr>
        <dsp:cNvPr id="0" name=""/>
        <dsp:cNvSpPr/>
      </dsp:nvSpPr>
      <dsp:spPr>
        <a:xfrm>
          <a:off x="2235200" y="2438399"/>
          <a:ext cx="1625600" cy="1625600"/>
        </a:xfrm>
        <a:prstGeom prst="ellipse">
          <a:avLst/>
        </a:prstGeom>
        <a:solidFill>
          <a:schemeClr val="accent6">
            <a:shade val="80000"/>
            <a:hueOff val="140006"/>
            <a:satOff val="-13048"/>
            <a:lumOff val="2312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de-CH" sz="1300" kern="1200" dirty="0" err="1"/>
            <a:t>Application</a:t>
          </a:r>
          <a:endParaRPr lang="de-CH" sz="1300" kern="1200" dirty="0"/>
        </a:p>
      </dsp:txBody>
      <dsp:txXfrm>
        <a:off x="2519680" y="2641599"/>
        <a:ext cx="1056640" cy="406400"/>
      </dsp:txXfrm>
    </dsp:sp>
    <dsp:sp modelId="{5778B8C3-FC43-4916-8C5C-7AF9C15AC45B}">
      <dsp:nvSpPr>
        <dsp:cNvPr id="0" name=""/>
        <dsp:cNvSpPr/>
      </dsp:nvSpPr>
      <dsp:spPr>
        <a:xfrm>
          <a:off x="2540000" y="3047999"/>
          <a:ext cx="1016000" cy="1016000"/>
        </a:xfrm>
        <a:prstGeom prst="ellipse">
          <a:avLst/>
        </a:prstGeom>
        <a:solidFill>
          <a:schemeClr val="accent6">
            <a:shade val="80000"/>
            <a:hueOff val="175007"/>
            <a:satOff val="-16310"/>
            <a:lumOff val="289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de-CH" sz="1300" kern="1200" dirty="0"/>
            <a:t>Data</a:t>
          </a:r>
        </a:p>
      </dsp:txBody>
      <dsp:txXfrm>
        <a:off x="2688789" y="3301999"/>
        <a:ext cx="718420" cy="50800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3D8C9837-B88D-4E6F-A672-5323F976BF29}" type="datetimeFigureOut">
              <a:rPr lang="de-CH" smtClean="0"/>
              <a:t>13.02.2023</a:t>
            </a:fld>
            <a:endParaRPr lang="de-CH"/>
          </a:p>
        </p:txBody>
      </p:sp>
      <p:sp>
        <p:nvSpPr>
          <p:cNvPr id="4" name="Fußzeilenplatzhalt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r>
              <a:rPr lang="de-CH"/>
              <a:t>Bbc Berufsbildungscenter | Seite   </a:t>
            </a:r>
          </a:p>
        </p:txBody>
      </p:sp>
    </p:spTree>
    <p:extLst>
      <p:ext uri="{BB962C8B-B14F-4D97-AF65-F5344CB8AC3E}">
        <p14:creationId xmlns:p14="http://schemas.microsoft.com/office/powerpoint/2010/main" val="14437612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114300" y="195263"/>
            <a:ext cx="6616700" cy="3722687"/>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401104" y="3947725"/>
            <a:ext cx="4496600" cy="5472858"/>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6" name="Fußzeilenplatzhalter 5"/>
          <p:cNvSpPr>
            <a:spLocks noGrp="1"/>
          </p:cNvSpPr>
          <p:nvPr>
            <p:ph type="ftr" sz="quarter" idx="4"/>
          </p:nvPr>
        </p:nvSpPr>
        <p:spPr>
          <a:xfrm>
            <a:off x="401104" y="9430091"/>
            <a:ext cx="2544555" cy="496411"/>
          </a:xfrm>
          <a:prstGeom prst="rect">
            <a:avLst/>
          </a:prstGeom>
        </p:spPr>
        <p:txBody>
          <a:bodyPr vert="horz" lIns="91440" tIns="45720" rIns="91440" bIns="45720" rtlCol="0" anchor="b"/>
          <a:lstStyle>
            <a:lvl1pPr algn="l">
              <a:defRPr sz="900"/>
            </a:lvl1pPr>
          </a:lstStyle>
          <a:p>
            <a:r>
              <a:rPr lang="de-CH" dirty="0" err="1"/>
              <a:t>Bbc</a:t>
            </a:r>
            <a:r>
              <a:rPr lang="de-CH" dirty="0"/>
              <a:t> Berufsbildungscenter | Seite </a:t>
            </a:r>
            <a:fld id="{CAC32E7D-B94A-4EBC-8F24-F25D8E675917}" type="slidenum">
              <a:rPr lang="en-GB" sz="900" u="none" smtClean="0"/>
              <a:pPr/>
              <a:t>‹Nr.›</a:t>
            </a:fld>
            <a:endParaRPr lang="de-CH" dirty="0"/>
          </a:p>
          <a:p>
            <a:endParaRPr lang="de-CH" dirty="0"/>
          </a:p>
        </p:txBody>
      </p:sp>
      <p:sp>
        <p:nvSpPr>
          <p:cNvPr id="9" name="Line 8"/>
          <p:cNvSpPr>
            <a:spLocks noChangeShapeType="1"/>
          </p:cNvSpPr>
          <p:nvPr/>
        </p:nvSpPr>
        <p:spPr bwMode="auto">
          <a:xfrm>
            <a:off x="4897704" y="3947725"/>
            <a:ext cx="0" cy="5980500"/>
          </a:xfrm>
          <a:prstGeom prst="line">
            <a:avLst/>
          </a:prstGeom>
          <a:noFill/>
          <a:ln w="9525">
            <a:solidFill>
              <a:schemeClr val="tx1"/>
            </a:solidFill>
            <a:round/>
            <a:headEnd/>
            <a:tailEnd/>
          </a:ln>
          <a:effectLst/>
        </p:spPr>
        <p:txBody>
          <a:bodyPr lIns="92153" tIns="46077" rIns="92153" bIns="46077"/>
          <a:lstStyle/>
          <a:p>
            <a:pPr>
              <a:defRPr/>
            </a:pPr>
            <a:endParaRPr lang="de-CH"/>
          </a:p>
        </p:txBody>
      </p:sp>
      <p:sp>
        <p:nvSpPr>
          <p:cNvPr id="10" name="Text Box 9"/>
          <p:cNvSpPr txBox="1">
            <a:spLocks noChangeArrowheads="1"/>
          </p:cNvSpPr>
          <p:nvPr/>
        </p:nvSpPr>
        <p:spPr bwMode="auto">
          <a:xfrm>
            <a:off x="4914134" y="3947725"/>
            <a:ext cx="760237" cy="262511"/>
          </a:xfrm>
          <a:prstGeom prst="rect">
            <a:avLst/>
          </a:prstGeom>
          <a:noFill/>
          <a:ln w="9525">
            <a:noFill/>
            <a:miter lim="800000"/>
            <a:headEnd/>
            <a:tailEnd/>
          </a:ln>
          <a:effectLst/>
        </p:spPr>
        <p:txBody>
          <a:bodyPr lIns="92336" tIns="46166" rIns="92336" bIns="46166">
            <a:spAutoFit/>
          </a:bodyPr>
          <a:lstStyle/>
          <a:p>
            <a:pPr algn="ctr" defTabSz="919933">
              <a:defRPr/>
            </a:pPr>
            <a:r>
              <a:rPr lang="de-DE" sz="1100" u="none" dirty="0"/>
              <a:t>Notizen:</a:t>
            </a:r>
            <a:endParaRPr lang="de-CH" sz="1100" u="none" dirty="0"/>
          </a:p>
        </p:txBody>
      </p:sp>
    </p:spTree>
    <p:extLst>
      <p:ext uri="{BB962C8B-B14F-4D97-AF65-F5344CB8AC3E}">
        <p14:creationId xmlns:p14="http://schemas.microsoft.com/office/powerpoint/2010/main" val="162839379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100" kern="1200">
        <a:solidFill>
          <a:schemeClr val="tx1"/>
        </a:solidFill>
        <a:latin typeface="+mn-lt"/>
        <a:ea typeface="+mn-ea"/>
        <a:cs typeface="+mn-cs"/>
      </a:defRPr>
    </a:lvl2pPr>
    <a:lvl3pPr marL="914400" algn="l" defTabSz="914400" rtl="0" eaLnBrk="1" latinLnBrk="0" hangingPunct="1">
      <a:defRPr sz="1100" kern="1200">
        <a:solidFill>
          <a:schemeClr val="tx1"/>
        </a:solidFill>
        <a:latin typeface="+mn-lt"/>
        <a:ea typeface="+mn-ea"/>
        <a:cs typeface="+mn-cs"/>
      </a:defRPr>
    </a:lvl3pPr>
    <a:lvl4pPr marL="1371600" algn="l" defTabSz="914400" rtl="0" eaLnBrk="1" latinLnBrk="0" hangingPunct="1">
      <a:defRPr sz="1100" kern="1200">
        <a:solidFill>
          <a:schemeClr val="tx1"/>
        </a:solidFill>
        <a:latin typeface="+mn-lt"/>
        <a:ea typeface="+mn-ea"/>
        <a:cs typeface="+mn-cs"/>
      </a:defRPr>
    </a:lvl4pPr>
    <a:lvl5pPr marL="1828800" algn="l" defTabSz="914400" rtl="0" eaLnBrk="1" latinLnBrk="0" hangingPunct="1">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exels.com/de-de/@bruthethe?utm_content=attributionCopyText&amp;utm_medium=referral&amp;utm_source=pexel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pexels.com/de-de/foto/moderne-kunst-1910225/?utm_content=attributionCopyText&amp;utm_medium=referral&amp;utm_source=pexel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Bildquelle: </a:t>
            </a:r>
            <a:r>
              <a:rPr lang="de-CH" b="0" i="0" dirty="0">
                <a:solidFill>
                  <a:srgbClr val="1A1A1A"/>
                </a:solidFill>
                <a:effectLst/>
                <a:latin typeface="-apple-system"/>
              </a:rPr>
              <a:t>Foto von </a:t>
            </a:r>
            <a:r>
              <a:rPr lang="de-CH" b="1" i="0" u="none" strike="noStrike" dirty="0">
                <a:solidFill>
                  <a:srgbClr val="1A1A1A"/>
                </a:solidFill>
                <a:effectLst/>
                <a:latin typeface="-apple-system"/>
                <a:hlinkClick r:id="rId3"/>
              </a:rPr>
              <a:t>Bruno </a:t>
            </a:r>
            <a:r>
              <a:rPr lang="de-CH" b="1" i="0" u="none" strike="noStrike" dirty="0" err="1">
                <a:solidFill>
                  <a:srgbClr val="1A1A1A"/>
                </a:solidFill>
                <a:effectLst/>
                <a:latin typeface="-apple-system"/>
                <a:hlinkClick r:id="rId3"/>
              </a:rPr>
              <a:t>Thethe</a:t>
            </a:r>
            <a:r>
              <a:rPr lang="de-CH" b="0" i="0" dirty="0">
                <a:solidFill>
                  <a:srgbClr val="1A1A1A"/>
                </a:solidFill>
                <a:effectLst/>
                <a:latin typeface="-apple-system"/>
              </a:rPr>
              <a:t> von </a:t>
            </a:r>
            <a:r>
              <a:rPr lang="de-CH" b="1" i="0" u="none" strike="noStrike" dirty="0" err="1">
                <a:solidFill>
                  <a:srgbClr val="1A1A1A"/>
                </a:solidFill>
                <a:effectLst/>
                <a:latin typeface="-apple-system"/>
                <a:hlinkClick r:id="rId4"/>
              </a:rPr>
              <a:t>Pexels</a:t>
            </a:r>
            <a:endParaRPr lang="de-CH" dirty="0"/>
          </a:p>
        </p:txBody>
      </p:sp>
      <p:sp>
        <p:nvSpPr>
          <p:cNvPr id="4" name="Fußzeilenplatzhalter 3"/>
          <p:cNvSpPr>
            <a:spLocks noGrp="1"/>
          </p:cNvSpPr>
          <p:nvPr>
            <p:ph type="ftr" sz="quarter" idx="4"/>
          </p:nvPr>
        </p:nvSpPr>
        <p:spPr/>
        <p:txBody>
          <a:bodyPr/>
          <a:lstStyle/>
          <a:p>
            <a:r>
              <a:rPr lang="de-CH"/>
              <a:t>Bbc Berufsbildungscenter | Seite </a:t>
            </a:r>
            <a:fld id="{CAC32E7D-B94A-4EBC-8F24-F25D8E675917}" type="slidenum">
              <a:rPr lang="en-GB" sz="900" u="none" smtClean="0"/>
              <a:pPr/>
              <a:t>1</a:t>
            </a:fld>
            <a:endParaRPr lang="de-CH"/>
          </a:p>
          <a:p>
            <a:endParaRPr lang="de-CH" dirty="0"/>
          </a:p>
        </p:txBody>
      </p:sp>
    </p:spTree>
    <p:extLst>
      <p:ext uri="{BB962C8B-B14F-4D97-AF65-F5344CB8AC3E}">
        <p14:creationId xmlns:p14="http://schemas.microsoft.com/office/powerpoint/2010/main" val="227953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Geo-redundant storage (GRS) is designed to provide at least 99.99999999999999 (16 nines) percent durability of objects over a given year by replicating data to a secondary region that’s </a:t>
            </a:r>
            <a:r>
              <a:rPr lang="en-US" sz="1200" b="1" i="0" kern="1200" dirty="0">
                <a:solidFill>
                  <a:schemeClr val="tx1"/>
                </a:solidFill>
                <a:effectLst/>
                <a:latin typeface="+mn-lt"/>
                <a:ea typeface="+mn-ea"/>
                <a:cs typeface="+mn-cs"/>
              </a:rPr>
              <a:t>hundreds of miles away from the primary region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Read-access geo-redundant storage (RA-GRS) is based on GRS. RA-GRS replicates data to another datacenter in a secondary region, and it also provides the option to read from the secondary region.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Recovery Point Objective: </a:t>
            </a:r>
            <a:r>
              <a:rPr lang="en-US" b="0" i="0" dirty="0">
                <a:solidFill>
                  <a:srgbClr val="585858"/>
                </a:solidFill>
                <a:effectLst/>
                <a:latin typeface="Verdana" panose="020B0604030504040204" pitchFamily="34" charset="0"/>
              </a:rPr>
              <a:t>The amount of acceptable data loss if a recovery needs to be done.</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1772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Geographically zone-redundant storage (GZRS) combines the high availability of ZRS with the protection from regional outages that GRS provides. A GZRS storage account replicates data across three Azure AZs in the primary region, and to a secondary geographic region for protection from regional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Optionally, you can enable read access to data in the secondary region with read-access geographically zone-redundant storage (RA-GZRS) if your applications must read data in the event of a disaster in the primary region.</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138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Optional.</a:t>
            </a:r>
          </a:p>
          <a:p>
            <a:r>
              <a:rPr lang="de-CH" dirty="0"/>
              <a:t>Ebenen von </a:t>
            </a:r>
            <a:r>
              <a:rPr lang="de-CH" dirty="0" err="1"/>
              <a:t>Tenant</a:t>
            </a:r>
            <a:r>
              <a:rPr lang="de-CH" dirty="0"/>
              <a:t>/Management Groups bis auf Ressourcen zeigen. Verdeutlichen, was dies alles mit sich zieht (durch Vererbung).</a:t>
            </a:r>
          </a:p>
        </p:txBody>
      </p:sp>
      <p:sp>
        <p:nvSpPr>
          <p:cNvPr id="4" name="Footer Placeholder 3"/>
          <p:cNvSpPr>
            <a:spLocks noGrp="1"/>
          </p:cNvSpPr>
          <p:nvPr>
            <p:ph type="ftr" sz="quarter" idx="4"/>
          </p:nvPr>
        </p:nvSpPr>
        <p:spPr/>
        <p:txBody>
          <a:bodyPr/>
          <a:lstStyle/>
          <a:p>
            <a:r>
              <a:rPr lang="de-CH"/>
              <a:t>Bbc Berufsbildungscenter | Seite </a:t>
            </a:r>
            <a:fld id="{CAC32E7D-B94A-4EBC-8F24-F25D8E675917}" type="slidenum">
              <a:rPr lang="en-GB" sz="900" u="none" smtClean="0"/>
              <a:pPr/>
              <a:t>15</a:t>
            </a:fld>
            <a:endParaRPr lang="de-CH"/>
          </a:p>
          <a:p>
            <a:endParaRPr lang="de-CH" dirty="0"/>
          </a:p>
        </p:txBody>
      </p:sp>
    </p:spTree>
    <p:extLst>
      <p:ext uri="{BB962C8B-B14F-4D97-AF65-F5344CB8AC3E}">
        <p14:creationId xmlns:p14="http://schemas.microsoft.com/office/powerpoint/2010/main" val="2756253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Aufzeigen der verschiedenen </a:t>
            </a:r>
            <a:r>
              <a:rPr lang="de-CH" dirty="0" err="1"/>
              <a:t>Sicherheitslayers</a:t>
            </a:r>
            <a:r>
              <a:rPr lang="de-CH" dirty="0"/>
              <a:t>. Angriffe können auf mehreren Ebenen erfolgen, sind jedoch von den anderen Isoliert. Grafik kurz erklären:</a:t>
            </a:r>
          </a:p>
          <a:p>
            <a:pPr marL="171450" indent="-171450">
              <a:buFontTx/>
              <a:buChar char="-"/>
            </a:pPr>
            <a:r>
              <a:rPr lang="de-CH" dirty="0"/>
              <a:t>Administrative: </a:t>
            </a:r>
            <a:r>
              <a:rPr lang="de-CH" dirty="0" err="1"/>
              <a:t>Policies</a:t>
            </a:r>
            <a:r>
              <a:rPr lang="de-CH" dirty="0"/>
              <a:t>, </a:t>
            </a:r>
            <a:r>
              <a:rPr lang="de-CH" dirty="0" err="1"/>
              <a:t>Procedures</a:t>
            </a:r>
            <a:r>
              <a:rPr lang="de-CH" dirty="0"/>
              <a:t> &amp; Awareness sind administrative Aufgaben.</a:t>
            </a:r>
          </a:p>
          <a:p>
            <a:pPr marL="171450" indent="-171450">
              <a:buFontTx/>
              <a:buChar char="-"/>
            </a:pPr>
            <a:r>
              <a:rPr lang="de-CH" dirty="0" err="1"/>
              <a:t>Physical</a:t>
            </a:r>
            <a:r>
              <a:rPr lang="de-CH" dirty="0"/>
              <a:t> (und teils auch Network &amp; Computer) physikalisch (Bspw. abgetrennte, einbruchsichere Räume, physikalische </a:t>
            </a:r>
            <a:r>
              <a:rPr lang="de-CH" dirty="0" err="1"/>
              <a:t>Cryptomodule</a:t>
            </a:r>
            <a:r>
              <a:rPr lang="de-CH" dirty="0"/>
              <a:t> im Computer)</a:t>
            </a:r>
          </a:p>
          <a:p>
            <a:pPr marL="171450" indent="-171450">
              <a:buFontTx/>
              <a:buChar char="-"/>
            </a:pPr>
            <a:r>
              <a:rPr lang="de-CH" dirty="0"/>
              <a:t>bis hin zu den Daten der Software (Verschlüsselt / Sensible Daten wenn möglich gar nicht erst speichern)</a:t>
            </a:r>
          </a:p>
        </p:txBody>
      </p:sp>
      <p:sp>
        <p:nvSpPr>
          <p:cNvPr id="4" name="Foliennummernplatzhalter 3"/>
          <p:cNvSpPr>
            <a:spLocks noGrp="1"/>
          </p:cNvSpPr>
          <p:nvPr>
            <p:ph type="sldNum" sz="quarter" idx="5"/>
          </p:nvPr>
        </p:nvSpPr>
        <p:spPr/>
        <p:txBody>
          <a:bodyPr/>
          <a:lstStyle/>
          <a:p>
            <a:fld id="{FA18B014-D3DA-4687-A488-E5CB97BBADAB}" type="slidenum">
              <a:rPr lang="de-CH" smtClean="0"/>
              <a:t>5</a:t>
            </a:fld>
            <a:endParaRPr lang="de-CH" dirty="0"/>
          </a:p>
        </p:txBody>
      </p:sp>
    </p:spTree>
    <p:extLst>
      <p:ext uri="{BB962C8B-B14F-4D97-AF65-F5344CB8AC3E}">
        <p14:creationId xmlns:p14="http://schemas.microsoft.com/office/powerpoint/2010/main" val="234729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Die Layer der vorherigen Folie werden hier entsprechend aufgeteilt (umgedreht – physisch hier zu unterst). Die Verantwortungen teilen sich entsprechend auf. Microsoft übernimmt immer mehr Verantwortung, wenn man z.B. SaaS Applikationen wählt.</a:t>
            </a:r>
          </a:p>
          <a:p>
            <a:r>
              <a:rPr lang="de-CH" dirty="0"/>
              <a:t>Die Sicherheit wird also zu einem gemeinsamen Anliegen. Der Kunde wie auch der Cloudanbieter, muss diese sicherstellen. </a:t>
            </a:r>
          </a:p>
          <a:p>
            <a:endParaRPr lang="de-CH" dirty="0"/>
          </a:p>
          <a:p>
            <a:r>
              <a:rPr lang="de-CH" dirty="0"/>
              <a:t>Mit der klaren Aufteilung gibt es (möglichst) keine Überschneidungen oder Missverständnisse. Mehr Freiheit (IaaS vs. SaaS) bedeutet auch mehr Verantwortung dafür Freiheiten.</a:t>
            </a:r>
          </a:p>
          <a:p>
            <a:r>
              <a:rPr lang="de-CH" dirty="0">
                <a:sym typeface="Wingdings" panose="05000000000000000000" pitchFamily="2" charset="2"/>
              </a:rPr>
              <a:t> Solange eine geeignete SaaS oder PaaS Lösung angeboten wird, ist diese (fast) immer günstiger und zu bevorzugen einer eigenen IaaS Umsetzung.  Günstiger weil Masse/Automatisierung/Synergien/Ressourcen gemeinsam nutzen.</a:t>
            </a:r>
            <a:endParaRPr lang="de-CH" dirty="0"/>
          </a:p>
        </p:txBody>
      </p:sp>
      <p:sp>
        <p:nvSpPr>
          <p:cNvPr id="4" name="Foliennummernplatzhalter 3"/>
          <p:cNvSpPr>
            <a:spLocks noGrp="1"/>
          </p:cNvSpPr>
          <p:nvPr>
            <p:ph type="sldNum" sz="quarter" idx="5"/>
          </p:nvPr>
        </p:nvSpPr>
        <p:spPr/>
        <p:txBody>
          <a:bodyPr/>
          <a:lstStyle/>
          <a:p>
            <a:fld id="{FA18B014-D3DA-4687-A488-E5CB97BBADAB}" type="slidenum">
              <a:rPr lang="de-CH" smtClean="0"/>
              <a:t>6</a:t>
            </a:fld>
            <a:endParaRPr lang="de-CH" dirty="0"/>
          </a:p>
        </p:txBody>
      </p:sp>
    </p:spTree>
    <p:extLst>
      <p:ext uri="{BB962C8B-B14F-4D97-AF65-F5344CB8AC3E}">
        <p14:creationId xmlns:p14="http://schemas.microsoft.com/office/powerpoint/2010/main" val="2995827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Im Azure gibt es 4 Ebenen, auf welchen wir Berechtigungen setzen können.</a:t>
            </a:r>
          </a:p>
          <a:p>
            <a:r>
              <a:rPr lang="de-CH" dirty="0"/>
              <a:t>In der ersten Ebene können wir verschiede Verwaltungsgruppen erstellen. Diese dienen der administrativen Trennung von Gruppen/Teams/Bereichen.</a:t>
            </a:r>
          </a:p>
          <a:p>
            <a:r>
              <a:rPr lang="de-CH" dirty="0"/>
              <a:t>Diese können ähnlich wie eine Organisation abgebildet werden.</a:t>
            </a:r>
          </a:p>
          <a:p>
            <a:r>
              <a:rPr lang="de-CH" dirty="0"/>
              <a:t>Anhand eines Beispiels erklären:</a:t>
            </a:r>
          </a:p>
          <a:p>
            <a:pPr marL="171450" indent="-171450">
              <a:buFontTx/>
              <a:buChar char="-"/>
            </a:pPr>
            <a:r>
              <a:rPr lang="de-CH" dirty="0" err="1"/>
              <a:t>Bbc</a:t>
            </a:r>
            <a:endParaRPr lang="de-CH" dirty="0"/>
          </a:p>
          <a:p>
            <a:pPr marL="628650" lvl="1" indent="-171450">
              <a:buFontTx/>
              <a:buChar char="-"/>
            </a:pPr>
            <a:r>
              <a:rPr lang="de-CH" dirty="0"/>
              <a:t>Informatik</a:t>
            </a:r>
          </a:p>
          <a:p>
            <a:pPr marL="1085850" lvl="2" indent="-171450">
              <a:buFontTx/>
              <a:buChar char="-"/>
            </a:pPr>
            <a:r>
              <a:rPr lang="de-CH" dirty="0"/>
              <a:t>Applikationsentwicklung</a:t>
            </a:r>
          </a:p>
          <a:p>
            <a:pPr marL="1085850" lvl="2" indent="-171450">
              <a:buFontTx/>
              <a:buChar char="-"/>
            </a:pPr>
            <a:r>
              <a:rPr lang="de-CH" dirty="0"/>
              <a:t>Plattformentwicklung</a:t>
            </a:r>
          </a:p>
          <a:p>
            <a:pPr marL="628650" lvl="1" indent="-171450">
              <a:buFontTx/>
              <a:buChar char="-"/>
            </a:pPr>
            <a:r>
              <a:rPr lang="de-CH" dirty="0"/>
              <a:t>Mediamatik</a:t>
            </a:r>
          </a:p>
          <a:p>
            <a:pPr marL="628650" lvl="1" indent="-171450">
              <a:buFontTx/>
              <a:buChar char="-"/>
            </a:pPr>
            <a:r>
              <a:rPr lang="de-CH" dirty="0"/>
              <a:t>Elektronik</a:t>
            </a:r>
          </a:p>
          <a:p>
            <a:endParaRPr lang="de-CH" dirty="0"/>
          </a:p>
          <a:p>
            <a:r>
              <a:rPr lang="de-CH" dirty="0"/>
              <a:t>Es können globale Rollen zugewiesen werden, welche im ganzen Azure verwendet werden.</a:t>
            </a:r>
          </a:p>
          <a:p>
            <a:endParaRPr lang="de-CH" dirty="0"/>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Bild: https://docs.microsoft.com/en-us/learn/modules/azure-architecture-fundamentals/overview</a:t>
            </a:r>
          </a:p>
          <a:p>
            <a:endParaRPr lang="de-CH" dirty="0"/>
          </a:p>
        </p:txBody>
      </p:sp>
      <p:sp>
        <p:nvSpPr>
          <p:cNvPr id="4" name="Foliennummernplatzhalter 3"/>
          <p:cNvSpPr>
            <a:spLocks noGrp="1"/>
          </p:cNvSpPr>
          <p:nvPr>
            <p:ph type="sldNum" sz="quarter" idx="5"/>
          </p:nvPr>
        </p:nvSpPr>
        <p:spPr/>
        <p:txBody>
          <a:bodyPr/>
          <a:lstStyle/>
          <a:p>
            <a:fld id="{FA18B014-D3DA-4687-A488-E5CB97BBADAB}" type="slidenum">
              <a:rPr lang="de-CH" smtClean="0"/>
              <a:t>7</a:t>
            </a:fld>
            <a:endParaRPr lang="de-CH" dirty="0"/>
          </a:p>
        </p:txBody>
      </p:sp>
    </p:spTree>
    <p:extLst>
      <p:ext uri="{BB962C8B-B14F-4D97-AF65-F5344CB8AC3E}">
        <p14:creationId xmlns:p14="http://schemas.microsoft.com/office/powerpoint/2010/main" val="780118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Die nächste Ebene stellt die Kostengrenze dar. Bevor man Ressourcen nutzen kann, müssen entsprechende </a:t>
            </a:r>
            <a:r>
              <a:rPr lang="de-CH" dirty="0" err="1"/>
              <a:t>Subscriptions</a:t>
            </a:r>
            <a:r>
              <a:rPr lang="de-CH" dirty="0"/>
              <a:t> erstellt werden.</a:t>
            </a:r>
          </a:p>
          <a:p>
            <a:r>
              <a:rPr lang="de-CH" dirty="0"/>
              <a:t>Als Teil der Sicherheit, sollen ebenfalls die Kosten im Griff behalten werden. Z.B. Kostet die Umgebung immer etwa 120.- </a:t>
            </a:r>
          </a:p>
          <a:p>
            <a:r>
              <a:rPr lang="de-CH" dirty="0"/>
              <a:t>Wenn die Umgebung also neu 300.- kostet, wurde etwas erstellt was nicht gewollt ist, oder etwas verursacht mehr kosten. Die Ursache muss anschliessend ermittelt werden.</a:t>
            </a:r>
          </a:p>
          <a:p>
            <a:endParaRPr lang="de-CH" dirty="0"/>
          </a:p>
          <a:p>
            <a:r>
              <a:rPr lang="de-CH" dirty="0" err="1"/>
              <a:t>Subscription</a:t>
            </a:r>
            <a:r>
              <a:rPr lang="de-CH" dirty="0"/>
              <a:t> könnte man pro Kostenstelle erstellen, welche Azure benutzt. Z.B. eine </a:t>
            </a:r>
            <a:r>
              <a:rPr lang="de-CH" dirty="0" err="1"/>
              <a:t>Subscription</a:t>
            </a:r>
            <a:r>
              <a:rPr lang="de-CH" dirty="0"/>
              <a:t> für die Berufsbildung, um die dort entstehenden Kosten mit den Einnahmen direkt vergleichen zu können.</a:t>
            </a:r>
          </a:p>
          <a:p>
            <a:r>
              <a:rPr lang="de-CH" dirty="0"/>
              <a:t>Auf diese </a:t>
            </a:r>
            <a:r>
              <a:rPr lang="de-CH" dirty="0" err="1"/>
              <a:t>Subscriptions</a:t>
            </a:r>
            <a:r>
              <a:rPr lang="de-CH" dirty="0"/>
              <a:t> können Benutzer berechtigt werden, damit diese die entsprechend Ressourcen anschauen oder sogar erstellen können.</a:t>
            </a:r>
          </a:p>
        </p:txBody>
      </p:sp>
      <p:sp>
        <p:nvSpPr>
          <p:cNvPr id="4" name="Foliennummernplatzhalter 3"/>
          <p:cNvSpPr>
            <a:spLocks noGrp="1"/>
          </p:cNvSpPr>
          <p:nvPr>
            <p:ph type="sldNum" sz="quarter" idx="5"/>
          </p:nvPr>
        </p:nvSpPr>
        <p:spPr/>
        <p:txBody>
          <a:bodyPr/>
          <a:lstStyle/>
          <a:p>
            <a:fld id="{FA18B014-D3DA-4687-A488-E5CB97BBADAB}" type="slidenum">
              <a:rPr lang="de-CH" smtClean="0"/>
              <a:t>8</a:t>
            </a:fld>
            <a:endParaRPr lang="de-CH" dirty="0"/>
          </a:p>
        </p:txBody>
      </p:sp>
    </p:spTree>
    <p:extLst>
      <p:ext uri="{BB962C8B-B14F-4D97-AF65-F5344CB8AC3E}">
        <p14:creationId xmlns:p14="http://schemas.microsoft.com/office/powerpoint/2010/main" val="2295655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Aufzeigen, dass auch die Kosten dazu beitragen die Sicherheit zu gewährleisten. Kostet es zu viel? Wieso? Wurden gegebenenfalls Ressourcen </a:t>
            </a:r>
            <a:r>
              <a:rPr lang="de-CH" dirty="0" err="1"/>
              <a:t>gehacked</a:t>
            </a:r>
            <a:r>
              <a:rPr lang="de-CH" dirty="0"/>
              <a:t> und werden nun missbraucht (</a:t>
            </a:r>
            <a:r>
              <a:rPr lang="de-CH" dirty="0" err="1"/>
              <a:t>crypto</a:t>
            </a:r>
            <a:r>
              <a:rPr lang="de-CH" dirty="0"/>
              <a:t> </a:t>
            </a:r>
            <a:r>
              <a:rPr lang="de-CH" dirty="0" err="1"/>
              <a:t>mining</a:t>
            </a:r>
            <a:r>
              <a:rPr lang="de-CH" dirty="0"/>
              <a:t> / illegal </a:t>
            </a:r>
            <a:r>
              <a:rPr lang="de-CH" dirty="0" err="1"/>
              <a:t>data</a:t>
            </a:r>
            <a:r>
              <a:rPr lang="de-CH" dirty="0"/>
              <a:t> </a:t>
            </a:r>
            <a:r>
              <a:rPr lang="de-CH" dirty="0" err="1"/>
              <a:t>storage</a:t>
            </a:r>
            <a:r>
              <a:rPr lang="de-CH" dirty="0"/>
              <a:t>)?</a:t>
            </a:r>
          </a:p>
          <a:p>
            <a:endParaRPr lang="de-CH" dirty="0"/>
          </a:p>
          <a:p>
            <a:r>
              <a:rPr lang="de-CH" dirty="0"/>
              <a:t>https://www.theguardian.com/technology/2021/nov/25/cryptocurrency-miner-hacked-google-cloud-account-cybersecurity-action-team-threat-horizon-report</a:t>
            </a:r>
          </a:p>
        </p:txBody>
      </p:sp>
      <p:sp>
        <p:nvSpPr>
          <p:cNvPr id="4" name="Foliennummernplatzhalter 3"/>
          <p:cNvSpPr>
            <a:spLocks noGrp="1"/>
          </p:cNvSpPr>
          <p:nvPr>
            <p:ph type="sldNum" sz="quarter" idx="5"/>
          </p:nvPr>
        </p:nvSpPr>
        <p:spPr/>
        <p:txBody>
          <a:bodyPr/>
          <a:lstStyle/>
          <a:p>
            <a:fld id="{FA18B014-D3DA-4687-A488-E5CB97BBADAB}" type="slidenum">
              <a:rPr lang="de-CH" smtClean="0"/>
              <a:t>9</a:t>
            </a:fld>
            <a:endParaRPr lang="de-CH" dirty="0"/>
          </a:p>
        </p:txBody>
      </p:sp>
    </p:spTree>
    <p:extLst>
      <p:ext uri="{BB962C8B-B14F-4D97-AF65-F5344CB8AC3E}">
        <p14:creationId xmlns:p14="http://schemas.microsoft.com/office/powerpoint/2010/main" val="4278393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Die dritte Ebene sind die Ressourcengruppen. Die Ressourcen können hier nach Service oder Ressourcen aufgeteilt werden. Z.B. Alles zu </a:t>
            </a:r>
            <a:r>
              <a:rPr lang="de-CH" dirty="0" err="1"/>
              <a:t>Moodle</a:t>
            </a:r>
            <a:r>
              <a:rPr lang="de-CH" dirty="0"/>
              <a:t> in einer Ressourcengruppe, Datenbanken zusammen, VMs zusammen</a:t>
            </a:r>
          </a:p>
          <a:p>
            <a:r>
              <a:rPr lang="de-CH" dirty="0"/>
              <a:t>Es können entsprechende Berechtigungen gesetzt werden. Z.B. DB Admins können nur auf die Datenbank Ressourcengruppe zugreifen. Server Admins nur auf alle VMs.</a:t>
            </a:r>
          </a:p>
        </p:txBody>
      </p:sp>
      <p:sp>
        <p:nvSpPr>
          <p:cNvPr id="4" name="Foliennummernplatzhalter 3"/>
          <p:cNvSpPr>
            <a:spLocks noGrp="1"/>
          </p:cNvSpPr>
          <p:nvPr>
            <p:ph type="sldNum" sz="quarter" idx="5"/>
          </p:nvPr>
        </p:nvSpPr>
        <p:spPr/>
        <p:txBody>
          <a:bodyPr/>
          <a:lstStyle/>
          <a:p>
            <a:fld id="{FA18B014-D3DA-4687-A488-E5CB97BBADAB}" type="slidenum">
              <a:rPr lang="de-CH" smtClean="0"/>
              <a:t>10</a:t>
            </a:fld>
            <a:endParaRPr lang="de-CH" dirty="0"/>
          </a:p>
        </p:txBody>
      </p:sp>
    </p:spTree>
    <p:extLst>
      <p:ext uri="{BB962C8B-B14F-4D97-AF65-F5344CB8AC3E}">
        <p14:creationId xmlns:p14="http://schemas.microsoft.com/office/powerpoint/2010/main" val="3593215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Zu guter Letzt gibt es die letzte Stufe, die verschiedenen Ressourcen.</a:t>
            </a:r>
          </a:p>
          <a:p>
            <a:r>
              <a:rPr lang="de-CH" dirty="0"/>
              <a:t>Es wird nicht empfohlen Berechtigungen direkt auf Ressourcen zu setzen. Dabei entsteht ein grosser Administrativer aufwand. </a:t>
            </a:r>
          </a:p>
          <a:p>
            <a:r>
              <a:rPr lang="de-CH" dirty="0"/>
              <a:t>Auf den Ressourcen können entsprechende Redundanzen definiert werden. Es sollte immer die SLA beachtet werden, damit klar ist, wie die Verfügbarkeit geregelt ist.</a:t>
            </a:r>
          </a:p>
          <a:p>
            <a:endParaRPr lang="de-CH" dirty="0"/>
          </a:p>
          <a:p>
            <a:r>
              <a:rPr lang="de-CH" dirty="0"/>
              <a:t>Es gibt Gründe warum man einzeln berechtigen sollte. Z.B. Ein externer Experte für </a:t>
            </a:r>
            <a:r>
              <a:rPr lang="de-CH" dirty="0" err="1"/>
              <a:t>Moodle</a:t>
            </a:r>
            <a:r>
              <a:rPr lang="de-CH" dirty="0"/>
              <a:t> möchte den </a:t>
            </a:r>
            <a:r>
              <a:rPr lang="de-CH" dirty="0" err="1"/>
              <a:t>Moodle</a:t>
            </a:r>
            <a:r>
              <a:rPr lang="de-CH" dirty="0"/>
              <a:t> Server begutachten. Da macht es Sinn direkt eine Berechtigung auf die VM selbst zu geben, als auf alle VMs des Unternehmens.</a:t>
            </a:r>
          </a:p>
          <a:p>
            <a:endParaRPr lang="de-CH" dirty="0"/>
          </a:p>
        </p:txBody>
      </p:sp>
      <p:sp>
        <p:nvSpPr>
          <p:cNvPr id="4" name="Foliennummernplatzhalter 3"/>
          <p:cNvSpPr>
            <a:spLocks noGrp="1"/>
          </p:cNvSpPr>
          <p:nvPr>
            <p:ph type="sldNum" sz="quarter" idx="5"/>
          </p:nvPr>
        </p:nvSpPr>
        <p:spPr/>
        <p:txBody>
          <a:bodyPr/>
          <a:lstStyle/>
          <a:p>
            <a:fld id="{FA18B014-D3DA-4687-A488-E5CB97BBADAB}" type="slidenum">
              <a:rPr lang="de-CH" smtClean="0"/>
              <a:t>11</a:t>
            </a:fld>
            <a:endParaRPr lang="de-CH" dirty="0"/>
          </a:p>
        </p:txBody>
      </p:sp>
    </p:spTree>
    <p:extLst>
      <p:ext uri="{BB962C8B-B14F-4D97-AF65-F5344CB8AC3E}">
        <p14:creationId xmlns:p14="http://schemas.microsoft.com/office/powerpoint/2010/main" val="4065878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Storage account always replicates your data to help ensure durability and high availability. Azure Storage copies data so that it’s protected from planned and unplanned events, including transient hardware failures, network or power outages, and natural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replicate data within the same datacenter, across zonal datacenters within the same region, or across geographically separated regions.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Locally redundant storage (LRS) replicates data three times </a:t>
            </a:r>
            <a:r>
              <a:rPr lang="en-US" sz="1200" b="1" i="0" kern="1200" dirty="0">
                <a:solidFill>
                  <a:schemeClr val="tx1"/>
                </a:solidFill>
                <a:effectLst/>
                <a:latin typeface="+mn-lt"/>
                <a:ea typeface="+mn-ea"/>
                <a:cs typeface="+mn-cs"/>
              </a:rPr>
              <a:t>within a single datacenter</a:t>
            </a:r>
            <a:r>
              <a:rPr lang="en-US" sz="1200" b="0" i="0" kern="1200" dirty="0">
                <a:solidFill>
                  <a:schemeClr val="tx1"/>
                </a:solidFill>
                <a:effectLst/>
                <a:latin typeface="+mn-lt"/>
                <a:ea typeface="+mn-ea"/>
                <a:cs typeface="+mn-cs"/>
              </a:rPr>
              <a:t>. LRS provides at least 99.999999999 (11 nines) percent durability of objects over a given year. LRS is the lowest-cost replication option, and it offers the least durability compared to other options.</a:t>
            </a:r>
          </a:p>
          <a:p>
            <a:br>
              <a:rPr lang="en-US" b="0" dirty="0"/>
            </a:br>
            <a:r>
              <a:rPr lang="en-US" sz="1200" b="1" i="0" kern="1200" dirty="0">
                <a:solidFill>
                  <a:schemeClr val="tx1"/>
                </a:solidFill>
                <a:effectLst/>
                <a:latin typeface="+mn-lt"/>
                <a:ea typeface="+mn-ea"/>
                <a:cs typeface="+mn-cs"/>
              </a:rPr>
              <a:t>Zone-redundant storage </a:t>
            </a:r>
            <a:r>
              <a:rPr lang="en-US" sz="1200" b="0" i="0" kern="1200" dirty="0">
                <a:solidFill>
                  <a:schemeClr val="tx1"/>
                </a:solidFill>
                <a:effectLst/>
                <a:latin typeface="+mn-lt"/>
                <a:ea typeface="+mn-ea"/>
                <a:cs typeface="+mn-cs"/>
              </a:rPr>
              <a:t>(ZRS) replicates data synchronously across </a:t>
            </a:r>
            <a:r>
              <a:rPr lang="en-US" sz="1200" b="1" i="0" kern="1200" dirty="0">
                <a:solidFill>
                  <a:schemeClr val="tx1"/>
                </a:solidFill>
                <a:effectLst/>
                <a:latin typeface="+mn-lt"/>
                <a:ea typeface="+mn-ea"/>
                <a:cs typeface="+mn-cs"/>
              </a:rPr>
              <a:t>three storage clusters in a single region</a:t>
            </a:r>
            <a:r>
              <a:rPr lang="en-US" sz="1200" b="0" i="0" kern="1200" dirty="0">
                <a:solidFill>
                  <a:schemeClr val="tx1"/>
                </a:solidFill>
                <a:effectLst/>
                <a:latin typeface="+mn-lt"/>
                <a:ea typeface="+mn-ea"/>
                <a:cs typeface="+mn-cs"/>
              </a:rPr>
              <a:t>. Each storage cluster is physically separated from the others and is in its own availability zone (AZ). </a:t>
            </a:r>
          </a:p>
          <a:p>
            <a:endParaRPr lang="en-US" sz="1200" b="0" i="0" u="none" strike="noStrike" kern="1200" baseline="0" dirty="0">
              <a:solidFill>
                <a:schemeClr val="tx1"/>
              </a:solidFill>
              <a:effectLst/>
              <a:latin typeface="+mn-lt"/>
              <a:ea typeface="+mn-ea"/>
              <a:cs typeface="+mn-cs"/>
            </a:endParaRPr>
          </a:p>
          <a:p>
            <a:r>
              <a:rPr lang="en-US" sz="1800" b="0" i="0" u="none" strike="noStrike" baseline="0" dirty="0">
                <a:solidFill>
                  <a:srgbClr val="000000"/>
                </a:solidFill>
                <a:latin typeface="Segoe UI" panose="020B0502040204020203" pitchFamily="34" charset="0"/>
              </a:rPr>
              <a:t>LRS is the </a:t>
            </a:r>
            <a:r>
              <a:rPr lang="en-US" sz="1800" b="1" i="0" u="none" strike="noStrike" baseline="0" dirty="0">
                <a:solidFill>
                  <a:srgbClr val="000000"/>
                </a:solidFill>
                <a:latin typeface="Segoe UI" panose="020B0502040204020203" pitchFamily="34" charset="0"/>
              </a:rPr>
              <a:t>lowest-cost replication option </a:t>
            </a:r>
            <a:r>
              <a:rPr lang="en-US" sz="1800" b="0" i="0" u="none" strike="noStrike" baseline="0" dirty="0">
                <a:solidFill>
                  <a:srgbClr val="000000"/>
                </a:solidFill>
                <a:latin typeface="Segoe UI" panose="020B0502040204020203" pitchFamily="34" charset="0"/>
              </a:rPr>
              <a:t>and offers the least durability compared to other options. If a datacenter-level disaster (for example, fire or flooding) occurs, </a:t>
            </a:r>
            <a:r>
              <a:rPr lang="en-US" sz="1800" b="1" i="0" u="none" strike="noStrike" baseline="0" dirty="0">
                <a:solidFill>
                  <a:srgbClr val="000000"/>
                </a:solidFill>
                <a:latin typeface="Segoe UI" panose="020B0502040204020203" pitchFamily="34" charset="0"/>
              </a:rPr>
              <a:t>all replicas may be lost or unrecoverable</a:t>
            </a:r>
            <a:r>
              <a:rPr lang="en-US" sz="1800" b="0" i="0" u="none" strike="noStrike" baseline="0" dirty="0">
                <a:solidFill>
                  <a:srgbClr val="000000"/>
                </a:solidFill>
                <a:latin typeface="Segoe UI" panose="020B0502040204020203" pitchFamily="34" charset="0"/>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RAID 6 : Double Parity RAID. 2 Parity Disks, </a:t>
            </a:r>
            <a:r>
              <a:rPr lang="en-US" sz="1200" b="0" i="0" kern="1200" dirty="0" err="1">
                <a:solidFill>
                  <a:schemeClr val="tx1"/>
                </a:solidFill>
                <a:effectLst/>
                <a:latin typeface="+mn-lt"/>
                <a:ea typeface="+mn-ea"/>
                <a:cs typeface="+mn-cs"/>
              </a:rPr>
              <a:t>unendlich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viele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weitere</a:t>
            </a:r>
            <a:r>
              <a:rPr lang="en-US" sz="1200" b="0" i="0" kern="1200" dirty="0">
                <a:solidFill>
                  <a:schemeClr val="tx1"/>
                </a:solidFill>
                <a:effectLst/>
                <a:latin typeface="+mn-lt"/>
                <a:ea typeface="+mn-ea"/>
                <a:cs typeface="+mn-cs"/>
              </a:rPr>
              <a:t> Disks. </a:t>
            </a:r>
            <a:r>
              <a:rPr lang="en-US" sz="1200" b="0" i="0" kern="1200" dirty="0" err="1">
                <a:solidFill>
                  <a:schemeClr val="tx1"/>
                </a:solidFill>
                <a:effectLst/>
                <a:latin typeface="+mn-lt"/>
                <a:ea typeface="+mn-ea"/>
                <a:cs typeface="+mn-cs"/>
              </a:rPr>
              <a:t>Umso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mehr</a:t>
            </a:r>
            <a:r>
              <a:rPr lang="en-US" sz="1200" b="0" i="0" kern="1200" dirty="0">
                <a:solidFill>
                  <a:schemeClr val="tx1"/>
                </a:solidFill>
                <a:effectLst/>
                <a:latin typeface="+mn-lt"/>
                <a:ea typeface="+mn-ea"/>
                <a:cs typeface="+mn-cs"/>
              </a:rPr>
              <a:t> Disks, </a:t>
            </a:r>
            <a:r>
              <a:rPr lang="en-US" sz="1200" b="0" i="0" kern="1200" dirty="0" err="1">
                <a:solidFill>
                  <a:schemeClr val="tx1"/>
                </a:solidFill>
                <a:effectLst/>
                <a:latin typeface="+mn-lt"/>
                <a:ea typeface="+mn-ea"/>
                <a:cs typeface="+mn-cs"/>
              </a:rPr>
              <a:t>desto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bessere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Speichereffizienz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Erlaubt</a:t>
            </a:r>
            <a:r>
              <a:rPr lang="en-US" sz="1200" b="0" i="0" kern="1200" dirty="0">
                <a:solidFill>
                  <a:schemeClr val="tx1"/>
                </a:solidFill>
                <a:effectLst/>
                <a:latin typeface="+mn-lt"/>
                <a:ea typeface="+mn-ea"/>
                <a:cs typeface="+mn-cs"/>
              </a:rPr>
              <a:t> 2 Disk failures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659200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11" name="Grafi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31420" y="345541"/>
            <a:ext cx="656735" cy="757772"/>
          </a:xfrm>
          <a:prstGeom prst="rect">
            <a:avLst/>
          </a:prstGeom>
        </p:spPr>
      </p:pic>
      <p:sp>
        <p:nvSpPr>
          <p:cNvPr id="9" name="Textplatzhalter 9"/>
          <p:cNvSpPr>
            <a:spLocks noGrp="1"/>
          </p:cNvSpPr>
          <p:nvPr>
            <p:ph type="body" sz="quarter" idx="11" hasCustomPrompt="1"/>
          </p:nvPr>
        </p:nvSpPr>
        <p:spPr>
          <a:xfrm>
            <a:off x="359256" y="1995686"/>
            <a:ext cx="5868859" cy="307777"/>
          </a:xfrm>
        </p:spPr>
        <p:txBody>
          <a:bodyPr>
            <a:noAutofit/>
          </a:bodyPr>
          <a:lstStyle>
            <a:lvl1pPr marL="0" indent="0">
              <a:buNone/>
              <a:defRPr sz="1400" baseline="0">
                <a:latin typeface="Titillium" pitchFamily="50" charset="0"/>
              </a:defRPr>
            </a:lvl1pPr>
          </a:lstStyle>
          <a:p>
            <a:pPr lvl="0"/>
            <a:r>
              <a:rPr lang="de-CH" dirty="0"/>
              <a:t>Autor, Funktion (Optional), 14pt</a:t>
            </a:r>
          </a:p>
        </p:txBody>
      </p:sp>
      <p:sp>
        <p:nvSpPr>
          <p:cNvPr id="14" name="Titel 1"/>
          <p:cNvSpPr>
            <a:spLocks noGrp="1"/>
          </p:cNvSpPr>
          <p:nvPr>
            <p:ph type="ctrTitle" hasCustomPrompt="1"/>
          </p:nvPr>
        </p:nvSpPr>
        <p:spPr>
          <a:xfrm>
            <a:off x="359130" y="1184226"/>
            <a:ext cx="5869053" cy="523220"/>
          </a:xfrm>
        </p:spPr>
        <p:txBody>
          <a:bodyPr anchor="t">
            <a:noAutofit/>
          </a:bodyPr>
          <a:lstStyle>
            <a:lvl1pPr algn="l">
              <a:defRPr sz="2800" b="1" baseline="0">
                <a:latin typeface="Titillium" pitchFamily="50" charset="0"/>
              </a:defRPr>
            </a:lvl1pPr>
          </a:lstStyle>
          <a:p>
            <a:r>
              <a:rPr lang="de-CH" dirty="0"/>
              <a:t>Überschrift 1</a:t>
            </a:r>
          </a:p>
        </p:txBody>
      </p:sp>
      <p:sp>
        <p:nvSpPr>
          <p:cNvPr id="15" name="Untertitel 2"/>
          <p:cNvSpPr>
            <a:spLocks noGrp="1"/>
          </p:cNvSpPr>
          <p:nvPr>
            <p:ph type="subTitle" idx="1" hasCustomPrompt="1"/>
          </p:nvPr>
        </p:nvSpPr>
        <p:spPr>
          <a:xfrm>
            <a:off x="359130" y="1575157"/>
            <a:ext cx="5869053" cy="461665"/>
          </a:xfrm>
        </p:spPr>
        <p:txBody>
          <a:bodyPr>
            <a:noAutofit/>
          </a:bodyPr>
          <a:lstStyle>
            <a:lvl1pPr marL="0" indent="0" algn="l">
              <a:buNone/>
              <a:defRPr sz="2400" baseline="0">
                <a:solidFill>
                  <a:srgbClr val="009EE3"/>
                </a:solidFill>
                <a:latin typeface="Titillium" pitchFamily="50"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Überschrift 2</a:t>
            </a:r>
            <a:endParaRPr lang="de-CH" dirty="0"/>
          </a:p>
        </p:txBody>
      </p:sp>
      <p:pic>
        <p:nvPicPr>
          <p:cNvPr id="6" name="Grafik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030020"/>
            <a:ext cx="5364088" cy="2113479"/>
          </a:xfrm>
          <a:prstGeom prst="rect">
            <a:avLst/>
          </a:prstGeom>
        </p:spPr>
      </p:pic>
      <p:pic>
        <p:nvPicPr>
          <p:cNvPr id="16" name="Grafik 15">
            <a:extLst>
              <a:ext uri="{FF2B5EF4-FFF2-40B4-BE49-F238E27FC236}">
                <a16:creationId xmlns:a16="http://schemas.microsoft.com/office/drawing/2014/main" id="{46CC1D2E-5204-47C0-A0EC-F313CCBA5F4C}"/>
              </a:ext>
            </a:extLst>
          </p:cNvPr>
          <p:cNvPicPr>
            <a:picLocks noChangeAspect="1"/>
          </p:cNvPicPr>
          <p:nvPr userDrawn="1"/>
        </p:nvPicPr>
        <p:blipFill>
          <a:blip r:embed="rId4"/>
          <a:stretch>
            <a:fillRect/>
          </a:stretch>
        </p:blipFill>
        <p:spPr>
          <a:xfrm>
            <a:off x="7934578" y="4355982"/>
            <a:ext cx="340898" cy="340898"/>
          </a:xfrm>
          <a:prstGeom prst="rect">
            <a:avLst/>
          </a:prstGeom>
        </p:spPr>
      </p:pic>
      <p:pic>
        <p:nvPicPr>
          <p:cNvPr id="17" name="Grafik 16">
            <a:extLst>
              <a:ext uri="{FF2B5EF4-FFF2-40B4-BE49-F238E27FC236}">
                <a16:creationId xmlns:a16="http://schemas.microsoft.com/office/drawing/2014/main" id="{9E6E9D4D-9C46-4857-8AF2-CD0ED6A70A7F}"/>
              </a:ext>
            </a:extLst>
          </p:cNvPr>
          <p:cNvPicPr>
            <a:picLocks noChangeAspect="1"/>
          </p:cNvPicPr>
          <p:nvPr userDrawn="1"/>
        </p:nvPicPr>
        <p:blipFill>
          <a:blip r:embed="rId5"/>
          <a:stretch>
            <a:fillRect/>
          </a:stretch>
        </p:blipFill>
        <p:spPr>
          <a:xfrm>
            <a:off x="8347135" y="4346635"/>
            <a:ext cx="339665" cy="339665"/>
          </a:xfrm>
          <a:prstGeom prst="rect">
            <a:avLst/>
          </a:prstGeom>
        </p:spPr>
      </p:pic>
      <p:pic>
        <p:nvPicPr>
          <p:cNvPr id="18" name="Grafik 17">
            <a:extLst>
              <a:ext uri="{FF2B5EF4-FFF2-40B4-BE49-F238E27FC236}">
                <a16:creationId xmlns:a16="http://schemas.microsoft.com/office/drawing/2014/main" id="{641D250F-F4B2-40A0-812B-DA3F190197DB}"/>
              </a:ext>
            </a:extLst>
          </p:cNvPr>
          <p:cNvPicPr>
            <a:picLocks noChangeAspect="1"/>
          </p:cNvPicPr>
          <p:nvPr userDrawn="1"/>
        </p:nvPicPr>
        <p:blipFill>
          <a:blip r:embed="rId6"/>
          <a:stretch>
            <a:fillRect/>
          </a:stretch>
        </p:blipFill>
        <p:spPr>
          <a:xfrm>
            <a:off x="7524490" y="4347707"/>
            <a:ext cx="338431" cy="338593"/>
          </a:xfrm>
          <a:prstGeom prst="rect">
            <a:avLst/>
          </a:prstGeom>
        </p:spPr>
      </p:pic>
      <p:pic>
        <p:nvPicPr>
          <p:cNvPr id="19" name="Grafik 18">
            <a:extLst>
              <a:ext uri="{FF2B5EF4-FFF2-40B4-BE49-F238E27FC236}">
                <a16:creationId xmlns:a16="http://schemas.microsoft.com/office/drawing/2014/main" id="{CF7D666F-0711-4209-BE92-5E15DF93415D}"/>
              </a:ext>
            </a:extLst>
          </p:cNvPr>
          <p:cNvPicPr>
            <a:picLocks noChangeAspect="1"/>
          </p:cNvPicPr>
          <p:nvPr userDrawn="1"/>
        </p:nvPicPr>
        <p:blipFill>
          <a:blip r:embed="rId7"/>
          <a:stretch>
            <a:fillRect/>
          </a:stretch>
        </p:blipFill>
        <p:spPr>
          <a:xfrm>
            <a:off x="7114565" y="4362125"/>
            <a:ext cx="338268" cy="338430"/>
          </a:xfrm>
          <a:prstGeom prst="rect">
            <a:avLst/>
          </a:prstGeom>
        </p:spPr>
      </p:pic>
      <p:pic>
        <p:nvPicPr>
          <p:cNvPr id="20" name="Grafik 19">
            <a:extLst>
              <a:ext uri="{FF2B5EF4-FFF2-40B4-BE49-F238E27FC236}">
                <a16:creationId xmlns:a16="http://schemas.microsoft.com/office/drawing/2014/main" id="{E40E2A63-4179-4C12-AA33-B0522B59DBFA}"/>
              </a:ext>
            </a:extLst>
          </p:cNvPr>
          <p:cNvPicPr>
            <a:picLocks noChangeAspect="1"/>
          </p:cNvPicPr>
          <p:nvPr userDrawn="1"/>
        </p:nvPicPr>
        <p:blipFill>
          <a:blip r:embed="rId8"/>
          <a:stretch>
            <a:fillRect/>
          </a:stretch>
        </p:blipFill>
        <p:spPr>
          <a:xfrm>
            <a:off x="6704477" y="4347869"/>
            <a:ext cx="338431" cy="338431"/>
          </a:xfrm>
          <a:prstGeom prst="rect">
            <a:avLst/>
          </a:prstGeom>
        </p:spPr>
      </p:pic>
    </p:spTree>
    <p:extLst>
      <p:ext uri="{BB962C8B-B14F-4D97-AF65-F5344CB8AC3E}">
        <p14:creationId xmlns:p14="http://schemas.microsoft.com/office/powerpoint/2010/main" val="905066990"/>
      </p:ext>
    </p:extLst>
  </p:cSld>
  <p:clrMapOvr>
    <a:masterClrMapping/>
  </p:clrMapOvr>
  <p:extLst>
    <p:ext uri="{DCECCB84-F9BA-43D5-87BE-67443E8EF086}">
      <p15:sldGuideLst xmlns:p15="http://schemas.microsoft.com/office/powerpoint/2012/main">
        <p15:guide id="1" pos="29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Split-Inhalte">
    <p:spTree>
      <p:nvGrpSpPr>
        <p:cNvPr id="1" name=""/>
        <p:cNvGrpSpPr/>
        <p:nvPr/>
      </p:nvGrpSpPr>
      <p:grpSpPr>
        <a:xfrm>
          <a:off x="0" y="0"/>
          <a:ext cx="0" cy="0"/>
          <a:chOff x="0" y="0"/>
          <a:chExt cx="0" cy="0"/>
        </a:xfrm>
      </p:grpSpPr>
      <p:sp>
        <p:nvSpPr>
          <p:cNvPr id="16" name="Foliennummernplatzhalter 5"/>
          <p:cNvSpPr txBox="1">
            <a:spLocks/>
          </p:cNvSpPr>
          <p:nvPr userDrawn="1"/>
        </p:nvSpPr>
        <p:spPr>
          <a:xfrm>
            <a:off x="8515054" y="4803998"/>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AB9BD9-5D89-4750-A40F-C0FE88AA40E1}" type="slidenum">
              <a:rPr lang="de-CH" smtClean="0">
                <a:solidFill>
                  <a:srgbClr val="565656"/>
                </a:solidFill>
                <a:latin typeface="Titillium" pitchFamily="50" charset="0"/>
              </a:rPr>
              <a:pPr/>
              <a:t>‹Nr.›</a:t>
            </a:fld>
            <a:endParaRPr lang="de-CH" dirty="0">
              <a:solidFill>
                <a:srgbClr val="565656"/>
              </a:solidFill>
              <a:latin typeface="Titillium" pitchFamily="50" charset="0"/>
            </a:endParaRPr>
          </a:p>
        </p:txBody>
      </p:sp>
      <p:cxnSp>
        <p:nvCxnSpPr>
          <p:cNvPr id="17" name="Gerade Verbindung 17"/>
          <p:cNvCxnSpPr/>
          <p:nvPr userDrawn="1"/>
        </p:nvCxnSpPr>
        <p:spPr>
          <a:xfrm>
            <a:off x="8705850" y="4823048"/>
            <a:ext cx="179880" cy="0"/>
          </a:xfrm>
          <a:prstGeom prst="line">
            <a:avLst/>
          </a:prstGeom>
          <a:ln w="9525">
            <a:solidFill>
              <a:srgbClr val="565656"/>
            </a:solidFill>
          </a:ln>
        </p:spPr>
        <p:style>
          <a:lnRef idx="1">
            <a:schemeClr val="accent1"/>
          </a:lnRef>
          <a:fillRef idx="0">
            <a:schemeClr val="accent1"/>
          </a:fillRef>
          <a:effectRef idx="0">
            <a:schemeClr val="accent1"/>
          </a:effectRef>
          <a:fontRef idx="minor">
            <a:schemeClr val="tx1"/>
          </a:fontRef>
        </p:style>
      </p:cxn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
        <p:nvSpPr>
          <p:cNvPr id="9" name="Titel 1"/>
          <p:cNvSpPr>
            <a:spLocks noGrp="1"/>
          </p:cNvSpPr>
          <p:nvPr>
            <p:ph type="title" hasCustomPrompt="1"/>
          </p:nvPr>
        </p:nvSpPr>
        <p:spPr>
          <a:xfrm>
            <a:off x="676730" y="236450"/>
            <a:ext cx="7793417" cy="519574"/>
          </a:xfrm>
        </p:spPr>
        <p:txBody>
          <a:bodyPr anchor="t">
            <a:noAutofit/>
          </a:bodyPr>
          <a:lstStyle>
            <a:lvl1pPr algn="l">
              <a:defRPr sz="2800" b="1" baseline="0">
                <a:latin typeface="Titillium" panose="00000500000000000000" pitchFamily="50" charset="0"/>
              </a:defRPr>
            </a:lvl1pPr>
          </a:lstStyle>
          <a:p>
            <a:r>
              <a:rPr lang="de-DE" dirty="0"/>
              <a:t>Überschrift 1</a:t>
            </a:r>
            <a:endParaRPr lang="de-CH" dirty="0"/>
          </a:p>
        </p:txBody>
      </p:sp>
      <p:sp>
        <p:nvSpPr>
          <p:cNvPr id="10" name="Inhaltsplatzhalter 3"/>
          <p:cNvSpPr>
            <a:spLocks noGrp="1"/>
          </p:cNvSpPr>
          <p:nvPr>
            <p:ph sz="quarter" idx="18"/>
          </p:nvPr>
        </p:nvSpPr>
        <p:spPr>
          <a:xfrm>
            <a:off x="676730" y="1436526"/>
            <a:ext cx="3782528" cy="3167063"/>
          </a:xfrm>
        </p:spPr>
        <p:txBody>
          <a:bodyPr>
            <a:normAutofit/>
          </a:bodyPr>
          <a:lstStyle>
            <a:lvl1pPr marL="271463" indent="-271463">
              <a:defRPr sz="1800"/>
            </a:lvl1pPr>
            <a:lvl2pPr marL="742950" indent="-285750">
              <a:buSzPct val="60000"/>
              <a:buFont typeface="Wingdings 2" panose="05020102010507070707" pitchFamily="18" charset="2"/>
              <a:buChar char=""/>
              <a:defRPr sz="1800"/>
            </a:lvl2pPr>
            <a:lvl3pPr marL="1143000" indent="-228600">
              <a:buSzPct val="70000"/>
              <a:buFont typeface="Wingdings 2" panose="05020102010507070707" pitchFamily="18" charset="2"/>
              <a:buChar char=""/>
              <a:defRPr sz="1600"/>
            </a:lvl3pPr>
            <a:lvl4pPr marL="1600200" indent="-228600">
              <a:buSzPct val="40000"/>
              <a:buFont typeface="Wingdings 2" panose="05020102010507070707" pitchFamily="18" charset="2"/>
              <a:buChar char="¿"/>
              <a:defRPr sz="1600">
                <a:latin typeface="Titillium" panose="00000500000000000000" pitchFamily="50" charset="0"/>
              </a:defRPr>
            </a:lvl4pPr>
            <a:lvl5pPr>
              <a:defRPr sz="1600">
                <a:latin typeface="Titillium" panose="00000500000000000000" pitchFamily="50" charset="0"/>
              </a:defRPr>
            </a:lvl5pPr>
          </a:lstStyle>
          <a:p>
            <a:pPr lvl="0"/>
            <a:r>
              <a:rPr lang="de-DE"/>
              <a:t>Mastertextformat bearbeiten</a:t>
            </a:r>
          </a:p>
          <a:p>
            <a:pPr lvl="1"/>
            <a:r>
              <a:rPr lang="de-DE"/>
              <a:t>Zweite Ebene</a:t>
            </a:r>
          </a:p>
          <a:p>
            <a:pPr lvl="2"/>
            <a:r>
              <a:rPr lang="de-DE"/>
              <a:t>Dritte Ebene</a:t>
            </a:r>
          </a:p>
          <a:p>
            <a:pPr lvl="3"/>
            <a:r>
              <a:rPr lang="de-DE"/>
              <a:t>Vierte Ebene</a:t>
            </a:r>
          </a:p>
        </p:txBody>
      </p:sp>
      <p:sp>
        <p:nvSpPr>
          <p:cNvPr id="11" name="Inhaltsplatzhalter 3"/>
          <p:cNvSpPr>
            <a:spLocks noGrp="1"/>
          </p:cNvSpPr>
          <p:nvPr>
            <p:ph sz="quarter" idx="19"/>
          </p:nvPr>
        </p:nvSpPr>
        <p:spPr>
          <a:xfrm>
            <a:off x="4687619" y="1436526"/>
            <a:ext cx="3782528" cy="3167063"/>
          </a:xfrm>
        </p:spPr>
        <p:txBody>
          <a:bodyPr>
            <a:normAutofit/>
          </a:bodyPr>
          <a:lstStyle>
            <a:lvl1pPr marL="271463" indent="-271463">
              <a:defRPr sz="1800"/>
            </a:lvl1pPr>
            <a:lvl2pPr marL="742950" indent="-285750">
              <a:buSzPct val="60000"/>
              <a:buFont typeface="Wingdings 2" panose="05020102010507070707" pitchFamily="18" charset="2"/>
              <a:buChar char=""/>
              <a:defRPr sz="1800"/>
            </a:lvl2pPr>
            <a:lvl3pPr marL="1143000" indent="-228600">
              <a:buSzPct val="70000"/>
              <a:buFont typeface="Wingdings 2" panose="05020102010507070707" pitchFamily="18" charset="2"/>
              <a:buChar char=""/>
              <a:defRPr sz="1600"/>
            </a:lvl3pPr>
            <a:lvl4pPr marL="1600200" indent="-228600">
              <a:buSzPct val="40000"/>
              <a:buFont typeface="Wingdings 2" panose="05020102010507070707" pitchFamily="18" charset="2"/>
              <a:buChar char="¿"/>
              <a:defRPr sz="1600">
                <a:latin typeface="Titillium" panose="00000500000000000000" pitchFamily="50" charset="0"/>
              </a:defRPr>
            </a:lvl4pPr>
            <a:lvl5pPr>
              <a:defRPr sz="1600">
                <a:latin typeface="Titillium" panose="00000500000000000000" pitchFamily="50" charset="0"/>
              </a:defRPr>
            </a:lvl5p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778677022"/>
      </p:ext>
    </p:extLst>
  </p:cSld>
  <p:clrMapOvr>
    <a:masterClrMapping/>
  </p:clrMapOvr>
  <p:hf hdr="0" ftr="0" dt="0"/>
  <p:extLst>
    <p:ext uri="{DCECCB84-F9BA-43D5-87BE-67443E8EF086}">
      <p15:sldGuideLst xmlns:p15="http://schemas.microsoft.com/office/powerpoint/2012/main">
        <p15:guide id="1" pos="5329">
          <p15:clr>
            <a:srgbClr val="FBAE40"/>
          </p15:clr>
        </p15:guide>
        <p15:guide id="2" pos="113">
          <p15:clr>
            <a:srgbClr val="FBAE40"/>
          </p15:clr>
        </p15:guide>
        <p15:guide id="3" orient="horz" pos="279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Untertitel und Split-Inhalte">
    <p:spTree>
      <p:nvGrpSpPr>
        <p:cNvPr id="1" name=""/>
        <p:cNvGrpSpPr/>
        <p:nvPr/>
      </p:nvGrpSpPr>
      <p:grpSpPr>
        <a:xfrm>
          <a:off x="0" y="0"/>
          <a:ext cx="0" cy="0"/>
          <a:chOff x="0" y="0"/>
          <a:chExt cx="0" cy="0"/>
        </a:xfrm>
      </p:grpSpPr>
      <p:sp>
        <p:nvSpPr>
          <p:cNvPr id="16" name="Foliennummernplatzhalter 5"/>
          <p:cNvSpPr txBox="1">
            <a:spLocks/>
          </p:cNvSpPr>
          <p:nvPr userDrawn="1"/>
        </p:nvSpPr>
        <p:spPr>
          <a:xfrm>
            <a:off x="8515054" y="4803998"/>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AB9BD9-5D89-4750-A40F-C0FE88AA40E1}" type="slidenum">
              <a:rPr lang="de-CH" smtClean="0">
                <a:solidFill>
                  <a:srgbClr val="565656"/>
                </a:solidFill>
                <a:latin typeface="Titillium" pitchFamily="50" charset="0"/>
              </a:rPr>
              <a:pPr/>
              <a:t>‹Nr.›</a:t>
            </a:fld>
            <a:endParaRPr lang="de-CH" dirty="0">
              <a:solidFill>
                <a:srgbClr val="565656"/>
              </a:solidFill>
              <a:latin typeface="Titillium" pitchFamily="50" charset="0"/>
            </a:endParaRPr>
          </a:p>
        </p:txBody>
      </p:sp>
      <p:cxnSp>
        <p:nvCxnSpPr>
          <p:cNvPr id="17" name="Gerade Verbindung 17"/>
          <p:cNvCxnSpPr/>
          <p:nvPr userDrawn="1"/>
        </p:nvCxnSpPr>
        <p:spPr>
          <a:xfrm>
            <a:off x="8705850" y="4823048"/>
            <a:ext cx="179880" cy="0"/>
          </a:xfrm>
          <a:prstGeom prst="line">
            <a:avLst/>
          </a:prstGeom>
          <a:ln w="9525">
            <a:solidFill>
              <a:srgbClr val="565656"/>
            </a:solidFill>
          </a:ln>
        </p:spPr>
        <p:style>
          <a:lnRef idx="1">
            <a:schemeClr val="accent1"/>
          </a:lnRef>
          <a:fillRef idx="0">
            <a:schemeClr val="accent1"/>
          </a:fillRef>
          <a:effectRef idx="0">
            <a:schemeClr val="accent1"/>
          </a:effectRef>
          <a:fontRef idx="minor">
            <a:schemeClr val="tx1"/>
          </a:fontRef>
        </p:style>
      </p:cxn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
        <p:nvSpPr>
          <p:cNvPr id="9" name="Titel 1"/>
          <p:cNvSpPr>
            <a:spLocks noGrp="1"/>
          </p:cNvSpPr>
          <p:nvPr>
            <p:ph type="title" hasCustomPrompt="1"/>
          </p:nvPr>
        </p:nvSpPr>
        <p:spPr>
          <a:xfrm>
            <a:off x="676730" y="236450"/>
            <a:ext cx="7793417" cy="519574"/>
          </a:xfrm>
        </p:spPr>
        <p:txBody>
          <a:bodyPr anchor="t">
            <a:noAutofit/>
          </a:bodyPr>
          <a:lstStyle>
            <a:lvl1pPr algn="l">
              <a:defRPr sz="2800" b="1" baseline="0">
                <a:latin typeface="Titillium" panose="00000500000000000000" pitchFamily="50" charset="0"/>
              </a:defRPr>
            </a:lvl1pPr>
          </a:lstStyle>
          <a:p>
            <a:r>
              <a:rPr lang="de-DE" dirty="0"/>
              <a:t>Überschrift 1</a:t>
            </a:r>
            <a:endParaRPr lang="de-CH" dirty="0"/>
          </a:p>
        </p:txBody>
      </p:sp>
      <p:sp>
        <p:nvSpPr>
          <p:cNvPr id="13" name="Textplatzhalter 9"/>
          <p:cNvSpPr>
            <a:spLocks noGrp="1"/>
          </p:cNvSpPr>
          <p:nvPr>
            <p:ph type="body" sz="quarter" idx="10" hasCustomPrompt="1"/>
          </p:nvPr>
        </p:nvSpPr>
        <p:spPr>
          <a:xfrm>
            <a:off x="678698" y="615164"/>
            <a:ext cx="7791450" cy="461665"/>
          </a:xfrm>
        </p:spPr>
        <p:txBody>
          <a:bodyPr>
            <a:noAutofit/>
          </a:bodyPr>
          <a:lstStyle>
            <a:lvl1pPr marL="0" indent="0">
              <a:buNone/>
              <a:defRPr sz="2400" b="0" baseline="0">
                <a:solidFill>
                  <a:srgbClr val="009EE3"/>
                </a:solidFill>
                <a:latin typeface="Titillium" pitchFamily="50" charset="0"/>
              </a:defRPr>
            </a:lvl1pPr>
          </a:lstStyle>
          <a:p>
            <a:pPr lvl="0"/>
            <a:r>
              <a:rPr lang="de-CH" dirty="0"/>
              <a:t>Überschrift 2</a:t>
            </a:r>
          </a:p>
        </p:txBody>
      </p:sp>
      <p:sp>
        <p:nvSpPr>
          <p:cNvPr id="10" name="Inhaltsplatzhalter 3"/>
          <p:cNvSpPr>
            <a:spLocks noGrp="1"/>
          </p:cNvSpPr>
          <p:nvPr>
            <p:ph sz="quarter" idx="18"/>
          </p:nvPr>
        </p:nvSpPr>
        <p:spPr>
          <a:xfrm>
            <a:off x="676730" y="1436526"/>
            <a:ext cx="3782528" cy="3167063"/>
          </a:xfrm>
        </p:spPr>
        <p:txBody>
          <a:bodyPr>
            <a:normAutofit/>
          </a:bodyPr>
          <a:lstStyle>
            <a:lvl1pPr marL="271463" indent="-271463">
              <a:defRPr sz="1800"/>
            </a:lvl1pPr>
            <a:lvl2pPr marL="742950" indent="-285750">
              <a:buSzPct val="60000"/>
              <a:buFont typeface="Wingdings 2" panose="05020102010507070707" pitchFamily="18" charset="2"/>
              <a:buChar char=""/>
              <a:defRPr sz="1800"/>
            </a:lvl2pPr>
            <a:lvl3pPr marL="1143000" indent="-228600">
              <a:buSzPct val="70000"/>
              <a:buFont typeface="Wingdings 2" panose="05020102010507070707" pitchFamily="18" charset="2"/>
              <a:buChar char=""/>
              <a:defRPr sz="1600"/>
            </a:lvl3pPr>
            <a:lvl4pPr marL="1600200" indent="-228600">
              <a:buSzPct val="40000"/>
              <a:buFont typeface="Wingdings 2" panose="05020102010507070707" pitchFamily="18" charset="2"/>
              <a:buChar char="¿"/>
              <a:defRPr sz="1600">
                <a:latin typeface="Titillium" panose="00000500000000000000" pitchFamily="50" charset="0"/>
              </a:defRPr>
            </a:lvl4pPr>
            <a:lvl5pPr>
              <a:defRPr sz="1600">
                <a:latin typeface="Titillium" panose="00000500000000000000" pitchFamily="50" charset="0"/>
              </a:defRPr>
            </a:lvl5pPr>
          </a:lstStyle>
          <a:p>
            <a:pPr lvl="0"/>
            <a:r>
              <a:rPr lang="de-DE"/>
              <a:t>Mastertextformat bearbeiten</a:t>
            </a:r>
          </a:p>
          <a:p>
            <a:pPr lvl="1"/>
            <a:r>
              <a:rPr lang="de-DE"/>
              <a:t>Zweite Ebene</a:t>
            </a:r>
          </a:p>
          <a:p>
            <a:pPr lvl="2"/>
            <a:r>
              <a:rPr lang="de-DE"/>
              <a:t>Dritte Ebene</a:t>
            </a:r>
          </a:p>
          <a:p>
            <a:pPr lvl="3"/>
            <a:r>
              <a:rPr lang="de-DE"/>
              <a:t>Vierte Ebene</a:t>
            </a:r>
          </a:p>
        </p:txBody>
      </p:sp>
      <p:sp>
        <p:nvSpPr>
          <p:cNvPr id="11" name="Inhaltsplatzhalter 3"/>
          <p:cNvSpPr>
            <a:spLocks noGrp="1"/>
          </p:cNvSpPr>
          <p:nvPr>
            <p:ph sz="quarter" idx="19"/>
          </p:nvPr>
        </p:nvSpPr>
        <p:spPr>
          <a:xfrm>
            <a:off x="4687619" y="1436526"/>
            <a:ext cx="3782528" cy="3167063"/>
          </a:xfrm>
        </p:spPr>
        <p:txBody>
          <a:bodyPr>
            <a:normAutofit/>
          </a:bodyPr>
          <a:lstStyle>
            <a:lvl1pPr marL="271463" indent="-271463">
              <a:defRPr sz="1800"/>
            </a:lvl1pPr>
            <a:lvl2pPr marL="742950" indent="-285750">
              <a:buSzPct val="60000"/>
              <a:buFont typeface="Wingdings 2" panose="05020102010507070707" pitchFamily="18" charset="2"/>
              <a:buChar char=""/>
              <a:defRPr sz="1800"/>
            </a:lvl2pPr>
            <a:lvl3pPr marL="1143000" indent="-228600">
              <a:buSzPct val="70000"/>
              <a:buFont typeface="Wingdings 2" panose="05020102010507070707" pitchFamily="18" charset="2"/>
              <a:buChar char=""/>
              <a:defRPr sz="1600"/>
            </a:lvl3pPr>
            <a:lvl4pPr marL="1600200" indent="-228600">
              <a:buSzPct val="40000"/>
              <a:buFont typeface="Wingdings 2" panose="05020102010507070707" pitchFamily="18" charset="2"/>
              <a:buChar char="¿"/>
              <a:defRPr sz="1600">
                <a:latin typeface="Titillium" panose="00000500000000000000" pitchFamily="50" charset="0"/>
              </a:defRPr>
            </a:lvl4pPr>
            <a:lvl5pPr>
              <a:defRPr sz="1600">
                <a:latin typeface="Titillium" panose="00000500000000000000" pitchFamily="50" charset="0"/>
              </a:defRPr>
            </a:lvl5p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77527778"/>
      </p:ext>
    </p:extLst>
  </p:cSld>
  <p:clrMapOvr>
    <a:masterClrMapping/>
  </p:clrMapOvr>
  <p:hf hdr="0" ftr="0" dt="0"/>
  <p:extLst>
    <p:ext uri="{DCECCB84-F9BA-43D5-87BE-67443E8EF086}">
      <p15:sldGuideLst xmlns:p15="http://schemas.microsoft.com/office/powerpoint/2012/main">
        <p15:guide id="1" pos="5329">
          <p15:clr>
            <a:srgbClr val="FBAE40"/>
          </p15:clr>
        </p15:guide>
        <p15:guide id="2" pos="113" userDrawn="1">
          <p15:clr>
            <a:srgbClr val="FBAE40"/>
          </p15:clr>
        </p15:guide>
        <p15:guide id="3" orient="horz" pos="279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Untertitel/Zwischentitel und Split-Inhalte">
    <p:spTree>
      <p:nvGrpSpPr>
        <p:cNvPr id="1" name=""/>
        <p:cNvGrpSpPr/>
        <p:nvPr/>
      </p:nvGrpSpPr>
      <p:grpSpPr>
        <a:xfrm>
          <a:off x="0" y="0"/>
          <a:ext cx="0" cy="0"/>
          <a:chOff x="0" y="0"/>
          <a:chExt cx="0" cy="0"/>
        </a:xfrm>
      </p:grpSpPr>
      <p:sp>
        <p:nvSpPr>
          <p:cNvPr id="16" name="Foliennummernplatzhalter 5"/>
          <p:cNvSpPr txBox="1">
            <a:spLocks/>
          </p:cNvSpPr>
          <p:nvPr userDrawn="1"/>
        </p:nvSpPr>
        <p:spPr>
          <a:xfrm>
            <a:off x="8515054" y="4803998"/>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AB9BD9-5D89-4750-A40F-C0FE88AA40E1}" type="slidenum">
              <a:rPr lang="de-CH" smtClean="0">
                <a:solidFill>
                  <a:srgbClr val="565656"/>
                </a:solidFill>
                <a:latin typeface="Titillium" pitchFamily="50" charset="0"/>
              </a:rPr>
              <a:pPr/>
              <a:t>‹Nr.›</a:t>
            </a:fld>
            <a:endParaRPr lang="de-CH" dirty="0">
              <a:solidFill>
                <a:srgbClr val="565656"/>
              </a:solidFill>
              <a:latin typeface="Titillium" pitchFamily="50" charset="0"/>
            </a:endParaRPr>
          </a:p>
        </p:txBody>
      </p:sp>
      <p:cxnSp>
        <p:nvCxnSpPr>
          <p:cNvPr id="17" name="Gerade Verbindung 17"/>
          <p:cNvCxnSpPr/>
          <p:nvPr userDrawn="1"/>
        </p:nvCxnSpPr>
        <p:spPr>
          <a:xfrm>
            <a:off x="8705850" y="4823048"/>
            <a:ext cx="179880" cy="0"/>
          </a:xfrm>
          <a:prstGeom prst="line">
            <a:avLst/>
          </a:prstGeom>
          <a:ln w="9525">
            <a:solidFill>
              <a:srgbClr val="565656"/>
            </a:solidFill>
          </a:ln>
        </p:spPr>
        <p:style>
          <a:lnRef idx="1">
            <a:schemeClr val="accent1"/>
          </a:lnRef>
          <a:fillRef idx="0">
            <a:schemeClr val="accent1"/>
          </a:fillRef>
          <a:effectRef idx="0">
            <a:schemeClr val="accent1"/>
          </a:effectRef>
          <a:fontRef idx="minor">
            <a:schemeClr val="tx1"/>
          </a:fontRef>
        </p:style>
      </p:cxn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
        <p:nvSpPr>
          <p:cNvPr id="15" name="Textplatzhalter 2"/>
          <p:cNvSpPr>
            <a:spLocks noGrp="1"/>
          </p:cNvSpPr>
          <p:nvPr>
            <p:ph type="body" sz="quarter" idx="18" hasCustomPrompt="1"/>
          </p:nvPr>
        </p:nvSpPr>
        <p:spPr>
          <a:xfrm>
            <a:off x="684469" y="1419225"/>
            <a:ext cx="3776756" cy="371475"/>
          </a:xfrm>
        </p:spPr>
        <p:txBody>
          <a:bodyPr>
            <a:noAutofit/>
          </a:bodyPr>
          <a:lstStyle>
            <a:lvl1pPr marL="0" marR="0" indent="0" algn="l" defTabSz="914400" rtl="0" eaLnBrk="1" fontAlgn="auto" latinLnBrk="0" hangingPunct="1">
              <a:lnSpc>
                <a:spcPct val="100000"/>
              </a:lnSpc>
              <a:spcBef>
                <a:spcPct val="20000"/>
              </a:spcBef>
              <a:spcAft>
                <a:spcPts val="0"/>
              </a:spcAft>
              <a:buClr>
                <a:schemeClr val="tx2"/>
              </a:buClr>
              <a:buSzTx/>
              <a:buFont typeface="Wingdings" pitchFamily="2" charset="2"/>
              <a:buNone/>
              <a:tabLst/>
              <a:defRPr sz="1900" b="0"/>
            </a:lvl1pPr>
          </a:lstStyle>
          <a:p>
            <a:pPr marL="0" marR="0" lvl="0" indent="0" algn="l" defTabSz="914400" rtl="0" eaLnBrk="1" fontAlgn="auto" latinLnBrk="0" hangingPunct="1">
              <a:lnSpc>
                <a:spcPct val="100000"/>
              </a:lnSpc>
              <a:spcBef>
                <a:spcPct val="20000"/>
              </a:spcBef>
              <a:spcAft>
                <a:spcPts val="0"/>
              </a:spcAft>
              <a:buClr>
                <a:schemeClr val="tx2"/>
              </a:buClr>
              <a:buSzTx/>
              <a:buFont typeface="Wingdings" pitchFamily="2" charset="2"/>
              <a:buNone/>
              <a:tabLst/>
              <a:defRPr/>
            </a:pPr>
            <a:r>
              <a:rPr lang="de-CH" dirty="0"/>
              <a:t>Überschrift 3</a:t>
            </a:r>
          </a:p>
        </p:txBody>
      </p:sp>
      <p:sp>
        <p:nvSpPr>
          <p:cNvPr id="18" name="Textplatzhalter 2"/>
          <p:cNvSpPr>
            <a:spLocks noGrp="1"/>
          </p:cNvSpPr>
          <p:nvPr>
            <p:ph type="body" sz="quarter" idx="19" hasCustomPrompt="1"/>
          </p:nvPr>
        </p:nvSpPr>
        <p:spPr>
          <a:xfrm>
            <a:off x="4683030" y="1419225"/>
            <a:ext cx="3776757" cy="371475"/>
          </a:xfrm>
        </p:spPr>
        <p:txBody>
          <a:bodyPr>
            <a:noAutofit/>
          </a:bodyPr>
          <a:lstStyle>
            <a:lvl1pPr marL="0" indent="0">
              <a:buNone/>
              <a:defRPr sz="1900" b="0"/>
            </a:lvl1pPr>
          </a:lstStyle>
          <a:p>
            <a:pPr lvl="0"/>
            <a:r>
              <a:rPr lang="de-CH" dirty="0"/>
              <a:t>Überschrift 3</a:t>
            </a:r>
          </a:p>
        </p:txBody>
      </p:sp>
      <p:sp>
        <p:nvSpPr>
          <p:cNvPr id="12" name="Titel 1"/>
          <p:cNvSpPr>
            <a:spLocks noGrp="1"/>
          </p:cNvSpPr>
          <p:nvPr>
            <p:ph type="title" hasCustomPrompt="1"/>
          </p:nvPr>
        </p:nvSpPr>
        <p:spPr>
          <a:xfrm>
            <a:off x="676730" y="236450"/>
            <a:ext cx="7793417" cy="519574"/>
          </a:xfrm>
        </p:spPr>
        <p:txBody>
          <a:bodyPr anchor="t">
            <a:noAutofit/>
          </a:bodyPr>
          <a:lstStyle>
            <a:lvl1pPr algn="l">
              <a:defRPr sz="2800" b="1" baseline="0">
                <a:latin typeface="Titillium" panose="00000500000000000000" pitchFamily="50" charset="0"/>
              </a:defRPr>
            </a:lvl1pPr>
          </a:lstStyle>
          <a:p>
            <a:r>
              <a:rPr lang="de-DE" dirty="0"/>
              <a:t>Überschrift 1</a:t>
            </a:r>
            <a:endParaRPr lang="de-CH" dirty="0"/>
          </a:p>
        </p:txBody>
      </p:sp>
      <p:sp>
        <p:nvSpPr>
          <p:cNvPr id="13" name="Textplatzhalter 9"/>
          <p:cNvSpPr>
            <a:spLocks noGrp="1"/>
          </p:cNvSpPr>
          <p:nvPr>
            <p:ph type="body" sz="quarter" idx="10" hasCustomPrompt="1"/>
          </p:nvPr>
        </p:nvSpPr>
        <p:spPr>
          <a:xfrm>
            <a:off x="678698" y="615164"/>
            <a:ext cx="7791450" cy="461665"/>
          </a:xfrm>
        </p:spPr>
        <p:txBody>
          <a:bodyPr>
            <a:noAutofit/>
          </a:bodyPr>
          <a:lstStyle>
            <a:lvl1pPr marL="0" indent="0">
              <a:buNone/>
              <a:defRPr sz="2400" b="0" baseline="0">
                <a:solidFill>
                  <a:srgbClr val="009EE3"/>
                </a:solidFill>
                <a:latin typeface="Titillium" pitchFamily="50" charset="0"/>
              </a:defRPr>
            </a:lvl1pPr>
          </a:lstStyle>
          <a:p>
            <a:pPr lvl="0"/>
            <a:r>
              <a:rPr lang="de-CH" dirty="0"/>
              <a:t>Überschrift 2</a:t>
            </a:r>
          </a:p>
        </p:txBody>
      </p:sp>
      <p:sp>
        <p:nvSpPr>
          <p:cNvPr id="11" name="Inhaltsplatzhalter 3"/>
          <p:cNvSpPr>
            <a:spLocks noGrp="1"/>
          </p:cNvSpPr>
          <p:nvPr>
            <p:ph sz="quarter" idx="20"/>
          </p:nvPr>
        </p:nvSpPr>
        <p:spPr>
          <a:xfrm>
            <a:off x="676730" y="1790700"/>
            <a:ext cx="3782528" cy="2812889"/>
          </a:xfrm>
        </p:spPr>
        <p:txBody>
          <a:bodyPr>
            <a:normAutofit/>
          </a:bodyPr>
          <a:lstStyle>
            <a:lvl1pPr marL="271463" indent="-271463">
              <a:defRPr sz="1800"/>
            </a:lvl1pPr>
            <a:lvl2pPr marL="742950" indent="-285750">
              <a:buSzPct val="60000"/>
              <a:buFont typeface="Wingdings 2" panose="05020102010507070707" pitchFamily="18" charset="2"/>
              <a:buChar char=""/>
              <a:defRPr sz="1800"/>
            </a:lvl2pPr>
            <a:lvl3pPr marL="1143000" indent="-228600">
              <a:buSzPct val="70000"/>
              <a:buFont typeface="Wingdings 2" panose="05020102010507070707" pitchFamily="18" charset="2"/>
              <a:buChar char=""/>
              <a:defRPr sz="1600"/>
            </a:lvl3pPr>
            <a:lvl4pPr marL="1600200" indent="-228600">
              <a:buSzPct val="40000"/>
              <a:buFont typeface="Wingdings 2" panose="05020102010507070707" pitchFamily="18" charset="2"/>
              <a:buChar char="¿"/>
              <a:defRPr sz="1600">
                <a:latin typeface="Titillium" panose="00000500000000000000" pitchFamily="50" charset="0"/>
              </a:defRPr>
            </a:lvl4pPr>
            <a:lvl5pPr>
              <a:defRPr sz="1600">
                <a:latin typeface="Titillium" panose="00000500000000000000" pitchFamily="50" charset="0"/>
              </a:defRPr>
            </a:lvl5pPr>
          </a:lstStyle>
          <a:p>
            <a:pPr lvl="0"/>
            <a:r>
              <a:rPr lang="de-DE"/>
              <a:t>Mastertextformat bearbeiten</a:t>
            </a:r>
          </a:p>
          <a:p>
            <a:pPr lvl="1"/>
            <a:r>
              <a:rPr lang="de-DE"/>
              <a:t>Zweite Ebene</a:t>
            </a:r>
          </a:p>
          <a:p>
            <a:pPr lvl="2"/>
            <a:r>
              <a:rPr lang="de-DE"/>
              <a:t>Dritte Ebene</a:t>
            </a:r>
          </a:p>
          <a:p>
            <a:pPr lvl="3"/>
            <a:r>
              <a:rPr lang="de-DE"/>
              <a:t>Vierte Ebene</a:t>
            </a:r>
          </a:p>
        </p:txBody>
      </p:sp>
      <p:sp>
        <p:nvSpPr>
          <p:cNvPr id="14" name="Inhaltsplatzhalter 3"/>
          <p:cNvSpPr>
            <a:spLocks noGrp="1"/>
          </p:cNvSpPr>
          <p:nvPr>
            <p:ph sz="quarter" idx="21"/>
          </p:nvPr>
        </p:nvSpPr>
        <p:spPr>
          <a:xfrm>
            <a:off x="4687619" y="1790700"/>
            <a:ext cx="3782528" cy="2812889"/>
          </a:xfrm>
        </p:spPr>
        <p:txBody>
          <a:bodyPr>
            <a:normAutofit/>
          </a:bodyPr>
          <a:lstStyle>
            <a:lvl1pPr marL="271463" indent="-271463">
              <a:defRPr sz="1800"/>
            </a:lvl1pPr>
            <a:lvl2pPr marL="742950" indent="-285750">
              <a:buSzPct val="60000"/>
              <a:buFont typeface="Wingdings 2" panose="05020102010507070707" pitchFamily="18" charset="2"/>
              <a:buChar char=""/>
              <a:defRPr sz="1800"/>
            </a:lvl2pPr>
            <a:lvl3pPr marL="1143000" indent="-228600">
              <a:buSzPct val="70000"/>
              <a:buFont typeface="Wingdings 2" panose="05020102010507070707" pitchFamily="18" charset="2"/>
              <a:buChar char=""/>
              <a:defRPr sz="1600"/>
            </a:lvl3pPr>
            <a:lvl4pPr marL="1600200" indent="-228600">
              <a:buSzPct val="40000"/>
              <a:buFont typeface="Wingdings 2" panose="05020102010507070707" pitchFamily="18" charset="2"/>
              <a:buChar char="¿"/>
              <a:defRPr sz="1600">
                <a:latin typeface="Titillium" panose="00000500000000000000" pitchFamily="50" charset="0"/>
              </a:defRPr>
            </a:lvl4pPr>
            <a:lvl5pPr>
              <a:defRPr sz="1600">
                <a:latin typeface="Titillium" panose="00000500000000000000" pitchFamily="50" charset="0"/>
              </a:defRPr>
            </a:lvl5p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1068844657"/>
      </p:ext>
    </p:extLst>
  </p:cSld>
  <p:clrMapOvr>
    <a:masterClrMapping/>
  </p:clrMapOvr>
  <p:hf hdr="0" ftr="0" dt="0"/>
  <p:extLst>
    <p:ext uri="{DCECCB84-F9BA-43D5-87BE-67443E8EF086}">
      <p15:sldGuideLst xmlns:p15="http://schemas.microsoft.com/office/powerpoint/2012/main">
        <p15:guide id="1" pos="5329">
          <p15:clr>
            <a:srgbClr val="FBAE40"/>
          </p15:clr>
        </p15:guide>
        <p15:guide id="2" pos="113">
          <p15:clr>
            <a:srgbClr val="FBAE40"/>
          </p15:clr>
        </p15:guide>
        <p15:guide id="3" orient="horz" pos="279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Untertitel/Zwischentitel und drei Bilder">
    <p:spTree>
      <p:nvGrpSpPr>
        <p:cNvPr id="1" name=""/>
        <p:cNvGrpSpPr/>
        <p:nvPr/>
      </p:nvGrpSpPr>
      <p:grpSpPr>
        <a:xfrm>
          <a:off x="0" y="0"/>
          <a:ext cx="0" cy="0"/>
          <a:chOff x="0" y="0"/>
          <a:chExt cx="0" cy="0"/>
        </a:xfrm>
      </p:grpSpPr>
      <p:sp>
        <p:nvSpPr>
          <p:cNvPr id="9" name="Foliennummernplatzhalter 5"/>
          <p:cNvSpPr txBox="1">
            <a:spLocks/>
          </p:cNvSpPr>
          <p:nvPr userDrawn="1"/>
        </p:nvSpPr>
        <p:spPr>
          <a:xfrm>
            <a:off x="8573872" y="267494"/>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CH" dirty="0">
              <a:latin typeface="Titillium" pitchFamily="50" charset="0"/>
            </a:endParaRPr>
          </a:p>
        </p:txBody>
      </p:sp>
      <p:sp>
        <p:nvSpPr>
          <p:cNvPr id="5" name="Foliennummernplatzhalter 5"/>
          <p:cNvSpPr txBox="1">
            <a:spLocks/>
          </p:cNvSpPr>
          <p:nvPr userDrawn="1"/>
        </p:nvSpPr>
        <p:spPr>
          <a:xfrm>
            <a:off x="8515054" y="4803998"/>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AB9BD9-5D89-4750-A40F-C0FE88AA40E1}" type="slidenum">
              <a:rPr lang="de-CH" smtClean="0">
                <a:solidFill>
                  <a:srgbClr val="565656"/>
                </a:solidFill>
                <a:latin typeface="Titillium" pitchFamily="50" charset="0"/>
              </a:rPr>
              <a:pPr/>
              <a:t>‹Nr.›</a:t>
            </a:fld>
            <a:endParaRPr lang="de-CH" dirty="0">
              <a:solidFill>
                <a:srgbClr val="565656"/>
              </a:solidFill>
              <a:latin typeface="Titillium" pitchFamily="50" charset="0"/>
            </a:endParaRPr>
          </a:p>
        </p:txBody>
      </p:sp>
      <p:cxnSp>
        <p:nvCxnSpPr>
          <p:cNvPr id="8" name="Gerade Verbindung 17"/>
          <p:cNvCxnSpPr/>
          <p:nvPr userDrawn="1"/>
        </p:nvCxnSpPr>
        <p:spPr>
          <a:xfrm>
            <a:off x="8705850" y="4823048"/>
            <a:ext cx="179880" cy="0"/>
          </a:xfrm>
          <a:prstGeom prst="line">
            <a:avLst/>
          </a:prstGeom>
          <a:ln w="9525">
            <a:solidFill>
              <a:srgbClr val="565656"/>
            </a:solidFill>
          </a:ln>
        </p:spPr>
        <p:style>
          <a:lnRef idx="1">
            <a:schemeClr val="accent1"/>
          </a:lnRef>
          <a:fillRef idx="0">
            <a:schemeClr val="accent1"/>
          </a:fillRef>
          <a:effectRef idx="0">
            <a:schemeClr val="accent1"/>
          </a:effectRef>
          <a:fontRef idx="minor">
            <a:schemeClr val="tx1"/>
          </a:fontRef>
        </p:style>
      </p:cxnSp>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
        <p:nvSpPr>
          <p:cNvPr id="14" name="Titel 1"/>
          <p:cNvSpPr>
            <a:spLocks noGrp="1"/>
          </p:cNvSpPr>
          <p:nvPr>
            <p:ph type="title" hasCustomPrompt="1"/>
          </p:nvPr>
        </p:nvSpPr>
        <p:spPr>
          <a:xfrm>
            <a:off x="676730" y="236450"/>
            <a:ext cx="7793417" cy="519574"/>
          </a:xfrm>
        </p:spPr>
        <p:txBody>
          <a:bodyPr anchor="t">
            <a:noAutofit/>
          </a:bodyPr>
          <a:lstStyle>
            <a:lvl1pPr algn="l">
              <a:defRPr sz="2800" b="1" baseline="0">
                <a:latin typeface="Titillium" panose="00000500000000000000" pitchFamily="50" charset="0"/>
              </a:defRPr>
            </a:lvl1pPr>
          </a:lstStyle>
          <a:p>
            <a:r>
              <a:rPr lang="de-DE" dirty="0"/>
              <a:t>Überschrift 1</a:t>
            </a:r>
            <a:endParaRPr lang="de-CH" dirty="0"/>
          </a:p>
        </p:txBody>
      </p:sp>
      <p:sp>
        <p:nvSpPr>
          <p:cNvPr id="15" name="Textplatzhalter 9"/>
          <p:cNvSpPr>
            <a:spLocks noGrp="1"/>
          </p:cNvSpPr>
          <p:nvPr>
            <p:ph type="body" sz="quarter" idx="13" hasCustomPrompt="1"/>
          </p:nvPr>
        </p:nvSpPr>
        <p:spPr>
          <a:xfrm>
            <a:off x="678698" y="615164"/>
            <a:ext cx="7791450" cy="461665"/>
          </a:xfrm>
        </p:spPr>
        <p:txBody>
          <a:bodyPr>
            <a:noAutofit/>
          </a:bodyPr>
          <a:lstStyle>
            <a:lvl1pPr marL="0" indent="0">
              <a:buNone/>
              <a:defRPr sz="2400" b="0" baseline="0">
                <a:solidFill>
                  <a:srgbClr val="009EE3"/>
                </a:solidFill>
                <a:latin typeface="Titillium" pitchFamily="50" charset="0"/>
              </a:defRPr>
            </a:lvl1pPr>
          </a:lstStyle>
          <a:p>
            <a:pPr lvl="0"/>
            <a:r>
              <a:rPr lang="de-CH" dirty="0"/>
              <a:t>Überschrift 2</a:t>
            </a:r>
          </a:p>
        </p:txBody>
      </p:sp>
      <p:sp>
        <p:nvSpPr>
          <p:cNvPr id="29" name="Textplatzhalter 6"/>
          <p:cNvSpPr>
            <a:spLocks noGrp="1"/>
          </p:cNvSpPr>
          <p:nvPr>
            <p:ph type="body" sz="quarter" idx="14" hasCustomPrompt="1"/>
          </p:nvPr>
        </p:nvSpPr>
        <p:spPr>
          <a:xfrm>
            <a:off x="673718" y="3652366"/>
            <a:ext cx="2407679" cy="359544"/>
          </a:xfrm>
        </p:spPr>
        <p:txBody>
          <a:bodyPr>
            <a:normAutofit/>
          </a:bodyPr>
          <a:lstStyle>
            <a:lvl1pPr marL="0" indent="0">
              <a:buFontTx/>
              <a:buNone/>
              <a:defRPr sz="1600" b="1" baseline="0"/>
            </a:lvl1pPr>
            <a:lvl5pPr marL="1828800" indent="0" algn="l">
              <a:buNone/>
              <a:defRPr/>
            </a:lvl5pPr>
          </a:lstStyle>
          <a:p>
            <a:pPr lvl="0"/>
            <a:r>
              <a:rPr lang="de-CH" dirty="0"/>
              <a:t>Titel</a:t>
            </a:r>
          </a:p>
        </p:txBody>
      </p:sp>
      <p:sp>
        <p:nvSpPr>
          <p:cNvPr id="32" name="Bildplatzhalter 2"/>
          <p:cNvSpPr>
            <a:spLocks noGrp="1" noChangeAspect="1"/>
          </p:cNvSpPr>
          <p:nvPr>
            <p:ph type="pic" sz="quarter" idx="10" hasCustomPrompt="1"/>
          </p:nvPr>
        </p:nvSpPr>
        <p:spPr>
          <a:xfrm>
            <a:off x="777398" y="1347614"/>
            <a:ext cx="2304000" cy="2304000"/>
          </a:xfrm>
        </p:spPr>
        <p:txBody>
          <a:bodyPr>
            <a:normAutofit/>
          </a:bodyPr>
          <a:lstStyle>
            <a:lvl1pPr marL="0" indent="0">
              <a:buNone/>
              <a:defRPr sz="1400"/>
            </a:lvl1pPr>
          </a:lstStyle>
          <a:p>
            <a:r>
              <a:rPr lang="de-CH" dirty="0"/>
              <a:t>Bild durch klicken auf Symbol einfügen</a:t>
            </a:r>
          </a:p>
        </p:txBody>
      </p:sp>
      <p:sp>
        <p:nvSpPr>
          <p:cNvPr id="16" name="Bildplatzhalter 2"/>
          <p:cNvSpPr>
            <a:spLocks noGrp="1" noChangeAspect="1"/>
          </p:cNvSpPr>
          <p:nvPr>
            <p:ph type="pic" sz="quarter" idx="17" hasCustomPrompt="1"/>
          </p:nvPr>
        </p:nvSpPr>
        <p:spPr>
          <a:xfrm>
            <a:off x="6166147" y="1347614"/>
            <a:ext cx="2304000" cy="2304372"/>
          </a:xfrm>
        </p:spPr>
        <p:txBody>
          <a:bodyPr>
            <a:normAutofit/>
          </a:bodyPr>
          <a:lstStyle>
            <a:lvl1pPr marL="0" indent="0">
              <a:buNone/>
              <a:defRPr sz="1400"/>
            </a:lvl1pPr>
          </a:lstStyle>
          <a:p>
            <a:r>
              <a:rPr lang="de-CH" dirty="0"/>
              <a:t>Bild durch klicken auf Symbol einfügen</a:t>
            </a:r>
          </a:p>
        </p:txBody>
      </p:sp>
      <p:sp>
        <p:nvSpPr>
          <p:cNvPr id="17" name="Bildplatzhalter 2"/>
          <p:cNvSpPr>
            <a:spLocks noGrp="1" noChangeAspect="1"/>
          </p:cNvSpPr>
          <p:nvPr>
            <p:ph type="pic" sz="quarter" idx="18" hasCustomPrompt="1"/>
          </p:nvPr>
        </p:nvSpPr>
        <p:spPr>
          <a:xfrm>
            <a:off x="3483171" y="1347242"/>
            <a:ext cx="2304000" cy="2304372"/>
          </a:xfrm>
        </p:spPr>
        <p:txBody>
          <a:bodyPr>
            <a:normAutofit/>
          </a:bodyPr>
          <a:lstStyle>
            <a:lvl1pPr marL="0" indent="0">
              <a:buNone/>
              <a:defRPr sz="1400"/>
            </a:lvl1pPr>
          </a:lstStyle>
          <a:p>
            <a:r>
              <a:rPr lang="de-CH" dirty="0"/>
              <a:t>Bild durch klicken auf Symbol einfügen</a:t>
            </a:r>
          </a:p>
        </p:txBody>
      </p:sp>
      <p:sp>
        <p:nvSpPr>
          <p:cNvPr id="18" name="Textplatzhalter 6"/>
          <p:cNvSpPr>
            <a:spLocks noGrp="1"/>
          </p:cNvSpPr>
          <p:nvPr>
            <p:ph type="body" sz="quarter" idx="19" hasCustomPrompt="1"/>
          </p:nvPr>
        </p:nvSpPr>
        <p:spPr>
          <a:xfrm>
            <a:off x="673717" y="3883843"/>
            <a:ext cx="2407679" cy="519771"/>
          </a:xfrm>
        </p:spPr>
        <p:txBody>
          <a:bodyPr>
            <a:normAutofit/>
          </a:bodyPr>
          <a:lstStyle>
            <a:lvl1pPr marL="0" indent="0">
              <a:buFontTx/>
              <a:buNone/>
              <a:defRPr sz="1600" b="0" baseline="0"/>
            </a:lvl1pPr>
            <a:lvl5pPr marL="1828800" indent="0" algn="l">
              <a:buNone/>
              <a:defRPr/>
            </a:lvl5pPr>
          </a:lstStyle>
          <a:p>
            <a:pPr lvl="0"/>
            <a:r>
              <a:rPr lang="de-CH" dirty="0"/>
              <a:t>1 Zeile Kurzbeschrieb</a:t>
            </a:r>
          </a:p>
        </p:txBody>
      </p:sp>
      <p:sp>
        <p:nvSpPr>
          <p:cNvPr id="21" name="Textplatzhalter 6"/>
          <p:cNvSpPr>
            <a:spLocks noGrp="1"/>
          </p:cNvSpPr>
          <p:nvPr>
            <p:ph type="body" sz="quarter" idx="20" hasCustomPrompt="1"/>
          </p:nvPr>
        </p:nvSpPr>
        <p:spPr>
          <a:xfrm>
            <a:off x="3379492" y="3651614"/>
            <a:ext cx="2407679" cy="360296"/>
          </a:xfrm>
        </p:spPr>
        <p:txBody>
          <a:bodyPr>
            <a:normAutofit/>
          </a:bodyPr>
          <a:lstStyle>
            <a:lvl1pPr marL="0" indent="0">
              <a:buFontTx/>
              <a:buNone/>
              <a:defRPr sz="1600" b="1" baseline="0"/>
            </a:lvl1pPr>
            <a:lvl5pPr marL="1828800" indent="0" algn="l">
              <a:buNone/>
              <a:defRPr/>
            </a:lvl5pPr>
          </a:lstStyle>
          <a:p>
            <a:pPr lvl="0"/>
            <a:r>
              <a:rPr lang="de-CH" dirty="0"/>
              <a:t>Titel</a:t>
            </a:r>
          </a:p>
        </p:txBody>
      </p:sp>
      <p:sp>
        <p:nvSpPr>
          <p:cNvPr id="22" name="Textplatzhalter 6"/>
          <p:cNvSpPr>
            <a:spLocks noGrp="1"/>
          </p:cNvSpPr>
          <p:nvPr>
            <p:ph type="body" sz="quarter" idx="21" hasCustomPrompt="1"/>
          </p:nvPr>
        </p:nvSpPr>
        <p:spPr>
          <a:xfrm>
            <a:off x="3379491" y="3883091"/>
            <a:ext cx="2407679" cy="519771"/>
          </a:xfrm>
        </p:spPr>
        <p:txBody>
          <a:bodyPr>
            <a:normAutofit/>
          </a:bodyPr>
          <a:lstStyle>
            <a:lvl1pPr marL="0" indent="0">
              <a:buFontTx/>
              <a:buNone/>
              <a:defRPr sz="1600" b="0" baseline="0"/>
            </a:lvl1pPr>
            <a:lvl5pPr marL="1828800" indent="0" algn="l">
              <a:buNone/>
              <a:defRPr/>
            </a:lvl5pPr>
          </a:lstStyle>
          <a:p>
            <a:pPr lvl="0"/>
            <a:r>
              <a:rPr lang="de-CH" dirty="0"/>
              <a:t>1 Zeile Kurzbeschrieb</a:t>
            </a:r>
          </a:p>
        </p:txBody>
      </p:sp>
      <p:sp>
        <p:nvSpPr>
          <p:cNvPr id="23" name="Textplatzhalter 6"/>
          <p:cNvSpPr>
            <a:spLocks noGrp="1"/>
          </p:cNvSpPr>
          <p:nvPr>
            <p:ph type="body" sz="quarter" idx="22" hasCustomPrompt="1"/>
          </p:nvPr>
        </p:nvSpPr>
        <p:spPr>
          <a:xfrm>
            <a:off x="6062468" y="3651614"/>
            <a:ext cx="2407679" cy="360296"/>
          </a:xfrm>
        </p:spPr>
        <p:txBody>
          <a:bodyPr>
            <a:normAutofit/>
          </a:bodyPr>
          <a:lstStyle>
            <a:lvl1pPr marL="0" indent="0">
              <a:buFontTx/>
              <a:buNone/>
              <a:defRPr sz="1600" b="1" baseline="0"/>
            </a:lvl1pPr>
            <a:lvl5pPr marL="1828800" indent="0" algn="l">
              <a:buNone/>
              <a:defRPr/>
            </a:lvl5pPr>
          </a:lstStyle>
          <a:p>
            <a:pPr lvl="0"/>
            <a:r>
              <a:rPr lang="de-CH" dirty="0"/>
              <a:t>Titel</a:t>
            </a:r>
          </a:p>
        </p:txBody>
      </p:sp>
      <p:sp>
        <p:nvSpPr>
          <p:cNvPr id="24" name="Textplatzhalter 6"/>
          <p:cNvSpPr>
            <a:spLocks noGrp="1"/>
          </p:cNvSpPr>
          <p:nvPr>
            <p:ph type="body" sz="quarter" idx="23" hasCustomPrompt="1"/>
          </p:nvPr>
        </p:nvSpPr>
        <p:spPr>
          <a:xfrm>
            <a:off x="6062467" y="3883091"/>
            <a:ext cx="2407679" cy="519771"/>
          </a:xfrm>
        </p:spPr>
        <p:txBody>
          <a:bodyPr>
            <a:normAutofit/>
          </a:bodyPr>
          <a:lstStyle>
            <a:lvl1pPr marL="0" indent="0">
              <a:buFontTx/>
              <a:buNone/>
              <a:defRPr sz="1600" b="0" baseline="0"/>
            </a:lvl1pPr>
            <a:lvl5pPr marL="1828800" indent="0" algn="l">
              <a:buNone/>
              <a:defRPr/>
            </a:lvl5pPr>
          </a:lstStyle>
          <a:p>
            <a:pPr lvl="0"/>
            <a:r>
              <a:rPr lang="de-CH" dirty="0"/>
              <a:t>1 Zeile Kurzbeschrieb</a:t>
            </a:r>
          </a:p>
        </p:txBody>
      </p:sp>
    </p:spTree>
    <p:extLst>
      <p:ext uri="{BB962C8B-B14F-4D97-AF65-F5344CB8AC3E}">
        <p14:creationId xmlns:p14="http://schemas.microsoft.com/office/powerpoint/2010/main" val="342354853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10" name="Textplatzhalter 9"/>
          <p:cNvSpPr>
            <a:spLocks noGrp="1"/>
          </p:cNvSpPr>
          <p:nvPr userDrawn="1">
            <p:ph type="body" sz="quarter" idx="10" hasCustomPrompt="1"/>
          </p:nvPr>
        </p:nvSpPr>
        <p:spPr>
          <a:xfrm>
            <a:off x="668338" y="1716036"/>
            <a:ext cx="7791450" cy="1224136"/>
          </a:xfrm>
        </p:spPr>
        <p:txBody>
          <a:bodyPr anchor="ctr">
            <a:normAutofit/>
          </a:bodyPr>
          <a:lstStyle>
            <a:lvl1pPr marL="0" indent="0" algn="ctr">
              <a:buNone/>
              <a:defRPr sz="3600" b="1" i="1" baseline="0">
                <a:solidFill>
                  <a:schemeClr val="tx1"/>
                </a:solidFill>
                <a:latin typeface="Titillium" pitchFamily="50" charset="0"/>
              </a:defRPr>
            </a:lvl1pPr>
          </a:lstStyle>
          <a:p>
            <a:pPr lvl="0"/>
            <a:r>
              <a:rPr lang="de-DE" dirty="0"/>
              <a:t>«Zitat»</a:t>
            </a:r>
          </a:p>
        </p:txBody>
      </p:sp>
      <p:sp>
        <p:nvSpPr>
          <p:cNvPr id="6" name="Textplatzhalter 5"/>
          <p:cNvSpPr>
            <a:spLocks noGrp="1"/>
          </p:cNvSpPr>
          <p:nvPr userDrawn="1">
            <p:ph type="body" sz="quarter" idx="13" hasCustomPrompt="1"/>
          </p:nvPr>
        </p:nvSpPr>
        <p:spPr>
          <a:xfrm>
            <a:off x="2663785" y="2715766"/>
            <a:ext cx="3816424" cy="489768"/>
          </a:xfrm>
        </p:spPr>
        <p:txBody>
          <a:bodyPr anchor="ctr">
            <a:noAutofit/>
          </a:bodyPr>
          <a:lstStyle>
            <a:lvl1pPr marL="0" indent="0" algn="ctr">
              <a:buClr>
                <a:schemeClr val="accent1"/>
              </a:buClr>
              <a:buNone/>
              <a:defRPr sz="1800" baseline="0">
                <a:solidFill>
                  <a:srgbClr val="009EE3"/>
                </a:solidFill>
                <a:latin typeface="Titillium" panose="00000500000000000000" pitchFamily="50" charset="0"/>
              </a:defRPr>
            </a:lvl1pPr>
            <a:lvl2pPr>
              <a:defRPr/>
            </a:lvl2pPr>
          </a:lstStyle>
          <a:p>
            <a:pPr lvl="0"/>
            <a:r>
              <a:rPr lang="de-DE" dirty="0"/>
              <a:t>Zitierte Person</a:t>
            </a:r>
          </a:p>
        </p:txBody>
      </p:sp>
      <p:sp>
        <p:nvSpPr>
          <p:cNvPr id="12" name="Foliennummernplatzhalter 5"/>
          <p:cNvSpPr txBox="1">
            <a:spLocks/>
          </p:cNvSpPr>
          <p:nvPr userDrawn="1"/>
        </p:nvSpPr>
        <p:spPr>
          <a:xfrm>
            <a:off x="8515054" y="4803998"/>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AB9BD9-5D89-4750-A40F-C0FE88AA40E1}" type="slidenum">
              <a:rPr lang="de-CH" smtClean="0">
                <a:solidFill>
                  <a:srgbClr val="565656"/>
                </a:solidFill>
                <a:latin typeface="Titillium" pitchFamily="50" charset="0"/>
              </a:rPr>
              <a:pPr/>
              <a:t>‹Nr.›</a:t>
            </a:fld>
            <a:endParaRPr lang="de-CH" dirty="0">
              <a:solidFill>
                <a:srgbClr val="565656"/>
              </a:solidFill>
              <a:latin typeface="Titillium" pitchFamily="50" charset="0"/>
            </a:endParaRPr>
          </a:p>
        </p:txBody>
      </p:sp>
      <p:cxnSp>
        <p:nvCxnSpPr>
          <p:cNvPr id="13" name="Gerade Verbindung 17"/>
          <p:cNvCxnSpPr/>
          <p:nvPr userDrawn="1"/>
        </p:nvCxnSpPr>
        <p:spPr>
          <a:xfrm>
            <a:off x="8705850" y="4823048"/>
            <a:ext cx="179880" cy="0"/>
          </a:xfrm>
          <a:prstGeom prst="line">
            <a:avLst/>
          </a:prstGeom>
          <a:ln w="9525">
            <a:solidFill>
              <a:srgbClr val="56565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Tree>
    <p:extLst>
      <p:ext uri="{BB962C8B-B14F-4D97-AF65-F5344CB8AC3E}">
        <p14:creationId xmlns:p14="http://schemas.microsoft.com/office/powerpoint/2010/main" val="268184666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Code-Box, mit Untertitel">
    <p:bg>
      <p:bgPr>
        <a:solidFill>
          <a:schemeClr val="bg1"/>
        </a:solidFill>
        <a:effectLst/>
      </p:bgPr>
    </p:bg>
    <p:spTree>
      <p:nvGrpSpPr>
        <p:cNvPr id="1" name=""/>
        <p:cNvGrpSpPr/>
        <p:nvPr/>
      </p:nvGrpSpPr>
      <p:grpSpPr>
        <a:xfrm>
          <a:off x="0" y="0"/>
          <a:ext cx="0" cy="0"/>
          <a:chOff x="0" y="0"/>
          <a:chExt cx="0" cy="0"/>
        </a:xfrm>
      </p:grpSpPr>
      <p:sp>
        <p:nvSpPr>
          <p:cNvPr id="3" name="Textplatzhalter 2"/>
          <p:cNvSpPr>
            <a:spLocks noGrp="1"/>
          </p:cNvSpPr>
          <p:nvPr>
            <p:ph type="body" sz="quarter" idx="17" hasCustomPrompt="1"/>
          </p:nvPr>
        </p:nvSpPr>
        <p:spPr>
          <a:xfrm>
            <a:off x="684467" y="1419225"/>
            <a:ext cx="7785680" cy="3168650"/>
          </a:xfrm>
          <a:solidFill>
            <a:srgbClr val="ECECEC"/>
          </a:solidFill>
          <a:ln w="3175">
            <a:noFill/>
          </a:ln>
        </p:spPr>
        <p:txBody>
          <a:bodyPr>
            <a:normAutofit/>
          </a:bodyPr>
          <a:lstStyle>
            <a:lvl1pPr marL="0" indent="0">
              <a:buClr>
                <a:schemeClr val="accent5">
                  <a:lumMod val="75000"/>
                </a:schemeClr>
              </a:buClr>
              <a:buFont typeface="+mj-lt"/>
              <a:buNone/>
              <a:defRPr sz="1400" baseline="0">
                <a:ln w="3175">
                  <a:noFill/>
                </a:ln>
                <a:solidFill>
                  <a:schemeClr val="accent5">
                    <a:lumMod val="75000"/>
                  </a:schemeClr>
                </a:solidFill>
                <a:latin typeface="Consolas" panose="020B0609020204030204" pitchFamily="49" charset="0"/>
                <a:cs typeface="Consolas" panose="020B0609020204030204" pitchFamily="49" charset="0"/>
              </a:defRPr>
            </a:lvl1pPr>
            <a:lvl2pPr marL="457200" indent="0">
              <a:buNone/>
              <a:defRPr sz="1400">
                <a:latin typeface="Consolas" panose="020B0609020204030204" pitchFamily="49" charset="0"/>
                <a:cs typeface="Consolas" panose="020B0609020204030204" pitchFamily="49" charset="0"/>
              </a:defRPr>
            </a:lvl2pPr>
            <a:lvl3pPr marL="914400" indent="0">
              <a:buNone/>
              <a:defRPr sz="1400">
                <a:latin typeface="Consolas" panose="020B0609020204030204" pitchFamily="49" charset="0"/>
                <a:cs typeface="Consolas" panose="020B0609020204030204" pitchFamily="49" charset="0"/>
              </a:defRPr>
            </a:lvl3pPr>
            <a:lvl4pPr marL="1371600" indent="0">
              <a:buNone/>
              <a:defRPr sz="1400">
                <a:latin typeface="Consolas" panose="020B0609020204030204" pitchFamily="49" charset="0"/>
                <a:cs typeface="Consolas" panose="020B0609020204030204" pitchFamily="49" charset="0"/>
              </a:defRPr>
            </a:lvl4pPr>
            <a:lvl5pPr marL="1828800" indent="0">
              <a:buFont typeface="Arial" panose="020B0604020202020204" pitchFamily="34" charset="0"/>
              <a:buNone/>
              <a:defRPr sz="1400">
                <a:latin typeface="Consolas" panose="020B0609020204030204" pitchFamily="49" charset="0"/>
                <a:cs typeface="Consolas" panose="020B0609020204030204" pitchFamily="49" charset="0"/>
              </a:defRPr>
            </a:lvl5pPr>
          </a:lstStyle>
          <a:p>
            <a:pPr lvl="0"/>
            <a:r>
              <a:rPr lang="de-DE" dirty="0" err="1"/>
              <a:t>Html</a:t>
            </a:r>
            <a:r>
              <a:rPr lang="de-DE" dirty="0"/>
              <a:t>-File öffnen: </a:t>
            </a:r>
            <a:br>
              <a:rPr lang="de-DE" dirty="0"/>
            </a:br>
            <a:r>
              <a:rPr lang="de-DE" dirty="0"/>
              <a:t>Y:\_Projekte\062 - Bbc </a:t>
            </a:r>
            <a:r>
              <a:rPr lang="de-DE" dirty="0" err="1"/>
              <a:t>ReDesign</a:t>
            </a:r>
            <a:r>
              <a:rPr lang="de-DE" dirty="0"/>
              <a:t>\_Finals\Vorlagen\PowerPoint\index.html</a:t>
            </a:r>
          </a:p>
          <a:p>
            <a:pPr lvl="0"/>
            <a:endParaRPr lang="de-DE" dirty="0"/>
          </a:p>
          <a:p>
            <a:pPr lvl="0"/>
            <a:r>
              <a:rPr lang="de-DE" dirty="0"/>
              <a:t>Code eingeben</a:t>
            </a:r>
          </a:p>
          <a:p>
            <a:pPr lvl="0"/>
            <a:endParaRPr lang="de-DE" dirty="0"/>
          </a:p>
          <a:p>
            <a:pPr lvl="0"/>
            <a:r>
              <a:rPr lang="de-DE" dirty="0"/>
              <a:t>Den formatierten Code kopieren &amp; in die </a:t>
            </a:r>
            <a:r>
              <a:rPr lang="de-DE" dirty="0" err="1"/>
              <a:t>Codebox</a:t>
            </a:r>
            <a:r>
              <a:rPr lang="de-DE" dirty="0"/>
              <a:t> einfügen</a:t>
            </a:r>
          </a:p>
          <a:p>
            <a:pPr lvl="0"/>
            <a:endParaRPr lang="de-DE" dirty="0"/>
          </a:p>
          <a:p>
            <a:pPr lvl="0"/>
            <a:r>
              <a:rPr lang="de-DE" dirty="0"/>
              <a:t>Beim Dropdown nach dem Kopieren "Ursprüngliche Formatierung beibehalten wählen </a:t>
            </a:r>
          </a:p>
          <a:p>
            <a:pPr lvl="0"/>
            <a:endParaRPr lang="de-DE" dirty="0"/>
          </a:p>
        </p:txBody>
      </p:sp>
      <p:sp>
        <p:nvSpPr>
          <p:cNvPr id="12" name="Foliennummernplatzhalter 5"/>
          <p:cNvSpPr txBox="1">
            <a:spLocks/>
          </p:cNvSpPr>
          <p:nvPr userDrawn="1"/>
        </p:nvSpPr>
        <p:spPr>
          <a:xfrm>
            <a:off x="8515054" y="4803998"/>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AB9BD9-5D89-4750-A40F-C0FE88AA40E1}" type="slidenum">
              <a:rPr lang="de-CH" smtClean="0">
                <a:solidFill>
                  <a:srgbClr val="565656"/>
                </a:solidFill>
                <a:latin typeface="Titillium" pitchFamily="50" charset="0"/>
              </a:rPr>
              <a:pPr/>
              <a:t>‹Nr.›</a:t>
            </a:fld>
            <a:endParaRPr lang="de-CH" dirty="0">
              <a:solidFill>
                <a:srgbClr val="565656"/>
              </a:solidFill>
              <a:latin typeface="Titillium" pitchFamily="50" charset="0"/>
            </a:endParaRPr>
          </a:p>
        </p:txBody>
      </p:sp>
      <p:cxnSp>
        <p:nvCxnSpPr>
          <p:cNvPr id="13" name="Gerade Verbindung 17"/>
          <p:cNvCxnSpPr/>
          <p:nvPr userDrawn="1"/>
        </p:nvCxnSpPr>
        <p:spPr>
          <a:xfrm>
            <a:off x="8705850" y="4823048"/>
            <a:ext cx="179880" cy="0"/>
          </a:xfrm>
          <a:prstGeom prst="line">
            <a:avLst/>
          </a:prstGeom>
          <a:ln w="9525">
            <a:solidFill>
              <a:srgbClr val="56565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
        <p:nvSpPr>
          <p:cNvPr id="8" name="Titel 1"/>
          <p:cNvSpPr>
            <a:spLocks noGrp="1"/>
          </p:cNvSpPr>
          <p:nvPr>
            <p:ph type="title" hasCustomPrompt="1"/>
          </p:nvPr>
        </p:nvSpPr>
        <p:spPr>
          <a:xfrm>
            <a:off x="676730" y="236450"/>
            <a:ext cx="7793417" cy="519574"/>
          </a:xfrm>
        </p:spPr>
        <p:txBody>
          <a:bodyPr anchor="t">
            <a:noAutofit/>
          </a:bodyPr>
          <a:lstStyle>
            <a:lvl1pPr algn="l">
              <a:defRPr sz="2800" b="1" baseline="0">
                <a:latin typeface="Titillium" panose="00000500000000000000" pitchFamily="50" charset="0"/>
              </a:defRPr>
            </a:lvl1pPr>
          </a:lstStyle>
          <a:p>
            <a:r>
              <a:rPr lang="de-DE" dirty="0"/>
              <a:t>Überschrift 1</a:t>
            </a:r>
            <a:endParaRPr lang="de-CH" dirty="0"/>
          </a:p>
        </p:txBody>
      </p:sp>
    </p:spTree>
    <p:extLst>
      <p:ext uri="{BB962C8B-B14F-4D97-AF65-F5344CB8AC3E}">
        <p14:creationId xmlns:p14="http://schemas.microsoft.com/office/powerpoint/2010/main" val="3969174909"/>
      </p:ext>
    </p:extLst>
  </p:cSld>
  <p:clrMapOvr>
    <a:masterClrMapping/>
  </p:clrMapOvr>
  <p:hf hdr="0" ftr="0" dt="0"/>
  <p:extLst>
    <p:ext uri="{DCECCB84-F9BA-43D5-87BE-67443E8EF086}">
      <p15:sldGuideLst xmlns:p15="http://schemas.microsoft.com/office/powerpoint/2012/main">
        <p15:guide id="1" orient="horz" pos="1121">
          <p15:clr>
            <a:srgbClr val="FBAE40"/>
          </p15:clr>
        </p15:guide>
        <p15:guide id="2" pos="113">
          <p15:clr>
            <a:srgbClr val="FBAE40"/>
          </p15:clr>
        </p15:guide>
        <p15:guide id="3" orient="horz" pos="289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Untertitel und Code-Box">
    <p:bg>
      <p:bgPr>
        <a:solidFill>
          <a:schemeClr val="bg1"/>
        </a:solidFill>
        <a:effectLst/>
      </p:bgPr>
    </p:bg>
    <p:spTree>
      <p:nvGrpSpPr>
        <p:cNvPr id="1" name=""/>
        <p:cNvGrpSpPr/>
        <p:nvPr/>
      </p:nvGrpSpPr>
      <p:grpSpPr>
        <a:xfrm>
          <a:off x="0" y="0"/>
          <a:ext cx="0" cy="0"/>
          <a:chOff x="0" y="0"/>
          <a:chExt cx="0" cy="0"/>
        </a:xfrm>
      </p:grpSpPr>
      <p:sp>
        <p:nvSpPr>
          <p:cNvPr id="12" name="Foliennummernplatzhalter 5"/>
          <p:cNvSpPr txBox="1">
            <a:spLocks/>
          </p:cNvSpPr>
          <p:nvPr userDrawn="1"/>
        </p:nvSpPr>
        <p:spPr>
          <a:xfrm>
            <a:off x="8515054" y="4803998"/>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AB9BD9-5D89-4750-A40F-C0FE88AA40E1}" type="slidenum">
              <a:rPr lang="de-CH" smtClean="0">
                <a:solidFill>
                  <a:srgbClr val="565656"/>
                </a:solidFill>
                <a:latin typeface="Titillium" pitchFamily="50" charset="0"/>
              </a:rPr>
              <a:pPr/>
              <a:t>‹Nr.›</a:t>
            </a:fld>
            <a:endParaRPr lang="de-CH" dirty="0">
              <a:solidFill>
                <a:srgbClr val="565656"/>
              </a:solidFill>
              <a:latin typeface="Titillium" pitchFamily="50" charset="0"/>
            </a:endParaRPr>
          </a:p>
        </p:txBody>
      </p:sp>
      <p:cxnSp>
        <p:nvCxnSpPr>
          <p:cNvPr id="13" name="Gerade Verbindung 17"/>
          <p:cNvCxnSpPr/>
          <p:nvPr userDrawn="1"/>
        </p:nvCxnSpPr>
        <p:spPr>
          <a:xfrm>
            <a:off x="8705850" y="4823048"/>
            <a:ext cx="179880" cy="0"/>
          </a:xfrm>
          <a:prstGeom prst="line">
            <a:avLst/>
          </a:prstGeom>
          <a:ln w="9525">
            <a:solidFill>
              <a:srgbClr val="56565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
        <p:nvSpPr>
          <p:cNvPr id="10" name="Textplatzhalter 2"/>
          <p:cNvSpPr>
            <a:spLocks noGrp="1"/>
          </p:cNvSpPr>
          <p:nvPr>
            <p:ph type="body" sz="quarter" idx="17" hasCustomPrompt="1"/>
          </p:nvPr>
        </p:nvSpPr>
        <p:spPr>
          <a:xfrm>
            <a:off x="684467" y="1419225"/>
            <a:ext cx="7785680" cy="3168650"/>
          </a:xfrm>
          <a:solidFill>
            <a:srgbClr val="ECECEC"/>
          </a:solidFill>
          <a:ln w="3175">
            <a:noFill/>
          </a:ln>
        </p:spPr>
        <p:txBody>
          <a:bodyPr>
            <a:normAutofit/>
          </a:bodyPr>
          <a:lstStyle>
            <a:lvl1pPr marL="0" indent="0">
              <a:buClr>
                <a:schemeClr val="accent5">
                  <a:lumMod val="75000"/>
                </a:schemeClr>
              </a:buClr>
              <a:buFont typeface="+mj-lt"/>
              <a:buNone/>
              <a:defRPr sz="1400" baseline="0">
                <a:ln w="3175">
                  <a:noFill/>
                </a:ln>
                <a:solidFill>
                  <a:schemeClr val="accent5">
                    <a:lumMod val="75000"/>
                  </a:schemeClr>
                </a:solidFill>
                <a:latin typeface="Consolas" panose="020B0609020204030204" pitchFamily="49" charset="0"/>
                <a:cs typeface="Consolas" panose="020B0609020204030204" pitchFamily="49" charset="0"/>
              </a:defRPr>
            </a:lvl1pPr>
            <a:lvl2pPr marL="457200" indent="0">
              <a:buNone/>
              <a:defRPr sz="1400">
                <a:latin typeface="Consolas" panose="020B0609020204030204" pitchFamily="49" charset="0"/>
                <a:cs typeface="Consolas" panose="020B0609020204030204" pitchFamily="49" charset="0"/>
              </a:defRPr>
            </a:lvl2pPr>
            <a:lvl3pPr marL="914400" indent="0">
              <a:buNone/>
              <a:defRPr sz="1400">
                <a:latin typeface="Consolas" panose="020B0609020204030204" pitchFamily="49" charset="0"/>
                <a:cs typeface="Consolas" panose="020B0609020204030204" pitchFamily="49" charset="0"/>
              </a:defRPr>
            </a:lvl3pPr>
            <a:lvl4pPr marL="1371600" indent="0">
              <a:buNone/>
              <a:defRPr sz="1400">
                <a:latin typeface="Consolas" panose="020B0609020204030204" pitchFamily="49" charset="0"/>
                <a:cs typeface="Consolas" panose="020B0609020204030204" pitchFamily="49" charset="0"/>
              </a:defRPr>
            </a:lvl4pPr>
            <a:lvl5pPr marL="1828800" indent="0">
              <a:buFont typeface="Arial" panose="020B0604020202020204" pitchFamily="34" charset="0"/>
              <a:buNone/>
              <a:defRPr sz="1400">
                <a:latin typeface="Consolas" panose="020B0609020204030204" pitchFamily="49" charset="0"/>
                <a:cs typeface="Consolas" panose="020B0609020204030204" pitchFamily="49" charset="0"/>
              </a:defRPr>
            </a:lvl5pPr>
          </a:lstStyle>
          <a:p>
            <a:pPr lvl="0"/>
            <a:r>
              <a:rPr lang="de-DE" dirty="0" err="1"/>
              <a:t>Html</a:t>
            </a:r>
            <a:r>
              <a:rPr lang="de-DE" dirty="0"/>
              <a:t>-File öffnen: </a:t>
            </a:r>
            <a:br>
              <a:rPr lang="de-DE" dirty="0"/>
            </a:br>
            <a:r>
              <a:rPr lang="de-DE" dirty="0"/>
              <a:t>Y:\_Projekte\062 - Bbc </a:t>
            </a:r>
            <a:r>
              <a:rPr lang="de-DE" dirty="0" err="1"/>
              <a:t>ReDesign</a:t>
            </a:r>
            <a:r>
              <a:rPr lang="de-DE" dirty="0"/>
              <a:t>\_Finals\Vorlagen\PowerPoint\index.html</a:t>
            </a:r>
          </a:p>
          <a:p>
            <a:pPr lvl="0"/>
            <a:endParaRPr lang="de-DE" dirty="0"/>
          </a:p>
          <a:p>
            <a:pPr lvl="0"/>
            <a:r>
              <a:rPr lang="de-DE" dirty="0"/>
              <a:t>Code eingeben</a:t>
            </a:r>
          </a:p>
          <a:p>
            <a:pPr lvl="0"/>
            <a:endParaRPr lang="de-DE" dirty="0"/>
          </a:p>
          <a:p>
            <a:pPr lvl="0"/>
            <a:r>
              <a:rPr lang="de-DE" dirty="0"/>
              <a:t>Den formatierten Code kopieren &amp; in die </a:t>
            </a:r>
            <a:r>
              <a:rPr lang="de-DE" dirty="0" err="1"/>
              <a:t>Codebox</a:t>
            </a:r>
            <a:r>
              <a:rPr lang="de-DE" dirty="0"/>
              <a:t> einfügen</a:t>
            </a:r>
          </a:p>
          <a:p>
            <a:pPr lvl="0"/>
            <a:endParaRPr lang="de-DE" dirty="0"/>
          </a:p>
          <a:p>
            <a:pPr lvl="0"/>
            <a:r>
              <a:rPr lang="de-DE" dirty="0"/>
              <a:t>Beim Dropdown nach dem Kopieren "Ursprüngliche Formatierung beibehalten wählen </a:t>
            </a:r>
          </a:p>
          <a:p>
            <a:pPr lvl="0"/>
            <a:endParaRPr lang="de-DE" dirty="0"/>
          </a:p>
        </p:txBody>
      </p:sp>
      <p:sp>
        <p:nvSpPr>
          <p:cNvPr id="9" name="Titel 1"/>
          <p:cNvSpPr>
            <a:spLocks noGrp="1"/>
          </p:cNvSpPr>
          <p:nvPr>
            <p:ph type="title" hasCustomPrompt="1"/>
          </p:nvPr>
        </p:nvSpPr>
        <p:spPr>
          <a:xfrm>
            <a:off x="676730" y="236450"/>
            <a:ext cx="7793417" cy="519574"/>
          </a:xfrm>
        </p:spPr>
        <p:txBody>
          <a:bodyPr anchor="t">
            <a:noAutofit/>
          </a:bodyPr>
          <a:lstStyle>
            <a:lvl1pPr algn="l">
              <a:defRPr sz="2800" b="1" baseline="0">
                <a:latin typeface="Titillium" panose="00000500000000000000" pitchFamily="50" charset="0"/>
              </a:defRPr>
            </a:lvl1pPr>
          </a:lstStyle>
          <a:p>
            <a:r>
              <a:rPr lang="de-DE" dirty="0"/>
              <a:t>Überschrift 1</a:t>
            </a:r>
            <a:endParaRPr lang="de-CH" dirty="0"/>
          </a:p>
        </p:txBody>
      </p:sp>
      <p:sp>
        <p:nvSpPr>
          <p:cNvPr id="11" name="Textplatzhalter 9"/>
          <p:cNvSpPr>
            <a:spLocks noGrp="1"/>
          </p:cNvSpPr>
          <p:nvPr>
            <p:ph type="body" sz="quarter" idx="10" hasCustomPrompt="1"/>
          </p:nvPr>
        </p:nvSpPr>
        <p:spPr>
          <a:xfrm>
            <a:off x="678698" y="615164"/>
            <a:ext cx="7791450" cy="461665"/>
          </a:xfrm>
        </p:spPr>
        <p:txBody>
          <a:bodyPr>
            <a:noAutofit/>
          </a:bodyPr>
          <a:lstStyle>
            <a:lvl1pPr marL="0" indent="0">
              <a:buNone/>
              <a:defRPr sz="2400" b="0" baseline="0">
                <a:solidFill>
                  <a:srgbClr val="009EE3"/>
                </a:solidFill>
                <a:latin typeface="Titillium" pitchFamily="50" charset="0"/>
              </a:defRPr>
            </a:lvl1pPr>
          </a:lstStyle>
          <a:p>
            <a:pPr lvl="0"/>
            <a:r>
              <a:rPr lang="de-CH" dirty="0"/>
              <a:t>Überschrift 2</a:t>
            </a:r>
          </a:p>
        </p:txBody>
      </p:sp>
    </p:spTree>
    <p:extLst>
      <p:ext uri="{BB962C8B-B14F-4D97-AF65-F5344CB8AC3E}">
        <p14:creationId xmlns:p14="http://schemas.microsoft.com/office/powerpoint/2010/main" val="4039108010"/>
      </p:ext>
    </p:extLst>
  </p:cSld>
  <p:clrMapOvr>
    <a:masterClrMapping/>
  </p:clrMapOvr>
  <p:hf hdr="0" ftr="0" dt="0"/>
  <p:extLst>
    <p:ext uri="{DCECCB84-F9BA-43D5-87BE-67443E8EF086}">
      <p15:sldGuideLst xmlns:p15="http://schemas.microsoft.com/office/powerpoint/2012/main">
        <p15:guide id="1" orient="horz" pos="1121" userDrawn="1">
          <p15:clr>
            <a:srgbClr val="FBAE40"/>
          </p15:clr>
        </p15:guide>
        <p15:guide id="2" pos="113" userDrawn="1">
          <p15:clr>
            <a:srgbClr val="FBAE40"/>
          </p15:clr>
        </p15:guide>
        <p15:guide id="3" orient="horz" pos="289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Inhalt und Code-Box">
    <p:bg>
      <p:bgPr>
        <a:solidFill>
          <a:schemeClr val="bg1"/>
        </a:solidFill>
        <a:effectLst/>
      </p:bgPr>
    </p:bg>
    <p:spTree>
      <p:nvGrpSpPr>
        <p:cNvPr id="1" name=""/>
        <p:cNvGrpSpPr/>
        <p:nvPr/>
      </p:nvGrpSpPr>
      <p:grpSpPr>
        <a:xfrm>
          <a:off x="0" y="0"/>
          <a:ext cx="0" cy="0"/>
          <a:chOff x="0" y="0"/>
          <a:chExt cx="0" cy="0"/>
        </a:xfrm>
      </p:grpSpPr>
      <p:sp>
        <p:nvSpPr>
          <p:cNvPr id="3" name="Textplatzhalter 2"/>
          <p:cNvSpPr>
            <a:spLocks noGrp="1"/>
          </p:cNvSpPr>
          <p:nvPr>
            <p:ph type="body" sz="quarter" idx="17" hasCustomPrompt="1"/>
          </p:nvPr>
        </p:nvSpPr>
        <p:spPr>
          <a:xfrm>
            <a:off x="4679890" y="1419225"/>
            <a:ext cx="3779898" cy="3166049"/>
          </a:xfrm>
          <a:solidFill>
            <a:srgbClr val="ECECEC"/>
          </a:solidFill>
          <a:ln w="3175">
            <a:noFill/>
          </a:ln>
        </p:spPr>
        <p:txBody>
          <a:bodyPr>
            <a:normAutofit/>
          </a:bodyPr>
          <a:lstStyle>
            <a:lvl1pPr marL="342900" indent="-342900">
              <a:buClr>
                <a:schemeClr val="accent5">
                  <a:lumMod val="75000"/>
                </a:schemeClr>
              </a:buClr>
              <a:buFont typeface="+mj-lt"/>
              <a:buAutoNum type="arabicPeriod"/>
              <a:defRPr sz="1400" baseline="0">
                <a:ln w="3175">
                  <a:noFill/>
                </a:ln>
                <a:solidFill>
                  <a:schemeClr val="accent5">
                    <a:lumMod val="75000"/>
                  </a:schemeClr>
                </a:solidFill>
                <a:latin typeface="Consolas" panose="020B0609020204030204" pitchFamily="49" charset="0"/>
                <a:cs typeface="Consolas" panose="020B0609020204030204" pitchFamily="49" charset="0"/>
              </a:defRPr>
            </a:lvl1pPr>
            <a:lvl2pPr marL="457200" indent="0">
              <a:buNone/>
              <a:defRPr sz="1400">
                <a:latin typeface="Consolas" panose="020B0609020204030204" pitchFamily="49" charset="0"/>
                <a:cs typeface="Consolas" panose="020B0609020204030204" pitchFamily="49" charset="0"/>
              </a:defRPr>
            </a:lvl2pPr>
            <a:lvl3pPr marL="914400" indent="0">
              <a:buNone/>
              <a:defRPr sz="1400">
                <a:latin typeface="Consolas" panose="020B0609020204030204" pitchFamily="49" charset="0"/>
                <a:cs typeface="Consolas" panose="020B0609020204030204" pitchFamily="49" charset="0"/>
              </a:defRPr>
            </a:lvl3pPr>
            <a:lvl4pPr marL="1371600" indent="0">
              <a:buNone/>
              <a:defRPr sz="1400">
                <a:latin typeface="Consolas" panose="020B0609020204030204" pitchFamily="49" charset="0"/>
                <a:cs typeface="Consolas" panose="020B0609020204030204" pitchFamily="49" charset="0"/>
              </a:defRPr>
            </a:lvl4pPr>
            <a:lvl5pPr marL="1828800" indent="0">
              <a:buFont typeface="Arial" panose="020B0604020202020204" pitchFamily="34" charset="0"/>
              <a:buNone/>
              <a:defRPr sz="1400">
                <a:latin typeface="Consolas" panose="020B0609020204030204" pitchFamily="49" charset="0"/>
                <a:cs typeface="Consolas" panose="020B0609020204030204" pitchFamily="49" charset="0"/>
              </a:defRPr>
            </a:lvl5pPr>
          </a:lstStyle>
          <a:p>
            <a:pPr lvl="0"/>
            <a:r>
              <a:rPr lang="de-DE" dirty="0" err="1"/>
              <a:t>Html</a:t>
            </a:r>
            <a:r>
              <a:rPr lang="de-DE" dirty="0"/>
              <a:t>-File öffnen: </a:t>
            </a:r>
            <a:br>
              <a:rPr lang="de-DE" dirty="0"/>
            </a:br>
            <a:r>
              <a:rPr lang="de-DE" dirty="0"/>
              <a:t>Y:\_Projekte\062 - Bbc </a:t>
            </a:r>
            <a:r>
              <a:rPr lang="de-DE" dirty="0" err="1"/>
              <a:t>ReDesign</a:t>
            </a:r>
            <a:r>
              <a:rPr lang="de-DE" dirty="0"/>
              <a:t>\_Finals\Vorlagen\PowerPoint\index.html</a:t>
            </a:r>
            <a:br>
              <a:rPr lang="de-DE" dirty="0"/>
            </a:br>
            <a:endParaRPr lang="de-DE" dirty="0"/>
          </a:p>
          <a:p>
            <a:pPr lvl="0"/>
            <a:r>
              <a:rPr lang="de-DE" dirty="0"/>
              <a:t>Code eingeben</a:t>
            </a:r>
            <a:br>
              <a:rPr lang="de-DE" dirty="0"/>
            </a:br>
            <a:endParaRPr lang="de-DE" dirty="0"/>
          </a:p>
          <a:p>
            <a:pPr lvl="0"/>
            <a:r>
              <a:rPr lang="de-DE" dirty="0"/>
              <a:t>Den formatierten Code kopieren &amp; in die </a:t>
            </a:r>
            <a:r>
              <a:rPr lang="de-DE" dirty="0" err="1"/>
              <a:t>Codebox</a:t>
            </a:r>
            <a:r>
              <a:rPr lang="de-DE" dirty="0"/>
              <a:t> einfügen</a:t>
            </a:r>
            <a:br>
              <a:rPr lang="de-DE" dirty="0"/>
            </a:br>
            <a:endParaRPr lang="de-DE" dirty="0"/>
          </a:p>
          <a:p>
            <a:pPr lvl="0"/>
            <a:r>
              <a:rPr lang="de-DE" dirty="0"/>
              <a:t>Beim Dropdown nach dem Kopieren "Ursprüngliche Formatierung beibehalten wählen</a:t>
            </a:r>
          </a:p>
        </p:txBody>
      </p:sp>
      <p:sp>
        <p:nvSpPr>
          <p:cNvPr id="12" name="Inhaltsplatzhalter 5"/>
          <p:cNvSpPr>
            <a:spLocks noGrp="1"/>
          </p:cNvSpPr>
          <p:nvPr>
            <p:ph sz="quarter" idx="15"/>
          </p:nvPr>
        </p:nvSpPr>
        <p:spPr>
          <a:xfrm>
            <a:off x="683825" y="1419225"/>
            <a:ext cx="3777399" cy="3166049"/>
          </a:xfrm>
        </p:spPr>
        <p:txBody>
          <a:bodyPr>
            <a:normAutofit/>
          </a:bodyPr>
          <a:lstStyle>
            <a:lvl1pPr marL="266700" indent="-266700">
              <a:buClr>
                <a:schemeClr val="tx1"/>
              </a:buClr>
              <a:buFont typeface="Wingdings" pitchFamily="2" charset="2"/>
              <a:buChar char="§"/>
              <a:defRPr sz="1800">
                <a:latin typeface="Titillium" pitchFamily="50" charset="0"/>
              </a:defRPr>
            </a:lvl1pPr>
            <a:lvl2pPr marL="715963" indent="-258763">
              <a:buClrTx/>
              <a:buFont typeface="Symbol" pitchFamily="18" charset="2"/>
              <a:buChar char="-"/>
              <a:defRPr sz="1800" baseline="0">
                <a:latin typeface="Titillium" pitchFamily="50" charset="0"/>
              </a:defRPr>
            </a:lvl2pPr>
            <a:lvl3pPr marL="1143000" indent="-228600">
              <a:buClrTx/>
              <a:buFont typeface="Symbol" pitchFamily="18" charset="2"/>
              <a:buChar char="-"/>
              <a:defRPr sz="1600">
                <a:latin typeface="Titillium" panose="00000500000000000000" pitchFamily="50" charset="0"/>
              </a:defRPr>
            </a:lvl3pPr>
            <a:lvl4pPr marL="1600200" indent="-228600">
              <a:buClrTx/>
              <a:buFont typeface="TitilliumText25L" pitchFamily="50" charset="0"/>
              <a:buChar char="»"/>
              <a:defRPr sz="1600">
                <a:latin typeface="Titillium" panose="00000500000000000000" pitchFamily="50" charset="0"/>
              </a:defRPr>
            </a:lvl4pPr>
            <a:lvl5pPr marL="2057400" indent="-228600">
              <a:buClrTx/>
              <a:buFont typeface="Symbol" pitchFamily="18" charset="2"/>
              <a:buChar char="-"/>
              <a:defRPr sz="1600">
                <a:latin typeface="Titillium" panose="00000500000000000000" pitchFamily="50"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15" name="Foliennummernplatzhalter 5"/>
          <p:cNvSpPr txBox="1">
            <a:spLocks/>
          </p:cNvSpPr>
          <p:nvPr userDrawn="1"/>
        </p:nvSpPr>
        <p:spPr>
          <a:xfrm>
            <a:off x="8515054" y="4803998"/>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AB9BD9-5D89-4750-A40F-C0FE88AA40E1}" type="slidenum">
              <a:rPr lang="de-CH" smtClean="0">
                <a:solidFill>
                  <a:srgbClr val="565656"/>
                </a:solidFill>
                <a:latin typeface="Titillium" pitchFamily="50" charset="0"/>
              </a:rPr>
              <a:pPr/>
              <a:t>‹Nr.›</a:t>
            </a:fld>
            <a:endParaRPr lang="de-CH" dirty="0">
              <a:solidFill>
                <a:srgbClr val="565656"/>
              </a:solidFill>
              <a:latin typeface="Titillium" pitchFamily="50" charset="0"/>
            </a:endParaRPr>
          </a:p>
        </p:txBody>
      </p:sp>
      <p:cxnSp>
        <p:nvCxnSpPr>
          <p:cNvPr id="16" name="Gerade Verbindung 17"/>
          <p:cNvCxnSpPr/>
          <p:nvPr userDrawn="1"/>
        </p:nvCxnSpPr>
        <p:spPr>
          <a:xfrm>
            <a:off x="8705850" y="4823048"/>
            <a:ext cx="179880" cy="0"/>
          </a:xfrm>
          <a:prstGeom prst="line">
            <a:avLst/>
          </a:prstGeom>
          <a:ln w="9525">
            <a:solidFill>
              <a:srgbClr val="565656"/>
            </a:solidFill>
          </a:ln>
        </p:spPr>
        <p:style>
          <a:lnRef idx="1">
            <a:schemeClr val="accent1"/>
          </a:lnRef>
          <a:fillRef idx="0">
            <a:schemeClr val="accent1"/>
          </a:fillRef>
          <a:effectRef idx="0">
            <a:schemeClr val="accent1"/>
          </a:effectRef>
          <a:fontRef idx="minor">
            <a:schemeClr val="tx1"/>
          </a:fontRef>
        </p:style>
      </p:cxn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
        <p:nvSpPr>
          <p:cNvPr id="9" name="Titel 1"/>
          <p:cNvSpPr>
            <a:spLocks noGrp="1"/>
          </p:cNvSpPr>
          <p:nvPr>
            <p:ph type="title" hasCustomPrompt="1"/>
          </p:nvPr>
        </p:nvSpPr>
        <p:spPr>
          <a:xfrm>
            <a:off x="676730" y="236450"/>
            <a:ext cx="7793417" cy="519574"/>
          </a:xfrm>
        </p:spPr>
        <p:txBody>
          <a:bodyPr anchor="t">
            <a:noAutofit/>
          </a:bodyPr>
          <a:lstStyle>
            <a:lvl1pPr algn="l">
              <a:defRPr sz="2800" b="1" baseline="0">
                <a:latin typeface="Titillium" panose="00000500000000000000" pitchFamily="50" charset="0"/>
              </a:defRPr>
            </a:lvl1pPr>
          </a:lstStyle>
          <a:p>
            <a:r>
              <a:rPr lang="de-DE" dirty="0"/>
              <a:t>Überschrift 1</a:t>
            </a:r>
            <a:endParaRPr lang="de-CH" dirty="0"/>
          </a:p>
        </p:txBody>
      </p:sp>
    </p:spTree>
    <p:extLst>
      <p:ext uri="{BB962C8B-B14F-4D97-AF65-F5344CB8AC3E}">
        <p14:creationId xmlns:p14="http://schemas.microsoft.com/office/powerpoint/2010/main" val="1448887476"/>
      </p:ext>
    </p:extLst>
  </p:cSld>
  <p:clrMapOvr>
    <a:masterClrMapping/>
  </p:clrMapOvr>
  <p:hf hdr="0" ftr="0" dt="0"/>
  <p:extLst>
    <p:ext uri="{DCECCB84-F9BA-43D5-87BE-67443E8EF086}">
      <p15:sldGuideLst xmlns:p15="http://schemas.microsoft.com/office/powerpoint/2012/main">
        <p15:guide id="1" orient="horz" pos="289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Untertitel + Inhalt und Code-Box">
    <p:bg>
      <p:bgPr>
        <a:solidFill>
          <a:schemeClr val="bg1"/>
        </a:solidFill>
        <a:effectLst/>
      </p:bgPr>
    </p:bg>
    <p:spTree>
      <p:nvGrpSpPr>
        <p:cNvPr id="1" name=""/>
        <p:cNvGrpSpPr/>
        <p:nvPr/>
      </p:nvGrpSpPr>
      <p:grpSpPr>
        <a:xfrm>
          <a:off x="0" y="0"/>
          <a:ext cx="0" cy="0"/>
          <a:chOff x="0" y="0"/>
          <a:chExt cx="0" cy="0"/>
        </a:xfrm>
      </p:grpSpPr>
      <p:sp>
        <p:nvSpPr>
          <p:cNvPr id="15" name="Foliennummernplatzhalter 5"/>
          <p:cNvSpPr txBox="1">
            <a:spLocks/>
          </p:cNvSpPr>
          <p:nvPr userDrawn="1"/>
        </p:nvSpPr>
        <p:spPr>
          <a:xfrm>
            <a:off x="8515054" y="4803998"/>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AB9BD9-5D89-4750-A40F-C0FE88AA40E1}" type="slidenum">
              <a:rPr lang="de-CH" smtClean="0">
                <a:solidFill>
                  <a:srgbClr val="565656"/>
                </a:solidFill>
                <a:latin typeface="Titillium" pitchFamily="50" charset="0"/>
              </a:rPr>
              <a:pPr/>
              <a:t>‹Nr.›</a:t>
            </a:fld>
            <a:endParaRPr lang="de-CH" dirty="0">
              <a:solidFill>
                <a:srgbClr val="565656"/>
              </a:solidFill>
              <a:latin typeface="Titillium" pitchFamily="50" charset="0"/>
            </a:endParaRPr>
          </a:p>
        </p:txBody>
      </p:sp>
      <p:cxnSp>
        <p:nvCxnSpPr>
          <p:cNvPr id="16" name="Gerade Verbindung 17"/>
          <p:cNvCxnSpPr/>
          <p:nvPr userDrawn="1"/>
        </p:nvCxnSpPr>
        <p:spPr>
          <a:xfrm>
            <a:off x="8705850" y="4823048"/>
            <a:ext cx="179880" cy="0"/>
          </a:xfrm>
          <a:prstGeom prst="line">
            <a:avLst/>
          </a:prstGeom>
          <a:ln w="9525">
            <a:solidFill>
              <a:srgbClr val="565656"/>
            </a:solidFill>
          </a:ln>
        </p:spPr>
        <p:style>
          <a:lnRef idx="1">
            <a:schemeClr val="accent1"/>
          </a:lnRef>
          <a:fillRef idx="0">
            <a:schemeClr val="accent1"/>
          </a:fillRef>
          <a:effectRef idx="0">
            <a:schemeClr val="accent1"/>
          </a:effectRef>
          <a:fontRef idx="minor">
            <a:schemeClr val="tx1"/>
          </a:fontRef>
        </p:style>
      </p:cxn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
        <p:nvSpPr>
          <p:cNvPr id="13" name="Textplatzhalter 2"/>
          <p:cNvSpPr>
            <a:spLocks noGrp="1"/>
          </p:cNvSpPr>
          <p:nvPr>
            <p:ph type="body" sz="quarter" idx="17" hasCustomPrompt="1"/>
          </p:nvPr>
        </p:nvSpPr>
        <p:spPr>
          <a:xfrm>
            <a:off x="4679890" y="1419225"/>
            <a:ext cx="3779898" cy="3166049"/>
          </a:xfrm>
          <a:solidFill>
            <a:srgbClr val="ECECEC"/>
          </a:solidFill>
          <a:ln w="3175">
            <a:noFill/>
          </a:ln>
        </p:spPr>
        <p:txBody>
          <a:bodyPr>
            <a:normAutofit/>
          </a:bodyPr>
          <a:lstStyle>
            <a:lvl1pPr marL="342900" indent="-342900">
              <a:buClr>
                <a:schemeClr val="accent5">
                  <a:lumMod val="75000"/>
                </a:schemeClr>
              </a:buClr>
              <a:buFont typeface="+mj-lt"/>
              <a:buAutoNum type="arabicPeriod"/>
              <a:defRPr sz="1400" baseline="0">
                <a:ln w="3175">
                  <a:noFill/>
                </a:ln>
                <a:solidFill>
                  <a:schemeClr val="accent5">
                    <a:lumMod val="75000"/>
                  </a:schemeClr>
                </a:solidFill>
                <a:latin typeface="Consolas" panose="020B0609020204030204" pitchFamily="49" charset="0"/>
                <a:cs typeface="Consolas" panose="020B0609020204030204" pitchFamily="49" charset="0"/>
              </a:defRPr>
            </a:lvl1pPr>
            <a:lvl2pPr marL="457200" indent="0">
              <a:buNone/>
              <a:defRPr sz="1400">
                <a:latin typeface="Consolas" panose="020B0609020204030204" pitchFamily="49" charset="0"/>
                <a:cs typeface="Consolas" panose="020B0609020204030204" pitchFamily="49" charset="0"/>
              </a:defRPr>
            </a:lvl2pPr>
            <a:lvl3pPr marL="914400" indent="0">
              <a:buNone/>
              <a:defRPr sz="1400">
                <a:latin typeface="Consolas" panose="020B0609020204030204" pitchFamily="49" charset="0"/>
                <a:cs typeface="Consolas" panose="020B0609020204030204" pitchFamily="49" charset="0"/>
              </a:defRPr>
            </a:lvl3pPr>
            <a:lvl4pPr marL="1371600" indent="0">
              <a:buNone/>
              <a:defRPr sz="1400">
                <a:latin typeface="Consolas" panose="020B0609020204030204" pitchFamily="49" charset="0"/>
                <a:cs typeface="Consolas" panose="020B0609020204030204" pitchFamily="49" charset="0"/>
              </a:defRPr>
            </a:lvl4pPr>
            <a:lvl5pPr marL="1828800" indent="0">
              <a:buFont typeface="Arial" panose="020B0604020202020204" pitchFamily="34" charset="0"/>
              <a:buNone/>
              <a:defRPr sz="1400">
                <a:latin typeface="Consolas" panose="020B0609020204030204" pitchFamily="49" charset="0"/>
                <a:cs typeface="Consolas" panose="020B0609020204030204" pitchFamily="49" charset="0"/>
              </a:defRPr>
            </a:lvl5pPr>
          </a:lstStyle>
          <a:p>
            <a:pPr lvl="0"/>
            <a:r>
              <a:rPr lang="de-DE" dirty="0" err="1"/>
              <a:t>Html</a:t>
            </a:r>
            <a:r>
              <a:rPr lang="de-DE" dirty="0"/>
              <a:t>-File öffnen: </a:t>
            </a:r>
            <a:br>
              <a:rPr lang="de-DE" dirty="0"/>
            </a:br>
            <a:r>
              <a:rPr lang="de-DE" dirty="0"/>
              <a:t>Y:\_Projekte\062 - Bbc </a:t>
            </a:r>
            <a:r>
              <a:rPr lang="de-DE" dirty="0" err="1"/>
              <a:t>ReDesign</a:t>
            </a:r>
            <a:r>
              <a:rPr lang="de-DE" dirty="0"/>
              <a:t>\_Finals\Vorlagen\PowerPoint\index.html</a:t>
            </a:r>
            <a:br>
              <a:rPr lang="de-DE" dirty="0"/>
            </a:br>
            <a:endParaRPr lang="de-DE" dirty="0"/>
          </a:p>
          <a:p>
            <a:pPr lvl="0"/>
            <a:r>
              <a:rPr lang="de-DE" dirty="0"/>
              <a:t>Code eingeben</a:t>
            </a:r>
            <a:br>
              <a:rPr lang="de-DE" dirty="0"/>
            </a:br>
            <a:endParaRPr lang="de-DE" dirty="0"/>
          </a:p>
          <a:p>
            <a:pPr lvl="0"/>
            <a:r>
              <a:rPr lang="de-DE" dirty="0"/>
              <a:t>Den formatierten Code kopieren &amp; in die </a:t>
            </a:r>
            <a:r>
              <a:rPr lang="de-DE" dirty="0" err="1"/>
              <a:t>Codebox</a:t>
            </a:r>
            <a:r>
              <a:rPr lang="de-DE" dirty="0"/>
              <a:t> einfügen</a:t>
            </a:r>
            <a:br>
              <a:rPr lang="de-DE" dirty="0"/>
            </a:br>
            <a:endParaRPr lang="de-DE" dirty="0"/>
          </a:p>
          <a:p>
            <a:pPr lvl="0"/>
            <a:r>
              <a:rPr lang="de-DE" dirty="0"/>
              <a:t>Beim Dropdown nach dem Kopieren "Ursprüngliche Formatierung beibehalten wählen</a:t>
            </a:r>
          </a:p>
        </p:txBody>
      </p:sp>
      <p:sp>
        <p:nvSpPr>
          <p:cNvPr id="9" name="Titel 1"/>
          <p:cNvSpPr>
            <a:spLocks noGrp="1"/>
          </p:cNvSpPr>
          <p:nvPr>
            <p:ph type="title" hasCustomPrompt="1"/>
          </p:nvPr>
        </p:nvSpPr>
        <p:spPr>
          <a:xfrm>
            <a:off x="676730" y="236450"/>
            <a:ext cx="7793417" cy="519574"/>
          </a:xfrm>
        </p:spPr>
        <p:txBody>
          <a:bodyPr anchor="t">
            <a:noAutofit/>
          </a:bodyPr>
          <a:lstStyle>
            <a:lvl1pPr algn="l">
              <a:defRPr sz="2800" b="1" baseline="0">
                <a:latin typeface="Titillium" panose="00000500000000000000" pitchFamily="50" charset="0"/>
              </a:defRPr>
            </a:lvl1pPr>
          </a:lstStyle>
          <a:p>
            <a:r>
              <a:rPr lang="de-DE" dirty="0"/>
              <a:t>Überschrift 1</a:t>
            </a:r>
            <a:endParaRPr lang="de-CH" dirty="0"/>
          </a:p>
        </p:txBody>
      </p:sp>
      <p:sp>
        <p:nvSpPr>
          <p:cNvPr id="12" name="Textplatzhalter 9"/>
          <p:cNvSpPr>
            <a:spLocks noGrp="1"/>
          </p:cNvSpPr>
          <p:nvPr>
            <p:ph type="body" sz="quarter" idx="10" hasCustomPrompt="1"/>
          </p:nvPr>
        </p:nvSpPr>
        <p:spPr>
          <a:xfrm>
            <a:off x="678698" y="615164"/>
            <a:ext cx="7791450" cy="461665"/>
          </a:xfrm>
        </p:spPr>
        <p:txBody>
          <a:bodyPr>
            <a:noAutofit/>
          </a:bodyPr>
          <a:lstStyle>
            <a:lvl1pPr marL="0" indent="0">
              <a:buNone/>
              <a:defRPr sz="2400" b="0" baseline="0">
                <a:solidFill>
                  <a:srgbClr val="009EE3"/>
                </a:solidFill>
                <a:latin typeface="Titillium" pitchFamily="50" charset="0"/>
              </a:defRPr>
            </a:lvl1pPr>
          </a:lstStyle>
          <a:p>
            <a:pPr lvl="0"/>
            <a:r>
              <a:rPr lang="de-CH" dirty="0"/>
              <a:t>Überschrift 2</a:t>
            </a:r>
          </a:p>
        </p:txBody>
      </p:sp>
      <p:sp>
        <p:nvSpPr>
          <p:cNvPr id="10" name="Inhaltsplatzhalter 3"/>
          <p:cNvSpPr>
            <a:spLocks noGrp="1"/>
          </p:cNvSpPr>
          <p:nvPr>
            <p:ph sz="quarter" idx="18"/>
          </p:nvPr>
        </p:nvSpPr>
        <p:spPr>
          <a:xfrm>
            <a:off x="681033" y="1418211"/>
            <a:ext cx="3782528" cy="3167063"/>
          </a:xfrm>
        </p:spPr>
        <p:txBody>
          <a:bodyPr>
            <a:normAutofit/>
          </a:bodyPr>
          <a:lstStyle>
            <a:lvl1pPr marL="271463" indent="-271463">
              <a:defRPr sz="1800"/>
            </a:lvl1pPr>
            <a:lvl2pPr marL="742950" indent="-285750">
              <a:buSzPct val="60000"/>
              <a:buFont typeface="Wingdings 2" panose="05020102010507070707" pitchFamily="18" charset="2"/>
              <a:buChar char=""/>
              <a:defRPr sz="1800"/>
            </a:lvl2pPr>
            <a:lvl3pPr marL="1143000" indent="-228600">
              <a:buSzPct val="70000"/>
              <a:buFont typeface="Wingdings 2" panose="05020102010507070707" pitchFamily="18" charset="2"/>
              <a:buChar char=""/>
              <a:defRPr sz="1600"/>
            </a:lvl3pPr>
            <a:lvl4pPr marL="1600200" indent="-228600">
              <a:buSzPct val="40000"/>
              <a:buFont typeface="Wingdings 2" panose="05020102010507070707" pitchFamily="18" charset="2"/>
              <a:buChar char="¿"/>
              <a:defRPr sz="1600">
                <a:latin typeface="Titillium" panose="00000500000000000000" pitchFamily="50" charset="0"/>
              </a:defRPr>
            </a:lvl4pPr>
            <a:lvl5pPr>
              <a:defRPr sz="1600">
                <a:latin typeface="Titillium" panose="00000500000000000000" pitchFamily="50" charset="0"/>
              </a:defRPr>
            </a:lvl5p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504470281"/>
      </p:ext>
    </p:extLst>
  </p:cSld>
  <p:clrMapOvr>
    <a:masterClrMapping/>
  </p:clrMapOvr>
  <p:hf hdr="0" ftr="0" dt="0"/>
  <p:extLst>
    <p:ext uri="{DCECCB84-F9BA-43D5-87BE-67443E8EF086}">
      <p15:sldGuideLst xmlns:p15="http://schemas.microsoft.com/office/powerpoint/2012/main">
        <p15:guide id="1" orient="horz" pos="289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Untertitel/Zwischentitel + Inhalt und Code-Box">
    <p:bg>
      <p:bgPr>
        <a:solidFill>
          <a:schemeClr val="bg1"/>
        </a:solidFill>
        <a:effectLst/>
      </p:bgPr>
    </p:bg>
    <p:spTree>
      <p:nvGrpSpPr>
        <p:cNvPr id="1" name=""/>
        <p:cNvGrpSpPr/>
        <p:nvPr/>
      </p:nvGrpSpPr>
      <p:grpSpPr>
        <a:xfrm>
          <a:off x="0" y="0"/>
          <a:ext cx="0" cy="0"/>
          <a:chOff x="0" y="0"/>
          <a:chExt cx="0" cy="0"/>
        </a:xfrm>
      </p:grpSpPr>
      <p:sp>
        <p:nvSpPr>
          <p:cNvPr id="15" name="Foliennummernplatzhalter 5"/>
          <p:cNvSpPr txBox="1">
            <a:spLocks/>
          </p:cNvSpPr>
          <p:nvPr userDrawn="1"/>
        </p:nvSpPr>
        <p:spPr>
          <a:xfrm>
            <a:off x="8515054" y="4803998"/>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AB9BD9-5D89-4750-A40F-C0FE88AA40E1}" type="slidenum">
              <a:rPr lang="de-CH" smtClean="0">
                <a:solidFill>
                  <a:srgbClr val="565656"/>
                </a:solidFill>
                <a:latin typeface="Titillium" pitchFamily="50" charset="0"/>
              </a:rPr>
              <a:pPr/>
              <a:t>‹Nr.›</a:t>
            </a:fld>
            <a:endParaRPr lang="de-CH" dirty="0">
              <a:solidFill>
                <a:srgbClr val="565656"/>
              </a:solidFill>
              <a:latin typeface="Titillium" pitchFamily="50" charset="0"/>
            </a:endParaRPr>
          </a:p>
        </p:txBody>
      </p:sp>
      <p:cxnSp>
        <p:nvCxnSpPr>
          <p:cNvPr id="16" name="Gerade Verbindung 17"/>
          <p:cNvCxnSpPr/>
          <p:nvPr userDrawn="1"/>
        </p:nvCxnSpPr>
        <p:spPr>
          <a:xfrm>
            <a:off x="8705850" y="4823048"/>
            <a:ext cx="179880" cy="0"/>
          </a:xfrm>
          <a:prstGeom prst="line">
            <a:avLst/>
          </a:prstGeom>
          <a:ln w="9525">
            <a:solidFill>
              <a:srgbClr val="565656"/>
            </a:solidFill>
          </a:ln>
        </p:spPr>
        <p:style>
          <a:lnRef idx="1">
            <a:schemeClr val="accent1"/>
          </a:lnRef>
          <a:fillRef idx="0">
            <a:schemeClr val="accent1"/>
          </a:fillRef>
          <a:effectRef idx="0">
            <a:schemeClr val="accent1"/>
          </a:effectRef>
          <a:fontRef idx="minor">
            <a:schemeClr val="tx1"/>
          </a:fontRef>
        </p:style>
      </p:cxnSp>
      <p:sp>
        <p:nvSpPr>
          <p:cNvPr id="17" name="Textplatzhalter 2"/>
          <p:cNvSpPr>
            <a:spLocks noGrp="1"/>
          </p:cNvSpPr>
          <p:nvPr>
            <p:ph type="body" sz="quarter" idx="17" hasCustomPrompt="1"/>
          </p:nvPr>
        </p:nvSpPr>
        <p:spPr>
          <a:xfrm>
            <a:off x="4679891" y="1790699"/>
            <a:ext cx="3779898" cy="2794576"/>
          </a:xfrm>
          <a:solidFill>
            <a:srgbClr val="ECECEC"/>
          </a:solidFill>
          <a:ln w="3175">
            <a:noFill/>
          </a:ln>
        </p:spPr>
        <p:txBody>
          <a:bodyPr>
            <a:normAutofit/>
          </a:bodyPr>
          <a:lstStyle>
            <a:lvl1pPr marL="342900" indent="-342900">
              <a:buClr>
                <a:schemeClr val="accent5">
                  <a:lumMod val="75000"/>
                </a:schemeClr>
              </a:buClr>
              <a:buFont typeface="+mj-lt"/>
              <a:buAutoNum type="arabicPeriod"/>
              <a:defRPr sz="1400" baseline="0">
                <a:ln w="3175">
                  <a:noFill/>
                </a:ln>
                <a:solidFill>
                  <a:schemeClr val="accent5">
                    <a:lumMod val="75000"/>
                  </a:schemeClr>
                </a:solidFill>
                <a:latin typeface="Consolas" panose="020B0609020204030204" pitchFamily="49" charset="0"/>
                <a:cs typeface="Consolas" panose="020B0609020204030204" pitchFamily="49" charset="0"/>
              </a:defRPr>
            </a:lvl1pPr>
            <a:lvl2pPr marL="457200" indent="0">
              <a:buNone/>
              <a:defRPr sz="1400">
                <a:latin typeface="Consolas" panose="020B0609020204030204" pitchFamily="49" charset="0"/>
                <a:cs typeface="Consolas" panose="020B0609020204030204" pitchFamily="49" charset="0"/>
              </a:defRPr>
            </a:lvl2pPr>
            <a:lvl3pPr marL="914400" indent="0">
              <a:buNone/>
              <a:defRPr sz="1400">
                <a:latin typeface="Consolas" panose="020B0609020204030204" pitchFamily="49" charset="0"/>
                <a:cs typeface="Consolas" panose="020B0609020204030204" pitchFamily="49" charset="0"/>
              </a:defRPr>
            </a:lvl3pPr>
            <a:lvl4pPr marL="1371600" indent="0">
              <a:buNone/>
              <a:defRPr sz="1400">
                <a:latin typeface="Consolas" panose="020B0609020204030204" pitchFamily="49" charset="0"/>
                <a:cs typeface="Consolas" panose="020B0609020204030204" pitchFamily="49" charset="0"/>
              </a:defRPr>
            </a:lvl4pPr>
            <a:lvl5pPr marL="1828800" indent="0">
              <a:buFont typeface="Arial" panose="020B0604020202020204" pitchFamily="34" charset="0"/>
              <a:buNone/>
              <a:defRPr sz="1400">
                <a:latin typeface="Consolas" panose="020B0609020204030204" pitchFamily="49" charset="0"/>
                <a:cs typeface="Consolas" panose="020B0609020204030204" pitchFamily="49" charset="0"/>
              </a:defRPr>
            </a:lvl5pPr>
          </a:lstStyle>
          <a:p>
            <a:pPr lvl="0"/>
            <a:r>
              <a:rPr lang="de-DE" dirty="0" err="1"/>
              <a:t>Html</a:t>
            </a:r>
            <a:r>
              <a:rPr lang="de-DE" dirty="0"/>
              <a:t>-File öffnen: </a:t>
            </a:r>
            <a:br>
              <a:rPr lang="de-DE" dirty="0"/>
            </a:br>
            <a:r>
              <a:rPr lang="de-DE" dirty="0"/>
              <a:t>Y:\_Projekte\062 - Bbc </a:t>
            </a:r>
            <a:r>
              <a:rPr lang="de-DE" dirty="0" err="1"/>
              <a:t>ReDesign</a:t>
            </a:r>
            <a:r>
              <a:rPr lang="de-DE" dirty="0"/>
              <a:t>\_Finals\Vorlagen\PowerPoint\index.html</a:t>
            </a:r>
          </a:p>
          <a:p>
            <a:pPr lvl="0"/>
            <a:r>
              <a:rPr lang="de-DE" dirty="0"/>
              <a:t>Code eingeben</a:t>
            </a:r>
          </a:p>
          <a:p>
            <a:pPr lvl="0"/>
            <a:r>
              <a:rPr lang="de-DE" dirty="0"/>
              <a:t>Den formatierten Code kopieren &amp; in die </a:t>
            </a:r>
            <a:r>
              <a:rPr lang="de-DE" dirty="0" err="1"/>
              <a:t>Codebox</a:t>
            </a:r>
            <a:r>
              <a:rPr lang="de-DE" dirty="0"/>
              <a:t> einfügen</a:t>
            </a:r>
          </a:p>
          <a:p>
            <a:pPr lvl="0"/>
            <a:r>
              <a:rPr lang="de-DE" dirty="0"/>
              <a:t>Beim Dropdown nach dem Kopieren "Ursprüngliche Formatierung beibehalten wählen</a:t>
            </a:r>
          </a:p>
        </p:txBody>
      </p:sp>
      <p:pic>
        <p:nvPicPr>
          <p:cNvPr id="10" name="Grafik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
        <p:nvSpPr>
          <p:cNvPr id="29" name="Textplatzhalter 2"/>
          <p:cNvSpPr>
            <a:spLocks noGrp="1"/>
          </p:cNvSpPr>
          <p:nvPr>
            <p:ph type="body" sz="quarter" idx="18" hasCustomPrompt="1"/>
          </p:nvPr>
        </p:nvSpPr>
        <p:spPr>
          <a:xfrm>
            <a:off x="684469" y="1419225"/>
            <a:ext cx="3776756" cy="371475"/>
          </a:xfrm>
        </p:spPr>
        <p:txBody>
          <a:bodyPr>
            <a:noAutofit/>
          </a:bodyPr>
          <a:lstStyle>
            <a:lvl1pPr marL="0" indent="0">
              <a:buNone/>
              <a:defRPr sz="1900" b="0"/>
            </a:lvl1pPr>
          </a:lstStyle>
          <a:p>
            <a:pPr lvl="0"/>
            <a:r>
              <a:rPr lang="de-CH" dirty="0"/>
              <a:t>Überschrift 3</a:t>
            </a:r>
          </a:p>
        </p:txBody>
      </p:sp>
      <p:sp>
        <p:nvSpPr>
          <p:cNvPr id="30" name="Textplatzhalter 2"/>
          <p:cNvSpPr>
            <a:spLocks noGrp="1"/>
          </p:cNvSpPr>
          <p:nvPr>
            <p:ph type="body" sz="quarter" idx="19" hasCustomPrompt="1"/>
          </p:nvPr>
        </p:nvSpPr>
        <p:spPr>
          <a:xfrm>
            <a:off x="4683030" y="1419225"/>
            <a:ext cx="3776757" cy="371475"/>
          </a:xfrm>
        </p:spPr>
        <p:txBody>
          <a:bodyPr>
            <a:noAutofit/>
          </a:bodyPr>
          <a:lstStyle>
            <a:lvl1pPr marL="0" indent="0">
              <a:buNone/>
              <a:defRPr sz="1900" b="0"/>
            </a:lvl1pPr>
          </a:lstStyle>
          <a:p>
            <a:pPr lvl="0"/>
            <a:r>
              <a:rPr lang="de-CH" dirty="0"/>
              <a:t>Überschrift 3</a:t>
            </a:r>
          </a:p>
        </p:txBody>
      </p:sp>
      <p:sp>
        <p:nvSpPr>
          <p:cNvPr id="13" name="Titel 1"/>
          <p:cNvSpPr>
            <a:spLocks noGrp="1"/>
          </p:cNvSpPr>
          <p:nvPr>
            <p:ph type="title" hasCustomPrompt="1"/>
          </p:nvPr>
        </p:nvSpPr>
        <p:spPr>
          <a:xfrm>
            <a:off x="676730" y="236450"/>
            <a:ext cx="7793417" cy="519574"/>
          </a:xfrm>
        </p:spPr>
        <p:txBody>
          <a:bodyPr anchor="t">
            <a:noAutofit/>
          </a:bodyPr>
          <a:lstStyle>
            <a:lvl1pPr algn="l">
              <a:defRPr sz="2800" b="1" baseline="0">
                <a:latin typeface="Titillium" panose="00000500000000000000" pitchFamily="50" charset="0"/>
              </a:defRPr>
            </a:lvl1pPr>
          </a:lstStyle>
          <a:p>
            <a:r>
              <a:rPr lang="de-DE" dirty="0"/>
              <a:t>Überschrift 1</a:t>
            </a:r>
            <a:endParaRPr lang="de-CH" dirty="0"/>
          </a:p>
        </p:txBody>
      </p:sp>
      <p:sp>
        <p:nvSpPr>
          <p:cNvPr id="14" name="Textplatzhalter 9"/>
          <p:cNvSpPr>
            <a:spLocks noGrp="1"/>
          </p:cNvSpPr>
          <p:nvPr>
            <p:ph type="body" sz="quarter" idx="10" hasCustomPrompt="1"/>
          </p:nvPr>
        </p:nvSpPr>
        <p:spPr>
          <a:xfrm>
            <a:off x="678698" y="615164"/>
            <a:ext cx="7791450" cy="461665"/>
          </a:xfrm>
        </p:spPr>
        <p:txBody>
          <a:bodyPr>
            <a:noAutofit/>
          </a:bodyPr>
          <a:lstStyle>
            <a:lvl1pPr marL="0" indent="0">
              <a:buNone/>
              <a:defRPr sz="2400" b="0" baseline="0">
                <a:solidFill>
                  <a:srgbClr val="009EE3"/>
                </a:solidFill>
                <a:latin typeface="Titillium" pitchFamily="50" charset="0"/>
              </a:defRPr>
            </a:lvl1pPr>
          </a:lstStyle>
          <a:p>
            <a:pPr lvl="0"/>
            <a:r>
              <a:rPr lang="de-CH" dirty="0"/>
              <a:t>Überschrift 2</a:t>
            </a:r>
          </a:p>
        </p:txBody>
      </p:sp>
      <p:sp>
        <p:nvSpPr>
          <p:cNvPr id="18" name="Inhaltsplatzhalter 3"/>
          <p:cNvSpPr>
            <a:spLocks noGrp="1"/>
          </p:cNvSpPr>
          <p:nvPr>
            <p:ph sz="quarter" idx="20"/>
          </p:nvPr>
        </p:nvSpPr>
        <p:spPr>
          <a:xfrm>
            <a:off x="684469" y="1790699"/>
            <a:ext cx="3782528" cy="2810572"/>
          </a:xfrm>
        </p:spPr>
        <p:txBody>
          <a:bodyPr>
            <a:normAutofit/>
          </a:bodyPr>
          <a:lstStyle>
            <a:lvl1pPr marL="271463" indent="-271463">
              <a:defRPr sz="1800"/>
            </a:lvl1pPr>
            <a:lvl2pPr marL="742950" indent="-285750">
              <a:buSzPct val="60000"/>
              <a:buFont typeface="Wingdings 2" panose="05020102010507070707" pitchFamily="18" charset="2"/>
              <a:buChar char=""/>
              <a:defRPr sz="1800"/>
            </a:lvl2pPr>
            <a:lvl3pPr marL="1143000" indent="-228600">
              <a:buSzPct val="70000"/>
              <a:buFont typeface="Wingdings 2" panose="05020102010507070707" pitchFamily="18" charset="2"/>
              <a:buChar char=""/>
              <a:defRPr sz="1600"/>
            </a:lvl3pPr>
            <a:lvl4pPr marL="1600200" indent="-228600">
              <a:buSzPct val="40000"/>
              <a:buFont typeface="Wingdings 2" panose="05020102010507070707" pitchFamily="18" charset="2"/>
              <a:buChar char="¿"/>
              <a:defRPr sz="1600">
                <a:latin typeface="Titillium" panose="00000500000000000000" pitchFamily="50" charset="0"/>
              </a:defRPr>
            </a:lvl4pPr>
            <a:lvl5pPr>
              <a:defRPr sz="1600">
                <a:latin typeface="Titillium" panose="00000500000000000000" pitchFamily="50" charset="0"/>
              </a:defRPr>
            </a:lvl5p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1993741746"/>
      </p:ext>
    </p:extLst>
  </p:cSld>
  <p:clrMapOvr>
    <a:masterClrMapping/>
  </p:clrMapOvr>
  <p:hf hdr="0" ftr="0" dt="0"/>
  <p:extLst>
    <p:ext uri="{DCECCB84-F9BA-43D5-87BE-67443E8EF086}">
      <p15:sldGuideLst xmlns:p15="http://schemas.microsoft.com/office/powerpoint/2012/main">
        <p15:guide id="1" orient="horz" pos="289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titelfolie">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486" y="345541"/>
            <a:ext cx="656735" cy="757772"/>
          </a:xfrm>
          <a:prstGeom prst="rect">
            <a:avLst/>
          </a:prstGeom>
        </p:spPr>
      </p:pic>
      <p:sp>
        <p:nvSpPr>
          <p:cNvPr id="12" name="Titel 1"/>
          <p:cNvSpPr>
            <a:spLocks noGrp="1"/>
          </p:cNvSpPr>
          <p:nvPr>
            <p:ph type="ctrTitle" hasCustomPrompt="1"/>
          </p:nvPr>
        </p:nvSpPr>
        <p:spPr>
          <a:xfrm>
            <a:off x="357436" y="1481211"/>
            <a:ext cx="3789196" cy="523220"/>
          </a:xfrm>
        </p:spPr>
        <p:txBody>
          <a:bodyPr anchor="t">
            <a:noAutofit/>
          </a:bodyPr>
          <a:lstStyle>
            <a:lvl1pPr algn="l">
              <a:defRPr sz="2800" b="1" baseline="0">
                <a:latin typeface="Titillium" pitchFamily="50" charset="0"/>
              </a:defRPr>
            </a:lvl1pPr>
          </a:lstStyle>
          <a:p>
            <a:r>
              <a:rPr lang="de-DE" dirty="0"/>
              <a:t>Überschrift 1</a:t>
            </a:r>
            <a:endParaRPr lang="de-CH" dirty="0"/>
          </a:p>
        </p:txBody>
      </p:sp>
      <p:sp>
        <p:nvSpPr>
          <p:cNvPr id="5" name="Bildplatzhalter 4"/>
          <p:cNvSpPr>
            <a:spLocks noGrp="1" noChangeAspect="1"/>
          </p:cNvSpPr>
          <p:nvPr>
            <p:ph type="pic" sz="quarter" idx="11"/>
          </p:nvPr>
        </p:nvSpPr>
        <p:spPr>
          <a:xfrm>
            <a:off x="4372611" y="-15408"/>
            <a:ext cx="4789000" cy="5169968"/>
          </a:xfrm>
          <a:custGeom>
            <a:avLst/>
            <a:gdLst>
              <a:gd name="connsiteX0" fmla="*/ 0 w 2808288"/>
              <a:gd name="connsiteY0" fmla="*/ 0 h 2232025"/>
              <a:gd name="connsiteX1" fmla="*/ 2808288 w 2808288"/>
              <a:gd name="connsiteY1" fmla="*/ 0 h 2232025"/>
              <a:gd name="connsiteX2" fmla="*/ 2808288 w 2808288"/>
              <a:gd name="connsiteY2" fmla="*/ 2232025 h 2232025"/>
              <a:gd name="connsiteX3" fmla="*/ 0 w 2808288"/>
              <a:gd name="connsiteY3" fmla="*/ 2232025 h 2232025"/>
              <a:gd name="connsiteX4" fmla="*/ 0 w 2808288"/>
              <a:gd name="connsiteY4" fmla="*/ 0 h 2232025"/>
              <a:gd name="connsiteX0" fmla="*/ 0 w 3104680"/>
              <a:gd name="connsiteY0" fmla="*/ 0 h 3915782"/>
              <a:gd name="connsiteX1" fmla="*/ 3104680 w 3104680"/>
              <a:gd name="connsiteY1" fmla="*/ 1683757 h 3915782"/>
              <a:gd name="connsiteX2" fmla="*/ 3104680 w 3104680"/>
              <a:gd name="connsiteY2" fmla="*/ 3915782 h 3915782"/>
              <a:gd name="connsiteX3" fmla="*/ 296392 w 3104680"/>
              <a:gd name="connsiteY3" fmla="*/ 3915782 h 3915782"/>
              <a:gd name="connsiteX4" fmla="*/ 0 w 3104680"/>
              <a:gd name="connsiteY4" fmla="*/ 0 h 3915782"/>
              <a:gd name="connsiteX0" fmla="*/ 0 w 3501971"/>
              <a:gd name="connsiteY0" fmla="*/ 668458 h 4584240"/>
              <a:gd name="connsiteX1" fmla="*/ 3501971 w 3501971"/>
              <a:gd name="connsiteY1" fmla="*/ 0 h 4584240"/>
              <a:gd name="connsiteX2" fmla="*/ 3104680 w 3501971"/>
              <a:gd name="connsiteY2" fmla="*/ 4584240 h 4584240"/>
              <a:gd name="connsiteX3" fmla="*/ 296392 w 3501971"/>
              <a:gd name="connsiteY3" fmla="*/ 4584240 h 4584240"/>
              <a:gd name="connsiteX4" fmla="*/ 0 w 3501971"/>
              <a:gd name="connsiteY4" fmla="*/ 668458 h 4584240"/>
              <a:gd name="connsiteX0" fmla="*/ 0 w 3287560"/>
              <a:gd name="connsiteY0" fmla="*/ 359454 h 4584240"/>
              <a:gd name="connsiteX1" fmla="*/ 3287560 w 3287560"/>
              <a:gd name="connsiteY1" fmla="*/ 0 h 4584240"/>
              <a:gd name="connsiteX2" fmla="*/ 2890269 w 3287560"/>
              <a:gd name="connsiteY2" fmla="*/ 4584240 h 4584240"/>
              <a:gd name="connsiteX3" fmla="*/ 81981 w 3287560"/>
              <a:gd name="connsiteY3" fmla="*/ 4584240 h 4584240"/>
              <a:gd name="connsiteX4" fmla="*/ 0 w 3287560"/>
              <a:gd name="connsiteY4" fmla="*/ 359454 h 4584240"/>
              <a:gd name="connsiteX0" fmla="*/ 0 w 3287560"/>
              <a:gd name="connsiteY0" fmla="*/ 359454 h 5139186"/>
              <a:gd name="connsiteX1" fmla="*/ 3287560 w 3287560"/>
              <a:gd name="connsiteY1" fmla="*/ 0 h 5139186"/>
              <a:gd name="connsiteX2" fmla="*/ 2890269 w 3287560"/>
              <a:gd name="connsiteY2" fmla="*/ 4584240 h 5139186"/>
              <a:gd name="connsiteX3" fmla="*/ 876563 w 3287560"/>
              <a:gd name="connsiteY3" fmla="*/ 5139186 h 5139186"/>
              <a:gd name="connsiteX4" fmla="*/ 0 w 3287560"/>
              <a:gd name="connsiteY4" fmla="*/ 359454 h 5139186"/>
              <a:gd name="connsiteX0" fmla="*/ 0 w 3287560"/>
              <a:gd name="connsiteY0" fmla="*/ 359454 h 5145492"/>
              <a:gd name="connsiteX1" fmla="*/ 3287560 w 3287560"/>
              <a:gd name="connsiteY1" fmla="*/ 0 h 5145492"/>
              <a:gd name="connsiteX2" fmla="*/ 3287560 w 3287560"/>
              <a:gd name="connsiteY2" fmla="*/ 5145492 h 5145492"/>
              <a:gd name="connsiteX3" fmla="*/ 876563 w 3287560"/>
              <a:gd name="connsiteY3" fmla="*/ 5139186 h 5145492"/>
              <a:gd name="connsiteX4" fmla="*/ 0 w 3287560"/>
              <a:gd name="connsiteY4" fmla="*/ 359454 h 5145492"/>
              <a:gd name="connsiteX0" fmla="*/ 0 w 3287560"/>
              <a:gd name="connsiteY0" fmla="*/ 359454 h 5145492"/>
              <a:gd name="connsiteX1" fmla="*/ 3287560 w 3287560"/>
              <a:gd name="connsiteY1" fmla="*/ 0 h 5145492"/>
              <a:gd name="connsiteX2" fmla="*/ 3287560 w 3287560"/>
              <a:gd name="connsiteY2" fmla="*/ 5145492 h 5145492"/>
              <a:gd name="connsiteX3" fmla="*/ 510803 w 3287560"/>
              <a:gd name="connsiteY3" fmla="*/ 5139186 h 5145492"/>
              <a:gd name="connsiteX4" fmla="*/ 0 w 3287560"/>
              <a:gd name="connsiteY4" fmla="*/ 359454 h 5145492"/>
              <a:gd name="connsiteX0" fmla="*/ 0 w 3552420"/>
              <a:gd name="connsiteY0" fmla="*/ 763051 h 5145492"/>
              <a:gd name="connsiteX1" fmla="*/ 3552420 w 3552420"/>
              <a:gd name="connsiteY1" fmla="*/ 0 h 5145492"/>
              <a:gd name="connsiteX2" fmla="*/ 3552420 w 3552420"/>
              <a:gd name="connsiteY2" fmla="*/ 5145492 h 5145492"/>
              <a:gd name="connsiteX3" fmla="*/ 775663 w 3552420"/>
              <a:gd name="connsiteY3" fmla="*/ 5139186 h 5145492"/>
              <a:gd name="connsiteX4" fmla="*/ 0 w 3552420"/>
              <a:gd name="connsiteY4" fmla="*/ 763051 h 5145492"/>
              <a:gd name="connsiteX0" fmla="*/ 0 w 3552420"/>
              <a:gd name="connsiteY0" fmla="*/ 763051 h 5145492"/>
              <a:gd name="connsiteX1" fmla="*/ 1311985 w 3552420"/>
              <a:gd name="connsiteY1" fmla="*/ 488373 h 5145492"/>
              <a:gd name="connsiteX2" fmla="*/ 3552420 w 3552420"/>
              <a:gd name="connsiteY2" fmla="*/ 0 h 5145492"/>
              <a:gd name="connsiteX3" fmla="*/ 3552420 w 3552420"/>
              <a:gd name="connsiteY3" fmla="*/ 5145492 h 5145492"/>
              <a:gd name="connsiteX4" fmla="*/ 775663 w 3552420"/>
              <a:gd name="connsiteY4" fmla="*/ 5139186 h 5145492"/>
              <a:gd name="connsiteX5" fmla="*/ 0 w 3552420"/>
              <a:gd name="connsiteY5" fmla="*/ 763051 h 5145492"/>
              <a:gd name="connsiteX0" fmla="*/ 0 w 3552420"/>
              <a:gd name="connsiteY0" fmla="*/ 772868 h 5155309"/>
              <a:gd name="connsiteX1" fmla="*/ 712895 w 3552420"/>
              <a:gd name="connsiteY1" fmla="*/ 0 h 5155309"/>
              <a:gd name="connsiteX2" fmla="*/ 3552420 w 3552420"/>
              <a:gd name="connsiteY2" fmla="*/ 9817 h 5155309"/>
              <a:gd name="connsiteX3" fmla="*/ 3552420 w 3552420"/>
              <a:gd name="connsiteY3" fmla="*/ 5155309 h 5155309"/>
              <a:gd name="connsiteX4" fmla="*/ 775663 w 3552420"/>
              <a:gd name="connsiteY4" fmla="*/ 5149003 h 5155309"/>
              <a:gd name="connsiteX5" fmla="*/ 0 w 3552420"/>
              <a:gd name="connsiteY5" fmla="*/ 772868 h 5155309"/>
              <a:gd name="connsiteX0" fmla="*/ 0 w 3520889"/>
              <a:gd name="connsiteY0" fmla="*/ 608907 h 5155309"/>
              <a:gd name="connsiteX1" fmla="*/ 681364 w 3520889"/>
              <a:gd name="connsiteY1" fmla="*/ 0 h 5155309"/>
              <a:gd name="connsiteX2" fmla="*/ 3520889 w 3520889"/>
              <a:gd name="connsiteY2" fmla="*/ 9817 h 5155309"/>
              <a:gd name="connsiteX3" fmla="*/ 3520889 w 3520889"/>
              <a:gd name="connsiteY3" fmla="*/ 5155309 h 5155309"/>
              <a:gd name="connsiteX4" fmla="*/ 744132 w 3520889"/>
              <a:gd name="connsiteY4" fmla="*/ 5149003 h 5155309"/>
              <a:gd name="connsiteX5" fmla="*/ 0 w 3520889"/>
              <a:gd name="connsiteY5" fmla="*/ 608907 h 5155309"/>
              <a:gd name="connsiteX0" fmla="*/ 0 w 3785749"/>
              <a:gd name="connsiteY0" fmla="*/ 848543 h 5155309"/>
              <a:gd name="connsiteX1" fmla="*/ 946224 w 3785749"/>
              <a:gd name="connsiteY1" fmla="*/ 0 h 5155309"/>
              <a:gd name="connsiteX2" fmla="*/ 3785749 w 3785749"/>
              <a:gd name="connsiteY2" fmla="*/ 9817 h 5155309"/>
              <a:gd name="connsiteX3" fmla="*/ 3785749 w 3785749"/>
              <a:gd name="connsiteY3" fmla="*/ 5155309 h 5155309"/>
              <a:gd name="connsiteX4" fmla="*/ 1008992 w 3785749"/>
              <a:gd name="connsiteY4" fmla="*/ 5149003 h 5155309"/>
              <a:gd name="connsiteX5" fmla="*/ 0 w 3785749"/>
              <a:gd name="connsiteY5" fmla="*/ 848543 h 5155309"/>
              <a:gd name="connsiteX0" fmla="*/ 0 w 4403758"/>
              <a:gd name="connsiteY0" fmla="*/ 1069261 h 5155309"/>
              <a:gd name="connsiteX1" fmla="*/ 1564233 w 4403758"/>
              <a:gd name="connsiteY1" fmla="*/ 0 h 5155309"/>
              <a:gd name="connsiteX2" fmla="*/ 4403758 w 4403758"/>
              <a:gd name="connsiteY2" fmla="*/ 9817 h 5155309"/>
              <a:gd name="connsiteX3" fmla="*/ 4403758 w 4403758"/>
              <a:gd name="connsiteY3" fmla="*/ 5155309 h 5155309"/>
              <a:gd name="connsiteX4" fmla="*/ 1627001 w 4403758"/>
              <a:gd name="connsiteY4" fmla="*/ 5149003 h 5155309"/>
              <a:gd name="connsiteX5" fmla="*/ 0 w 4403758"/>
              <a:gd name="connsiteY5" fmla="*/ 1069261 h 5155309"/>
              <a:gd name="connsiteX0" fmla="*/ 0 w 4473126"/>
              <a:gd name="connsiteY0" fmla="*/ 930525 h 5155309"/>
              <a:gd name="connsiteX1" fmla="*/ 1633601 w 4473126"/>
              <a:gd name="connsiteY1" fmla="*/ 0 h 5155309"/>
              <a:gd name="connsiteX2" fmla="*/ 4473126 w 4473126"/>
              <a:gd name="connsiteY2" fmla="*/ 9817 h 5155309"/>
              <a:gd name="connsiteX3" fmla="*/ 4473126 w 4473126"/>
              <a:gd name="connsiteY3" fmla="*/ 5155309 h 5155309"/>
              <a:gd name="connsiteX4" fmla="*/ 1696369 w 4473126"/>
              <a:gd name="connsiteY4" fmla="*/ 5149003 h 5155309"/>
              <a:gd name="connsiteX5" fmla="*/ 0 w 4473126"/>
              <a:gd name="connsiteY5" fmla="*/ 930525 h 5155309"/>
              <a:gd name="connsiteX0" fmla="*/ 0 w 4473126"/>
              <a:gd name="connsiteY0" fmla="*/ 930525 h 5155309"/>
              <a:gd name="connsiteX1" fmla="*/ 1633601 w 4473126"/>
              <a:gd name="connsiteY1" fmla="*/ 0 h 5155309"/>
              <a:gd name="connsiteX2" fmla="*/ 4473126 w 4473126"/>
              <a:gd name="connsiteY2" fmla="*/ 9817 h 5155309"/>
              <a:gd name="connsiteX3" fmla="*/ 4473126 w 4473126"/>
              <a:gd name="connsiteY3" fmla="*/ 5155309 h 5155309"/>
              <a:gd name="connsiteX4" fmla="*/ 1349528 w 4473126"/>
              <a:gd name="connsiteY4" fmla="*/ 5155309 h 5155309"/>
              <a:gd name="connsiteX5" fmla="*/ 0 w 4473126"/>
              <a:gd name="connsiteY5" fmla="*/ 930525 h 5155309"/>
              <a:gd name="connsiteX0" fmla="*/ 0 w 4473126"/>
              <a:gd name="connsiteY0" fmla="*/ 924218 h 5149002"/>
              <a:gd name="connsiteX1" fmla="*/ 927306 w 4473126"/>
              <a:gd name="connsiteY1" fmla="*/ 0 h 5149002"/>
              <a:gd name="connsiteX2" fmla="*/ 4473126 w 4473126"/>
              <a:gd name="connsiteY2" fmla="*/ 3510 h 5149002"/>
              <a:gd name="connsiteX3" fmla="*/ 4473126 w 4473126"/>
              <a:gd name="connsiteY3" fmla="*/ 5149002 h 5149002"/>
              <a:gd name="connsiteX4" fmla="*/ 1349528 w 4473126"/>
              <a:gd name="connsiteY4" fmla="*/ 5149002 h 5149002"/>
              <a:gd name="connsiteX5" fmla="*/ 0 w 4473126"/>
              <a:gd name="connsiteY5" fmla="*/ 924218 h 5149002"/>
              <a:gd name="connsiteX0" fmla="*/ 0 w 4796976"/>
              <a:gd name="connsiteY0" fmla="*/ 1076618 h 5149002"/>
              <a:gd name="connsiteX1" fmla="*/ 1251156 w 4796976"/>
              <a:gd name="connsiteY1" fmla="*/ 0 h 5149002"/>
              <a:gd name="connsiteX2" fmla="*/ 4796976 w 4796976"/>
              <a:gd name="connsiteY2" fmla="*/ 3510 h 5149002"/>
              <a:gd name="connsiteX3" fmla="*/ 4796976 w 4796976"/>
              <a:gd name="connsiteY3" fmla="*/ 5149002 h 5149002"/>
              <a:gd name="connsiteX4" fmla="*/ 1673378 w 4796976"/>
              <a:gd name="connsiteY4" fmla="*/ 5149002 h 5149002"/>
              <a:gd name="connsiteX5" fmla="*/ 0 w 4796976"/>
              <a:gd name="connsiteY5" fmla="*/ 1076618 h 5149002"/>
              <a:gd name="connsiteX0" fmla="*/ 0 w 4796976"/>
              <a:gd name="connsiteY0" fmla="*/ 1076618 h 5149002"/>
              <a:gd name="connsiteX1" fmla="*/ 1251156 w 4796976"/>
              <a:gd name="connsiteY1" fmla="*/ 0 h 5149002"/>
              <a:gd name="connsiteX2" fmla="*/ 4796976 w 4796976"/>
              <a:gd name="connsiteY2" fmla="*/ 3510 h 5149002"/>
              <a:gd name="connsiteX3" fmla="*/ 4796976 w 4796976"/>
              <a:gd name="connsiteY3" fmla="*/ 5149002 h 5149002"/>
              <a:gd name="connsiteX4" fmla="*/ 1463828 w 4796976"/>
              <a:gd name="connsiteY4" fmla="*/ 5149002 h 5149002"/>
              <a:gd name="connsiteX5" fmla="*/ 0 w 4796976"/>
              <a:gd name="connsiteY5" fmla="*/ 1076618 h 5149002"/>
              <a:gd name="connsiteX0" fmla="*/ 0 w 4796976"/>
              <a:gd name="connsiteY0" fmla="*/ 1086143 h 5158527"/>
              <a:gd name="connsiteX1" fmla="*/ 984456 w 4796976"/>
              <a:gd name="connsiteY1" fmla="*/ 0 h 5158527"/>
              <a:gd name="connsiteX2" fmla="*/ 4796976 w 4796976"/>
              <a:gd name="connsiteY2" fmla="*/ 13035 h 5158527"/>
              <a:gd name="connsiteX3" fmla="*/ 4796976 w 4796976"/>
              <a:gd name="connsiteY3" fmla="*/ 5158527 h 5158527"/>
              <a:gd name="connsiteX4" fmla="*/ 1463828 w 4796976"/>
              <a:gd name="connsiteY4" fmla="*/ 5158527 h 5158527"/>
              <a:gd name="connsiteX5" fmla="*/ 0 w 4796976"/>
              <a:gd name="connsiteY5" fmla="*/ 1086143 h 5158527"/>
              <a:gd name="connsiteX0" fmla="*/ 0 w 4796976"/>
              <a:gd name="connsiteY0" fmla="*/ 1086143 h 5163289"/>
              <a:gd name="connsiteX1" fmla="*/ 984456 w 4796976"/>
              <a:gd name="connsiteY1" fmla="*/ 0 h 5163289"/>
              <a:gd name="connsiteX2" fmla="*/ 4796976 w 4796976"/>
              <a:gd name="connsiteY2" fmla="*/ 13035 h 5163289"/>
              <a:gd name="connsiteX3" fmla="*/ 4796976 w 4796976"/>
              <a:gd name="connsiteY3" fmla="*/ 5158527 h 5163289"/>
              <a:gd name="connsiteX4" fmla="*/ 1463828 w 4796976"/>
              <a:gd name="connsiteY4" fmla="*/ 5163289 h 5163289"/>
              <a:gd name="connsiteX5" fmla="*/ 0 w 4796976"/>
              <a:gd name="connsiteY5" fmla="*/ 1086143 h 5163289"/>
              <a:gd name="connsiteX0" fmla="*/ 0 w 4834813"/>
              <a:gd name="connsiteY0" fmla="*/ 1256410 h 5163289"/>
              <a:gd name="connsiteX1" fmla="*/ 1022293 w 4834813"/>
              <a:gd name="connsiteY1" fmla="*/ 0 h 5163289"/>
              <a:gd name="connsiteX2" fmla="*/ 4834813 w 4834813"/>
              <a:gd name="connsiteY2" fmla="*/ 13035 h 5163289"/>
              <a:gd name="connsiteX3" fmla="*/ 4834813 w 4834813"/>
              <a:gd name="connsiteY3" fmla="*/ 5158527 h 5163289"/>
              <a:gd name="connsiteX4" fmla="*/ 1501665 w 4834813"/>
              <a:gd name="connsiteY4" fmla="*/ 5163289 h 5163289"/>
              <a:gd name="connsiteX5" fmla="*/ 0 w 4834813"/>
              <a:gd name="connsiteY5" fmla="*/ 1256410 h 5163289"/>
              <a:gd name="connsiteX0" fmla="*/ 0 w 4828507"/>
              <a:gd name="connsiteY0" fmla="*/ 1332084 h 5163289"/>
              <a:gd name="connsiteX1" fmla="*/ 1015987 w 4828507"/>
              <a:gd name="connsiteY1" fmla="*/ 0 h 5163289"/>
              <a:gd name="connsiteX2" fmla="*/ 4828507 w 4828507"/>
              <a:gd name="connsiteY2" fmla="*/ 13035 h 5163289"/>
              <a:gd name="connsiteX3" fmla="*/ 4828507 w 4828507"/>
              <a:gd name="connsiteY3" fmla="*/ 5158527 h 5163289"/>
              <a:gd name="connsiteX4" fmla="*/ 1495359 w 4828507"/>
              <a:gd name="connsiteY4" fmla="*/ 5163289 h 5163289"/>
              <a:gd name="connsiteX5" fmla="*/ 0 w 4828507"/>
              <a:gd name="connsiteY5" fmla="*/ 1332084 h 5163289"/>
              <a:gd name="connsiteX0" fmla="*/ 0 w 4836127"/>
              <a:gd name="connsiteY0" fmla="*/ 1492104 h 5163289"/>
              <a:gd name="connsiteX1" fmla="*/ 1023607 w 4836127"/>
              <a:gd name="connsiteY1" fmla="*/ 0 h 5163289"/>
              <a:gd name="connsiteX2" fmla="*/ 4836127 w 4836127"/>
              <a:gd name="connsiteY2" fmla="*/ 13035 h 5163289"/>
              <a:gd name="connsiteX3" fmla="*/ 4836127 w 4836127"/>
              <a:gd name="connsiteY3" fmla="*/ 5158527 h 5163289"/>
              <a:gd name="connsiteX4" fmla="*/ 1502979 w 4836127"/>
              <a:gd name="connsiteY4" fmla="*/ 5163289 h 5163289"/>
              <a:gd name="connsiteX5" fmla="*/ 0 w 4836127"/>
              <a:gd name="connsiteY5" fmla="*/ 1492104 h 5163289"/>
              <a:gd name="connsiteX0" fmla="*/ 0 w 4820887"/>
              <a:gd name="connsiteY0" fmla="*/ 1606404 h 5163289"/>
              <a:gd name="connsiteX1" fmla="*/ 1008367 w 4820887"/>
              <a:gd name="connsiteY1" fmla="*/ 0 h 5163289"/>
              <a:gd name="connsiteX2" fmla="*/ 4820887 w 4820887"/>
              <a:gd name="connsiteY2" fmla="*/ 13035 h 5163289"/>
              <a:gd name="connsiteX3" fmla="*/ 4820887 w 4820887"/>
              <a:gd name="connsiteY3" fmla="*/ 5158527 h 5163289"/>
              <a:gd name="connsiteX4" fmla="*/ 1487739 w 4820887"/>
              <a:gd name="connsiteY4" fmla="*/ 5163289 h 5163289"/>
              <a:gd name="connsiteX5" fmla="*/ 0 w 4820887"/>
              <a:gd name="connsiteY5" fmla="*/ 1606404 h 5163289"/>
              <a:gd name="connsiteX0" fmla="*/ 0 w 4820887"/>
              <a:gd name="connsiteY0" fmla="*/ 1612287 h 5169172"/>
              <a:gd name="connsiteX1" fmla="*/ 1008367 w 4820887"/>
              <a:gd name="connsiteY1" fmla="*/ 5883 h 5169172"/>
              <a:gd name="connsiteX2" fmla="*/ 4820887 w 4820887"/>
              <a:gd name="connsiteY2" fmla="*/ 0 h 5169172"/>
              <a:gd name="connsiteX3" fmla="*/ 4820887 w 4820887"/>
              <a:gd name="connsiteY3" fmla="*/ 5164410 h 5169172"/>
              <a:gd name="connsiteX4" fmla="*/ 1487739 w 4820887"/>
              <a:gd name="connsiteY4" fmla="*/ 5169172 h 5169172"/>
              <a:gd name="connsiteX5" fmla="*/ 0 w 4820887"/>
              <a:gd name="connsiteY5" fmla="*/ 1612287 h 5169172"/>
              <a:gd name="connsiteX0" fmla="*/ 0 w 4833500"/>
              <a:gd name="connsiteY0" fmla="*/ 1612287 h 5169172"/>
              <a:gd name="connsiteX1" fmla="*/ 1008367 w 4833500"/>
              <a:gd name="connsiteY1" fmla="*/ 5883 h 5169172"/>
              <a:gd name="connsiteX2" fmla="*/ 4833500 w 4833500"/>
              <a:gd name="connsiteY2" fmla="*/ 0 h 5169172"/>
              <a:gd name="connsiteX3" fmla="*/ 4820887 w 4833500"/>
              <a:gd name="connsiteY3" fmla="*/ 5164410 h 5169172"/>
              <a:gd name="connsiteX4" fmla="*/ 1487739 w 4833500"/>
              <a:gd name="connsiteY4" fmla="*/ 5169172 h 5169172"/>
              <a:gd name="connsiteX5" fmla="*/ 0 w 4833500"/>
              <a:gd name="connsiteY5" fmla="*/ 1612287 h 5169172"/>
              <a:gd name="connsiteX0" fmla="*/ 0 w 4785733"/>
              <a:gd name="connsiteY0" fmla="*/ 1612287 h 5169172"/>
              <a:gd name="connsiteX1" fmla="*/ 960600 w 4785733"/>
              <a:gd name="connsiteY1" fmla="*/ 5883 h 5169172"/>
              <a:gd name="connsiteX2" fmla="*/ 4785733 w 4785733"/>
              <a:gd name="connsiteY2" fmla="*/ 0 h 5169172"/>
              <a:gd name="connsiteX3" fmla="*/ 4773120 w 4785733"/>
              <a:gd name="connsiteY3" fmla="*/ 5164410 h 5169172"/>
              <a:gd name="connsiteX4" fmla="*/ 1439972 w 4785733"/>
              <a:gd name="connsiteY4" fmla="*/ 5169172 h 5169172"/>
              <a:gd name="connsiteX5" fmla="*/ 0 w 4785733"/>
              <a:gd name="connsiteY5" fmla="*/ 1612287 h 5169172"/>
              <a:gd name="connsiteX0" fmla="*/ 0 w 4801104"/>
              <a:gd name="connsiteY0" fmla="*/ 1612287 h 5198751"/>
              <a:gd name="connsiteX1" fmla="*/ 960600 w 4801104"/>
              <a:gd name="connsiteY1" fmla="*/ 5883 h 5198751"/>
              <a:gd name="connsiteX2" fmla="*/ 4785733 w 4801104"/>
              <a:gd name="connsiteY2" fmla="*/ 0 h 5198751"/>
              <a:gd name="connsiteX3" fmla="*/ 4800594 w 4801104"/>
              <a:gd name="connsiteY3" fmla="*/ 5198751 h 5198751"/>
              <a:gd name="connsiteX4" fmla="*/ 1439972 w 4801104"/>
              <a:gd name="connsiteY4" fmla="*/ 5169172 h 5198751"/>
              <a:gd name="connsiteX5" fmla="*/ 0 w 4801104"/>
              <a:gd name="connsiteY5" fmla="*/ 1612287 h 5198751"/>
              <a:gd name="connsiteX0" fmla="*/ 0 w 4801104"/>
              <a:gd name="connsiteY0" fmla="*/ 1612287 h 5203514"/>
              <a:gd name="connsiteX1" fmla="*/ 960600 w 4801104"/>
              <a:gd name="connsiteY1" fmla="*/ 5883 h 5203514"/>
              <a:gd name="connsiteX2" fmla="*/ 4785733 w 4801104"/>
              <a:gd name="connsiteY2" fmla="*/ 0 h 5203514"/>
              <a:gd name="connsiteX3" fmla="*/ 4800594 w 4801104"/>
              <a:gd name="connsiteY3" fmla="*/ 5198751 h 5203514"/>
              <a:gd name="connsiteX4" fmla="*/ 1433104 w 4801104"/>
              <a:gd name="connsiteY4" fmla="*/ 5203514 h 5203514"/>
              <a:gd name="connsiteX5" fmla="*/ 0 w 4801104"/>
              <a:gd name="connsiteY5" fmla="*/ 1612287 h 5203514"/>
              <a:gd name="connsiteX0" fmla="*/ 0 w 4813206"/>
              <a:gd name="connsiteY0" fmla="*/ 1606404 h 5197631"/>
              <a:gd name="connsiteX1" fmla="*/ 960600 w 4813206"/>
              <a:gd name="connsiteY1" fmla="*/ 0 h 5197631"/>
              <a:gd name="connsiteX2" fmla="*/ 4813206 w 4813206"/>
              <a:gd name="connsiteY2" fmla="*/ 984 h 5197631"/>
              <a:gd name="connsiteX3" fmla="*/ 4800594 w 4813206"/>
              <a:gd name="connsiteY3" fmla="*/ 5192868 h 5197631"/>
              <a:gd name="connsiteX4" fmla="*/ 1433104 w 4813206"/>
              <a:gd name="connsiteY4" fmla="*/ 5197631 h 5197631"/>
              <a:gd name="connsiteX5" fmla="*/ 0 w 4813206"/>
              <a:gd name="connsiteY5" fmla="*/ 1606404 h 5197631"/>
              <a:gd name="connsiteX0" fmla="*/ 0 w 4854416"/>
              <a:gd name="connsiteY0" fmla="*/ 1626024 h 5217251"/>
              <a:gd name="connsiteX1" fmla="*/ 960600 w 4854416"/>
              <a:gd name="connsiteY1" fmla="*/ 19620 h 5217251"/>
              <a:gd name="connsiteX2" fmla="*/ 4854416 w 4854416"/>
              <a:gd name="connsiteY2" fmla="*/ 0 h 5217251"/>
              <a:gd name="connsiteX3" fmla="*/ 4800594 w 4854416"/>
              <a:gd name="connsiteY3" fmla="*/ 5212488 h 5217251"/>
              <a:gd name="connsiteX4" fmla="*/ 1433104 w 4854416"/>
              <a:gd name="connsiteY4" fmla="*/ 5217251 h 5217251"/>
              <a:gd name="connsiteX5" fmla="*/ 0 w 4854416"/>
              <a:gd name="connsiteY5" fmla="*/ 1626024 h 5217251"/>
              <a:gd name="connsiteX0" fmla="*/ 0 w 4820075"/>
              <a:gd name="connsiteY0" fmla="*/ 1626024 h 5217251"/>
              <a:gd name="connsiteX1" fmla="*/ 960600 w 4820075"/>
              <a:gd name="connsiteY1" fmla="*/ 19620 h 5217251"/>
              <a:gd name="connsiteX2" fmla="*/ 4820075 w 4820075"/>
              <a:gd name="connsiteY2" fmla="*/ 0 h 5217251"/>
              <a:gd name="connsiteX3" fmla="*/ 4800594 w 4820075"/>
              <a:gd name="connsiteY3" fmla="*/ 5212488 h 5217251"/>
              <a:gd name="connsiteX4" fmla="*/ 1433104 w 4820075"/>
              <a:gd name="connsiteY4" fmla="*/ 5217251 h 5217251"/>
              <a:gd name="connsiteX5" fmla="*/ 0 w 4820075"/>
              <a:gd name="connsiteY5" fmla="*/ 1626024 h 5217251"/>
              <a:gd name="connsiteX0" fmla="*/ 0 w 4820075"/>
              <a:gd name="connsiteY0" fmla="*/ 1612287 h 5203514"/>
              <a:gd name="connsiteX1" fmla="*/ 960600 w 4820075"/>
              <a:gd name="connsiteY1" fmla="*/ 5883 h 5203514"/>
              <a:gd name="connsiteX2" fmla="*/ 4820075 w 4820075"/>
              <a:gd name="connsiteY2" fmla="*/ 0 h 5203514"/>
              <a:gd name="connsiteX3" fmla="*/ 4800594 w 4820075"/>
              <a:gd name="connsiteY3" fmla="*/ 5198751 h 5203514"/>
              <a:gd name="connsiteX4" fmla="*/ 1433104 w 4820075"/>
              <a:gd name="connsiteY4" fmla="*/ 5203514 h 5203514"/>
              <a:gd name="connsiteX5" fmla="*/ 0 w 4820075"/>
              <a:gd name="connsiteY5" fmla="*/ 1612287 h 520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20075" h="5203514">
                <a:moveTo>
                  <a:pt x="0" y="1612287"/>
                </a:moveTo>
                <a:lnTo>
                  <a:pt x="960600" y="5883"/>
                </a:lnTo>
                <a:lnTo>
                  <a:pt x="4820075" y="0"/>
                </a:lnTo>
                <a:cubicBezTo>
                  <a:pt x="4815871" y="1721470"/>
                  <a:pt x="4804798" y="3477281"/>
                  <a:pt x="4800594" y="5198751"/>
                </a:cubicBezTo>
                <a:lnTo>
                  <a:pt x="1433104" y="5203514"/>
                </a:lnTo>
                <a:lnTo>
                  <a:pt x="0" y="1612287"/>
                </a:lnTo>
                <a:close/>
              </a:path>
            </a:pathLst>
          </a:custGeom>
          <a:noFill/>
        </p:spPr>
        <p:txBody>
          <a:bodyPr/>
          <a:lstStyle/>
          <a:p>
            <a:r>
              <a:rPr lang="de-DE"/>
              <a:t>Bild durch Klicken auf Symbol hinzufügen</a:t>
            </a:r>
            <a:endParaRPr lang="de-CH"/>
          </a:p>
        </p:txBody>
      </p:sp>
      <p:sp>
        <p:nvSpPr>
          <p:cNvPr id="10" name="Untertitel 2"/>
          <p:cNvSpPr>
            <a:spLocks noGrp="1"/>
          </p:cNvSpPr>
          <p:nvPr>
            <p:ph type="subTitle" idx="1" hasCustomPrompt="1"/>
          </p:nvPr>
        </p:nvSpPr>
        <p:spPr>
          <a:xfrm>
            <a:off x="357436" y="1872142"/>
            <a:ext cx="3789196" cy="461665"/>
          </a:xfrm>
        </p:spPr>
        <p:txBody>
          <a:bodyPr>
            <a:noAutofit/>
          </a:bodyPr>
          <a:lstStyle>
            <a:lvl1pPr marL="0" indent="0" algn="l">
              <a:buNone/>
              <a:defRPr sz="2400" baseline="0">
                <a:solidFill>
                  <a:srgbClr val="009EE3"/>
                </a:solidFill>
                <a:latin typeface="Titillium" pitchFamily="50"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dirty="0"/>
              <a:t>Überschrift 2</a:t>
            </a:r>
          </a:p>
        </p:txBody>
      </p:sp>
      <p:sp>
        <p:nvSpPr>
          <p:cNvPr id="16" name="Textplatzhalter 9"/>
          <p:cNvSpPr>
            <a:spLocks noGrp="1"/>
          </p:cNvSpPr>
          <p:nvPr>
            <p:ph type="body" sz="quarter" idx="12" hasCustomPrompt="1"/>
          </p:nvPr>
        </p:nvSpPr>
        <p:spPr>
          <a:xfrm>
            <a:off x="350756" y="2293060"/>
            <a:ext cx="3789196" cy="308854"/>
          </a:xfrm>
        </p:spPr>
        <p:txBody>
          <a:bodyPr>
            <a:noAutofit/>
          </a:bodyPr>
          <a:lstStyle>
            <a:lvl1pPr marL="0" indent="0">
              <a:buNone/>
              <a:defRPr sz="1400" baseline="0">
                <a:latin typeface="Titillium" pitchFamily="50" charset="0"/>
              </a:defRPr>
            </a:lvl1pPr>
          </a:lstStyle>
          <a:p>
            <a:pPr lvl="0"/>
            <a:r>
              <a:rPr lang="de-CH" dirty="0"/>
              <a:t>Autor, Funktion (Optional), 14pt</a:t>
            </a:r>
          </a:p>
        </p:txBody>
      </p:sp>
      <p:pic>
        <p:nvPicPr>
          <p:cNvPr id="20" name="Grafik 19"/>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0" y="3668332"/>
            <a:ext cx="4282072" cy="1475167"/>
          </a:xfrm>
          <a:prstGeom prst="rect">
            <a:avLst/>
          </a:prstGeom>
        </p:spPr>
      </p:pic>
    </p:spTree>
    <p:extLst>
      <p:ext uri="{BB962C8B-B14F-4D97-AF65-F5344CB8AC3E}">
        <p14:creationId xmlns:p14="http://schemas.microsoft.com/office/powerpoint/2010/main" val="2178069980"/>
      </p:ext>
    </p:extLst>
  </p:cSld>
  <p:clrMapOvr>
    <a:masterClrMapping/>
  </p:clrMapOvr>
  <p:extLst>
    <p:ext uri="{DCECCB84-F9BA-43D5-87BE-67443E8EF086}">
      <p15:sldGuideLst xmlns:p15="http://schemas.microsoft.com/office/powerpoint/2012/main">
        <p15:guide id="1" pos="295" userDrawn="1">
          <p15:clr>
            <a:srgbClr val="FBAE40"/>
          </p15:clr>
        </p15:guide>
        <p15:guide id="2" orient="horz" pos="100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 Inhalt und Infosquare">
    <p:spTree>
      <p:nvGrpSpPr>
        <p:cNvPr id="1" name=""/>
        <p:cNvGrpSpPr/>
        <p:nvPr/>
      </p:nvGrpSpPr>
      <p:grpSpPr>
        <a:xfrm>
          <a:off x="0" y="0"/>
          <a:ext cx="0" cy="0"/>
          <a:chOff x="0" y="0"/>
          <a:chExt cx="0" cy="0"/>
        </a:xfrm>
      </p:grpSpPr>
      <p:sp>
        <p:nvSpPr>
          <p:cNvPr id="4" name="Textplatzhalter 1"/>
          <p:cNvSpPr txBox="1">
            <a:spLocks/>
          </p:cNvSpPr>
          <p:nvPr userDrawn="1"/>
        </p:nvSpPr>
        <p:spPr>
          <a:xfrm>
            <a:off x="4556760" y="-7937"/>
            <a:ext cx="4607878" cy="5209183"/>
          </a:xfrm>
          <a:custGeom>
            <a:avLst/>
            <a:gdLst>
              <a:gd name="connsiteX0" fmla="*/ 0 w 3887788"/>
              <a:gd name="connsiteY0" fmla="*/ 0 h 2866033"/>
              <a:gd name="connsiteX1" fmla="*/ 3887788 w 3887788"/>
              <a:gd name="connsiteY1" fmla="*/ 0 h 2866033"/>
              <a:gd name="connsiteX2" fmla="*/ 3887788 w 3887788"/>
              <a:gd name="connsiteY2" fmla="*/ 2866033 h 2866033"/>
              <a:gd name="connsiteX3" fmla="*/ 0 w 3887788"/>
              <a:gd name="connsiteY3" fmla="*/ 2866033 h 2866033"/>
              <a:gd name="connsiteX4" fmla="*/ 0 w 3887788"/>
              <a:gd name="connsiteY4" fmla="*/ 0 h 2866033"/>
              <a:gd name="connsiteX0" fmla="*/ 0 w 3887788"/>
              <a:gd name="connsiteY0" fmla="*/ 1571625 h 4437658"/>
              <a:gd name="connsiteX1" fmla="*/ 1544638 w 3887788"/>
              <a:gd name="connsiteY1" fmla="*/ 0 h 4437658"/>
              <a:gd name="connsiteX2" fmla="*/ 3887788 w 3887788"/>
              <a:gd name="connsiteY2" fmla="*/ 4437658 h 4437658"/>
              <a:gd name="connsiteX3" fmla="*/ 0 w 3887788"/>
              <a:gd name="connsiteY3" fmla="*/ 4437658 h 4437658"/>
              <a:gd name="connsiteX4" fmla="*/ 0 w 3887788"/>
              <a:gd name="connsiteY4" fmla="*/ 1571625 h 4437658"/>
              <a:gd name="connsiteX0" fmla="*/ 0 w 3887788"/>
              <a:gd name="connsiteY0" fmla="*/ 1571625 h 4437658"/>
              <a:gd name="connsiteX1" fmla="*/ 1544638 w 3887788"/>
              <a:gd name="connsiteY1" fmla="*/ 0 h 4437658"/>
              <a:gd name="connsiteX2" fmla="*/ 2581275 w 3887788"/>
              <a:gd name="connsiteY2" fmla="*/ 1979612 h 4437658"/>
              <a:gd name="connsiteX3" fmla="*/ 3887788 w 3887788"/>
              <a:gd name="connsiteY3" fmla="*/ 4437658 h 4437658"/>
              <a:gd name="connsiteX4" fmla="*/ 0 w 3887788"/>
              <a:gd name="connsiteY4" fmla="*/ 4437658 h 4437658"/>
              <a:gd name="connsiteX5" fmla="*/ 0 w 3887788"/>
              <a:gd name="connsiteY5" fmla="*/ 1571625 h 4437658"/>
              <a:gd name="connsiteX0" fmla="*/ 0 w 4591050"/>
              <a:gd name="connsiteY0" fmla="*/ 1571625 h 4437658"/>
              <a:gd name="connsiteX1" fmla="*/ 1544638 w 4591050"/>
              <a:gd name="connsiteY1" fmla="*/ 0 h 4437658"/>
              <a:gd name="connsiteX2" fmla="*/ 4591050 w 4591050"/>
              <a:gd name="connsiteY2" fmla="*/ 7937 h 4437658"/>
              <a:gd name="connsiteX3" fmla="*/ 3887788 w 4591050"/>
              <a:gd name="connsiteY3" fmla="*/ 4437658 h 4437658"/>
              <a:gd name="connsiteX4" fmla="*/ 0 w 4591050"/>
              <a:gd name="connsiteY4" fmla="*/ 4437658 h 4437658"/>
              <a:gd name="connsiteX5" fmla="*/ 0 w 4591050"/>
              <a:gd name="connsiteY5" fmla="*/ 1571625 h 4437658"/>
              <a:gd name="connsiteX0" fmla="*/ 0 w 4592638"/>
              <a:gd name="connsiteY0" fmla="*/ 1571625 h 5209183"/>
              <a:gd name="connsiteX1" fmla="*/ 1544638 w 4592638"/>
              <a:gd name="connsiteY1" fmla="*/ 0 h 5209183"/>
              <a:gd name="connsiteX2" fmla="*/ 4591050 w 4592638"/>
              <a:gd name="connsiteY2" fmla="*/ 7937 h 5209183"/>
              <a:gd name="connsiteX3" fmla="*/ 4592638 w 4592638"/>
              <a:gd name="connsiteY3" fmla="*/ 5209183 h 5209183"/>
              <a:gd name="connsiteX4" fmla="*/ 0 w 4592638"/>
              <a:gd name="connsiteY4" fmla="*/ 4437658 h 5209183"/>
              <a:gd name="connsiteX5" fmla="*/ 0 w 4592638"/>
              <a:gd name="connsiteY5" fmla="*/ 1571625 h 5209183"/>
              <a:gd name="connsiteX0" fmla="*/ 9525 w 4602163"/>
              <a:gd name="connsiteY0" fmla="*/ 1571625 h 5209183"/>
              <a:gd name="connsiteX1" fmla="*/ 1554163 w 4602163"/>
              <a:gd name="connsiteY1" fmla="*/ 0 h 5209183"/>
              <a:gd name="connsiteX2" fmla="*/ 4600575 w 4602163"/>
              <a:gd name="connsiteY2" fmla="*/ 7937 h 5209183"/>
              <a:gd name="connsiteX3" fmla="*/ 4602163 w 4602163"/>
              <a:gd name="connsiteY3" fmla="*/ 5209183 h 5209183"/>
              <a:gd name="connsiteX4" fmla="*/ 0 w 4602163"/>
              <a:gd name="connsiteY4" fmla="*/ 5152033 h 5209183"/>
              <a:gd name="connsiteX5" fmla="*/ 9525 w 4602163"/>
              <a:gd name="connsiteY5" fmla="*/ 1571625 h 5209183"/>
              <a:gd name="connsiteX0" fmla="*/ 9525 w 4602163"/>
              <a:gd name="connsiteY0" fmla="*/ 238125 h 5209183"/>
              <a:gd name="connsiteX1" fmla="*/ 1554163 w 4602163"/>
              <a:gd name="connsiteY1" fmla="*/ 0 h 5209183"/>
              <a:gd name="connsiteX2" fmla="*/ 4600575 w 4602163"/>
              <a:gd name="connsiteY2" fmla="*/ 7937 h 5209183"/>
              <a:gd name="connsiteX3" fmla="*/ 4602163 w 4602163"/>
              <a:gd name="connsiteY3" fmla="*/ 5209183 h 5209183"/>
              <a:gd name="connsiteX4" fmla="*/ 0 w 4602163"/>
              <a:gd name="connsiteY4" fmla="*/ 5152033 h 5209183"/>
              <a:gd name="connsiteX5" fmla="*/ 9525 w 4602163"/>
              <a:gd name="connsiteY5" fmla="*/ 238125 h 5209183"/>
              <a:gd name="connsiteX0" fmla="*/ 0 w 4592638"/>
              <a:gd name="connsiteY0" fmla="*/ 238125 h 5209183"/>
              <a:gd name="connsiteX1" fmla="*/ 1544638 w 4592638"/>
              <a:gd name="connsiteY1" fmla="*/ 0 h 5209183"/>
              <a:gd name="connsiteX2" fmla="*/ 4591050 w 4592638"/>
              <a:gd name="connsiteY2" fmla="*/ 7937 h 5209183"/>
              <a:gd name="connsiteX3" fmla="*/ 4592638 w 4592638"/>
              <a:gd name="connsiteY3" fmla="*/ 5209183 h 5209183"/>
              <a:gd name="connsiteX4" fmla="*/ 333375 w 4592638"/>
              <a:gd name="connsiteY4" fmla="*/ 5161558 h 5209183"/>
              <a:gd name="connsiteX5" fmla="*/ 0 w 4592638"/>
              <a:gd name="connsiteY5" fmla="*/ 238125 h 5209183"/>
              <a:gd name="connsiteX0" fmla="*/ 0 w 4607878"/>
              <a:gd name="connsiteY0" fmla="*/ 390525 h 5209183"/>
              <a:gd name="connsiteX1" fmla="*/ 1559878 w 4607878"/>
              <a:gd name="connsiteY1" fmla="*/ 0 h 5209183"/>
              <a:gd name="connsiteX2" fmla="*/ 4606290 w 4607878"/>
              <a:gd name="connsiteY2" fmla="*/ 7937 h 5209183"/>
              <a:gd name="connsiteX3" fmla="*/ 4607878 w 4607878"/>
              <a:gd name="connsiteY3" fmla="*/ 5209183 h 5209183"/>
              <a:gd name="connsiteX4" fmla="*/ 348615 w 4607878"/>
              <a:gd name="connsiteY4" fmla="*/ 5161558 h 5209183"/>
              <a:gd name="connsiteX5" fmla="*/ 0 w 4607878"/>
              <a:gd name="connsiteY5" fmla="*/ 390525 h 5209183"/>
              <a:gd name="connsiteX0" fmla="*/ 0 w 4607878"/>
              <a:gd name="connsiteY0" fmla="*/ 390525 h 5209183"/>
              <a:gd name="connsiteX1" fmla="*/ 1559878 w 4607878"/>
              <a:gd name="connsiteY1" fmla="*/ 0 h 5209183"/>
              <a:gd name="connsiteX2" fmla="*/ 4606290 w 4607878"/>
              <a:gd name="connsiteY2" fmla="*/ 7937 h 5209183"/>
              <a:gd name="connsiteX3" fmla="*/ 4607878 w 4607878"/>
              <a:gd name="connsiteY3" fmla="*/ 5209183 h 5209183"/>
              <a:gd name="connsiteX4" fmla="*/ 493395 w 4607878"/>
              <a:gd name="connsiteY4" fmla="*/ 5161558 h 5209183"/>
              <a:gd name="connsiteX5" fmla="*/ 0 w 4607878"/>
              <a:gd name="connsiteY5" fmla="*/ 390525 h 520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7878" h="5209183">
                <a:moveTo>
                  <a:pt x="0" y="390525"/>
                </a:moveTo>
                <a:lnTo>
                  <a:pt x="1559878" y="0"/>
                </a:lnTo>
                <a:lnTo>
                  <a:pt x="4606290" y="7937"/>
                </a:lnTo>
                <a:cubicBezTo>
                  <a:pt x="4606819" y="1741686"/>
                  <a:pt x="4607349" y="3475434"/>
                  <a:pt x="4607878" y="5209183"/>
                </a:cubicBezTo>
                <a:lnTo>
                  <a:pt x="493395" y="5161558"/>
                </a:lnTo>
                <a:lnTo>
                  <a:pt x="0" y="390525"/>
                </a:lnTo>
                <a:close/>
              </a:path>
            </a:pathLst>
          </a:custGeom>
          <a:solidFill>
            <a:srgbClr val="565656"/>
          </a:solidFill>
          <a:ln w="3175">
            <a:noFill/>
          </a:ln>
        </p:spPr>
        <p:txBody>
          <a:bodyPr lIns="684000" tIns="1188000" rIns="180000"/>
          <a:lstStyle>
            <a:lvl1pPr marL="342900" indent="-342900" algn="l" defTabSz="914400" rtl="0" eaLnBrk="1" latinLnBrk="0" hangingPunct="1">
              <a:spcBef>
                <a:spcPct val="20000"/>
              </a:spcBef>
              <a:buClr>
                <a:schemeClr val="tx2"/>
              </a:buClr>
              <a:buFont typeface="Wingdings" pitchFamily="2" charset="2"/>
              <a:buChar char="§"/>
              <a:defRPr sz="2000" kern="1200">
                <a:solidFill>
                  <a:schemeClr val="tx1"/>
                </a:solidFill>
                <a:latin typeface="Titillium" pitchFamily="50" charset="0"/>
                <a:ea typeface="+mn-ea"/>
                <a:cs typeface="+mn-cs"/>
              </a:defRPr>
            </a:lvl1pPr>
            <a:lvl2pPr marL="742950" indent="-285750" algn="l" defTabSz="914400" rtl="0" eaLnBrk="1" latinLnBrk="0" hangingPunct="1">
              <a:spcBef>
                <a:spcPct val="20000"/>
              </a:spcBef>
              <a:buClrTx/>
              <a:buFont typeface="Symbol" pitchFamily="18" charset="2"/>
              <a:buChar char="-"/>
              <a:defRPr sz="2000" kern="1200">
                <a:solidFill>
                  <a:schemeClr val="tx1"/>
                </a:solidFill>
                <a:latin typeface="Titillium" pitchFamily="50" charset="0"/>
                <a:ea typeface="+mn-ea"/>
                <a:cs typeface="+mn-cs"/>
              </a:defRPr>
            </a:lvl2pPr>
            <a:lvl3pPr marL="1143000" indent="-228600" algn="l" defTabSz="914400" rtl="0" eaLnBrk="1" latinLnBrk="0" hangingPunct="1">
              <a:spcBef>
                <a:spcPct val="20000"/>
              </a:spcBef>
              <a:buClrTx/>
              <a:buFont typeface="TitilliumText25L" pitchFamily="50" charset="0"/>
              <a:buChar char="»"/>
              <a:defRPr sz="2000" kern="1200">
                <a:solidFill>
                  <a:schemeClr val="tx1"/>
                </a:solidFill>
                <a:latin typeface="Titillium" pitchFamily="50" charset="0"/>
                <a:ea typeface="+mn-ea"/>
                <a:cs typeface="+mn-cs"/>
              </a:defRPr>
            </a:lvl3pPr>
            <a:lvl4pPr marL="1600200" indent="-228600" algn="l" defTabSz="914400" rtl="0" eaLnBrk="1" latinLnBrk="0" hangingPunct="1">
              <a:spcBef>
                <a:spcPct val="20000"/>
              </a:spcBef>
              <a:buClrTx/>
              <a:buFont typeface="TitilliumText25L" pitchFamily="50" charset="0"/>
              <a:buChar char="»"/>
              <a:defRPr sz="2000" kern="1200">
                <a:solidFill>
                  <a:schemeClr val="tx1"/>
                </a:solidFill>
                <a:latin typeface="TitilliumText25L" pitchFamily="50" charset="0"/>
                <a:ea typeface="+mn-ea"/>
                <a:cs typeface="+mn-cs"/>
              </a:defRPr>
            </a:lvl4pPr>
            <a:lvl5pPr marL="2057400" indent="-228600" algn="l" defTabSz="914400" rtl="0" eaLnBrk="1" latinLnBrk="0" hangingPunct="1">
              <a:spcBef>
                <a:spcPct val="20000"/>
              </a:spcBef>
              <a:buClrTx/>
              <a:buFont typeface="Symbol" pitchFamily="18" charset="2"/>
              <a:buChar char="-"/>
              <a:defRPr sz="2000" kern="1200">
                <a:solidFill>
                  <a:schemeClr val="tx1"/>
                </a:solidFill>
                <a:latin typeface="TitilliumText25L"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de-CH" dirty="0">
              <a:solidFill>
                <a:schemeClr val="bg1"/>
              </a:solidFill>
            </a:endParaRPr>
          </a:p>
          <a:p>
            <a:endParaRPr lang="de-CH" dirty="0">
              <a:solidFill>
                <a:schemeClr val="bg1"/>
              </a:solidFill>
            </a:endParaRPr>
          </a:p>
        </p:txBody>
      </p:sp>
      <p:sp>
        <p:nvSpPr>
          <p:cNvPr id="11" name="Textplatzhalter 9"/>
          <p:cNvSpPr>
            <a:spLocks noGrp="1"/>
          </p:cNvSpPr>
          <p:nvPr>
            <p:ph type="body" sz="quarter" idx="14"/>
          </p:nvPr>
        </p:nvSpPr>
        <p:spPr>
          <a:xfrm>
            <a:off x="5220072" y="1414542"/>
            <a:ext cx="3239716" cy="3045941"/>
          </a:xfrm>
        </p:spPr>
        <p:txBody>
          <a:bodyPr>
            <a:normAutofit/>
          </a:bodyPr>
          <a:lstStyle>
            <a:lvl1pPr marL="342900" indent="-342900">
              <a:buClr>
                <a:schemeClr val="bg1"/>
              </a:buClr>
              <a:buFont typeface="Wingdings" panose="05000000000000000000" pitchFamily="2" charset="2"/>
              <a:buChar char="§"/>
              <a:defRPr sz="1800">
                <a:solidFill>
                  <a:schemeClr val="bg1"/>
                </a:solidFill>
              </a:defRPr>
            </a:lvl1pPr>
          </a:lstStyle>
          <a:p>
            <a:pPr lvl="0"/>
            <a:r>
              <a:rPr lang="de-DE"/>
              <a:t>Mastertextformat bearbeiten</a:t>
            </a:r>
          </a:p>
        </p:txBody>
      </p: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
        <p:nvSpPr>
          <p:cNvPr id="9" name="Titel 1"/>
          <p:cNvSpPr>
            <a:spLocks noGrp="1"/>
          </p:cNvSpPr>
          <p:nvPr>
            <p:ph type="title" hasCustomPrompt="1"/>
          </p:nvPr>
        </p:nvSpPr>
        <p:spPr>
          <a:xfrm>
            <a:off x="676731" y="236450"/>
            <a:ext cx="3535230" cy="519574"/>
          </a:xfrm>
        </p:spPr>
        <p:txBody>
          <a:bodyPr anchor="t">
            <a:noAutofit/>
          </a:bodyPr>
          <a:lstStyle>
            <a:lvl1pPr algn="l">
              <a:defRPr sz="2800" b="1" baseline="0">
                <a:latin typeface="Titillium" panose="00000500000000000000" pitchFamily="50" charset="0"/>
              </a:defRPr>
            </a:lvl1pPr>
          </a:lstStyle>
          <a:p>
            <a:r>
              <a:rPr lang="de-DE" dirty="0"/>
              <a:t>Überschrift 1</a:t>
            </a:r>
            <a:endParaRPr lang="de-CH" dirty="0"/>
          </a:p>
        </p:txBody>
      </p:sp>
      <p:sp>
        <p:nvSpPr>
          <p:cNvPr id="10" name="Inhaltsplatzhalter 3"/>
          <p:cNvSpPr>
            <a:spLocks noGrp="1"/>
          </p:cNvSpPr>
          <p:nvPr>
            <p:ph sz="quarter" idx="18"/>
          </p:nvPr>
        </p:nvSpPr>
        <p:spPr>
          <a:xfrm>
            <a:off x="676730" y="1436527"/>
            <a:ext cx="3535230" cy="3023956"/>
          </a:xfrm>
        </p:spPr>
        <p:txBody>
          <a:bodyPr>
            <a:normAutofit/>
          </a:bodyPr>
          <a:lstStyle>
            <a:lvl1pPr marL="271463" indent="-271463">
              <a:defRPr sz="1800"/>
            </a:lvl1pPr>
            <a:lvl2pPr marL="742950" indent="-285750">
              <a:buSzPct val="60000"/>
              <a:buFont typeface="Wingdings 2" panose="05020102010507070707" pitchFamily="18" charset="2"/>
              <a:buChar char=""/>
              <a:defRPr sz="1800"/>
            </a:lvl2pPr>
            <a:lvl3pPr marL="1143000" indent="-228600">
              <a:buSzPct val="70000"/>
              <a:buFont typeface="Wingdings 2" panose="05020102010507070707" pitchFamily="18" charset="2"/>
              <a:buChar char=""/>
              <a:defRPr sz="1600"/>
            </a:lvl3pPr>
            <a:lvl4pPr marL="1600200" indent="-228600">
              <a:buSzPct val="40000"/>
              <a:buFont typeface="Wingdings 2" panose="05020102010507070707" pitchFamily="18" charset="2"/>
              <a:buChar char="¿"/>
              <a:defRPr sz="1600">
                <a:latin typeface="Titillium" panose="00000500000000000000" pitchFamily="50" charset="0"/>
              </a:defRPr>
            </a:lvl4pPr>
            <a:lvl5pPr>
              <a:defRPr sz="1600">
                <a:latin typeface="Titillium" panose="00000500000000000000" pitchFamily="50" charset="0"/>
              </a:defRPr>
            </a:lvl5p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17510953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Untertitel + Inhalt und Infosquare">
    <p:spTree>
      <p:nvGrpSpPr>
        <p:cNvPr id="1" name=""/>
        <p:cNvGrpSpPr/>
        <p:nvPr/>
      </p:nvGrpSpPr>
      <p:grpSpPr>
        <a:xfrm>
          <a:off x="0" y="0"/>
          <a:ext cx="0" cy="0"/>
          <a:chOff x="0" y="0"/>
          <a:chExt cx="0" cy="0"/>
        </a:xfrm>
      </p:grpSpPr>
      <p:sp>
        <p:nvSpPr>
          <p:cNvPr id="4" name="Textplatzhalter 1"/>
          <p:cNvSpPr txBox="1">
            <a:spLocks/>
          </p:cNvSpPr>
          <p:nvPr userDrawn="1"/>
        </p:nvSpPr>
        <p:spPr>
          <a:xfrm>
            <a:off x="4556760" y="-7937"/>
            <a:ext cx="4607878" cy="5209183"/>
          </a:xfrm>
          <a:custGeom>
            <a:avLst/>
            <a:gdLst>
              <a:gd name="connsiteX0" fmla="*/ 0 w 3887788"/>
              <a:gd name="connsiteY0" fmla="*/ 0 h 2866033"/>
              <a:gd name="connsiteX1" fmla="*/ 3887788 w 3887788"/>
              <a:gd name="connsiteY1" fmla="*/ 0 h 2866033"/>
              <a:gd name="connsiteX2" fmla="*/ 3887788 w 3887788"/>
              <a:gd name="connsiteY2" fmla="*/ 2866033 h 2866033"/>
              <a:gd name="connsiteX3" fmla="*/ 0 w 3887788"/>
              <a:gd name="connsiteY3" fmla="*/ 2866033 h 2866033"/>
              <a:gd name="connsiteX4" fmla="*/ 0 w 3887788"/>
              <a:gd name="connsiteY4" fmla="*/ 0 h 2866033"/>
              <a:gd name="connsiteX0" fmla="*/ 0 w 3887788"/>
              <a:gd name="connsiteY0" fmla="*/ 1571625 h 4437658"/>
              <a:gd name="connsiteX1" fmla="*/ 1544638 w 3887788"/>
              <a:gd name="connsiteY1" fmla="*/ 0 h 4437658"/>
              <a:gd name="connsiteX2" fmla="*/ 3887788 w 3887788"/>
              <a:gd name="connsiteY2" fmla="*/ 4437658 h 4437658"/>
              <a:gd name="connsiteX3" fmla="*/ 0 w 3887788"/>
              <a:gd name="connsiteY3" fmla="*/ 4437658 h 4437658"/>
              <a:gd name="connsiteX4" fmla="*/ 0 w 3887788"/>
              <a:gd name="connsiteY4" fmla="*/ 1571625 h 4437658"/>
              <a:gd name="connsiteX0" fmla="*/ 0 w 3887788"/>
              <a:gd name="connsiteY0" fmla="*/ 1571625 h 4437658"/>
              <a:gd name="connsiteX1" fmla="*/ 1544638 w 3887788"/>
              <a:gd name="connsiteY1" fmla="*/ 0 h 4437658"/>
              <a:gd name="connsiteX2" fmla="*/ 2581275 w 3887788"/>
              <a:gd name="connsiteY2" fmla="*/ 1979612 h 4437658"/>
              <a:gd name="connsiteX3" fmla="*/ 3887788 w 3887788"/>
              <a:gd name="connsiteY3" fmla="*/ 4437658 h 4437658"/>
              <a:gd name="connsiteX4" fmla="*/ 0 w 3887788"/>
              <a:gd name="connsiteY4" fmla="*/ 4437658 h 4437658"/>
              <a:gd name="connsiteX5" fmla="*/ 0 w 3887788"/>
              <a:gd name="connsiteY5" fmla="*/ 1571625 h 4437658"/>
              <a:gd name="connsiteX0" fmla="*/ 0 w 4591050"/>
              <a:gd name="connsiteY0" fmla="*/ 1571625 h 4437658"/>
              <a:gd name="connsiteX1" fmla="*/ 1544638 w 4591050"/>
              <a:gd name="connsiteY1" fmla="*/ 0 h 4437658"/>
              <a:gd name="connsiteX2" fmla="*/ 4591050 w 4591050"/>
              <a:gd name="connsiteY2" fmla="*/ 7937 h 4437658"/>
              <a:gd name="connsiteX3" fmla="*/ 3887788 w 4591050"/>
              <a:gd name="connsiteY3" fmla="*/ 4437658 h 4437658"/>
              <a:gd name="connsiteX4" fmla="*/ 0 w 4591050"/>
              <a:gd name="connsiteY4" fmla="*/ 4437658 h 4437658"/>
              <a:gd name="connsiteX5" fmla="*/ 0 w 4591050"/>
              <a:gd name="connsiteY5" fmla="*/ 1571625 h 4437658"/>
              <a:gd name="connsiteX0" fmla="*/ 0 w 4592638"/>
              <a:gd name="connsiteY0" fmla="*/ 1571625 h 5209183"/>
              <a:gd name="connsiteX1" fmla="*/ 1544638 w 4592638"/>
              <a:gd name="connsiteY1" fmla="*/ 0 h 5209183"/>
              <a:gd name="connsiteX2" fmla="*/ 4591050 w 4592638"/>
              <a:gd name="connsiteY2" fmla="*/ 7937 h 5209183"/>
              <a:gd name="connsiteX3" fmla="*/ 4592638 w 4592638"/>
              <a:gd name="connsiteY3" fmla="*/ 5209183 h 5209183"/>
              <a:gd name="connsiteX4" fmla="*/ 0 w 4592638"/>
              <a:gd name="connsiteY4" fmla="*/ 4437658 h 5209183"/>
              <a:gd name="connsiteX5" fmla="*/ 0 w 4592638"/>
              <a:gd name="connsiteY5" fmla="*/ 1571625 h 5209183"/>
              <a:gd name="connsiteX0" fmla="*/ 9525 w 4602163"/>
              <a:gd name="connsiteY0" fmla="*/ 1571625 h 5209183"/>
              <a:gd name="connsiteX1" fmla="*/ 1554163 w 4602163"/>
              <a:gd name="connsiteY1" fmla="*/ 0 h 5209183"/>
              <a:gd name="connsiteX2" fmla="*/ 4600575 w 4602163"/>
              <a:gd name="connsiteY2" fmla="*/ 7937 h 5209183"/>
              <a:gd name="connsiteX3" fmla="*/ 4602163 w 4602163"/>
              <a:gd name="connsiteY3" fmla="*/ 5209183 h 5209183"/>
              <a:gd name="connsiteX4" fmla="*/ 0 w 4602163"/>
              <a:gd name="connsiteY4" fmla="*/ 5152033 h 5209183"/>
              <a:gd name="connsiteX5" fmla="*/ 9525 w 4602163"/>
              <a:gd name="connsiteY5" fmla="*/ 1571625 h 5209183"/>
              <a:gd name="connsiteX0" fmla="*/ 9525 w 4602163"/>
              <a:gd name="connsiteY0" fmla="*/ 238125 h 5209183"/>
              <a:gd name="connsiteX1" fmla="*/ 1554163 w 4602163"/>
              <a:gd name="connsiteY1" fmla="*/ 0 h 5209183"/>
              <a:gd name="connsiteX2" fmla="*/ 4600575 w 4602163"/>
              <a:gd name="connsiteY2" fmla="*/ 7937 h 5209183"/>
              <a:gd name="connsiteX3" fmla="*/ 4602163 w 4602163"/>
              <a:gd name="connsiteY3" fmla="*/ 5209183 h 5209183"/>
              <a:gd name="connsiteX4" fmla="*/ 0 w 4602163"/>
              <a:gd name="connsiteY4" fmla="*/ 5152033 h 5209183"/>
              <a:gd name="connsiteX5" fmla="*/ 9525 w 4602163"/>
              <a:gd name="connsiteY5" fmla="*/ 238125 h 5209183"/>
              <a:gd name="connsiteX0" fmla="*/ 0 w 4592638"/>
              <a:gd name="connsiteY0" fmla="*/ 238125 h 5209183"/>
              <a:gd name="connsiteX1" fmla="*/ 1544638 w 4592638"/>
              <a:gd name="connsiteY1" fmla="*/ 0 h 5209183"/>
              <a:gd name="connsiteX2" fmla="*/ 4591050 w 4592638"/>
              <a:gd name="connsiteY2" fmla="*/ 7937 h 5209183"/>
              <a:gd name="connsiteX3" fmla="*/ 4592638 w 4592638"/>
              <a:gd name="connsiteY3" fmla="*/ 5209183 h 5209183"/>
              <a:gd name="connsiteX4" fmla="*/ 333375 w 4592638"/>
              <a:gd name="connsiteY4" fmla="*/ 5161558 h 5209183"/>
              <a:gd name="connsiteX5" fmla="*/ 0 w 4592638"/>
              <a:gd name="connsiteY5" fmla="*/ 238125 h 5209183"/>
              <a:gd name="connsiteX0" fmla="*/ 0 w 4607878"/>
              <a:gd name="connsiteY0" fmla="*/ 390525 h 5209183"/>
              <a:gd name="connsiteX1" fmla="*/ 1559878 w 4607878"/>
              <a:gd name="connsiteY1" fmla="*/ 0 h 5209183"/>
              <a:gd name="connsiteX2" fmla="*/ 4606290 w 4607878"/>
              <a:gd name="connsiteY2" fmla="*/ 7937 h 5209183"/>
              <a:gd name="connsiteX3" fmla="*/ 4607878 w 4607878"/>
              <a:gd name="connsiteY3" fmla="*/ 5209183 h 5209183"/>
              <a:gd name="connsiteX4" fmla="*/ 348615 w 4607878"/>
              <a:gd name="connsiteY4" fmla="*/ 5161558 h 5209183"/>
              <a:gd name="connsiteX5" fmla="*/ 0 w 4607878"/>
              <a:gd name="connsiteY5" fmla="*/ 390525 h 5209183"/>
              <a:gd name="connsiteX0" fmla="*/ 0 w 4607878"/>
              <a:gd name="connsiteY0" fmla="*/ 390525 h 5209183"/>
              <a:gd name="connsiteX1" fmla="*/ 1559878 w 4607878"/>
              <a:gd name="connsiteY1" fmla="*/ 0 h 5209183"/>
              <a:gd name="connsiteX2" fmla="*/ 4606290 w 4607878"/>
              <a:gd name="connsiteY2" fmla="*/ 7937 h 5209183"/>
              <a:gd name="connsiteX3" fmla="*/ 4607878 w 4607878"/>
              <a:gd name="connsiteY3" fmla="*/ 5209183 h 5209183"/>
              <a:gd name="connsiteX4" fmla="*/ 493395 w 4607878"/>
              <a:gd name="connsiteY4" fmla="*/ 5161558 h 5209183"/>
              <a:gd name="connsiteX5" fmla="*/ 0 w 4607878"/>
              <a:gd name="connsiteY5" fmla="*/ 390525 h 520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7878" h="5209183">
                <a:moveTo>
                  <a:pt x="0" y="390525"/>
                </a:moveTo>
                <a:lnTo>
                  <a:pt x="1559878" y="0"/>
                </a:lnTo>
                <a:lnTo>
                  <a:pt x="4606290" y="7937"/>
                </a:lnTo>
                <a:cubicBezTo>
                  <a:pt x="4606819" y="1741686"/>
                  <a:pt x="4607349" y="3475434"/>
                  <a:pt x="4607878" y="5209183"/>
                </a:cubicBezTo>
                <a:lnTo>
                  <a:pt x="493395" y="5161558"/>
                </a:lnTo>
                <a:lnTo>
                  <a:pt x="0" y="390525"/>
                </a:lnTo>
                <a:close/>
              </a:path>
            </a:pathLst>
          </a:custGeom>
          <a:solidFill>
            <a:srgbClr val="565656"/>
          </a:solidFill>
          <a:ln w="3175">
            <a:noFill/>
          </a:ln>
        </p:spPr>
        <p:txBody>
          <a:bodyPr lIns="684000" tIns="1188000" rIns="180000"/>
          <a:lstStyle>
            <a:lvl1pPr marL="342900" indent="-342900" algn="l" defTabSz="914400" rtl="0" eaLnBrk="1" latinLnBrk="0" hangingPunct="1">
              <a:spcBef>
                <a:spcPct val="20000"/>
              </a:spcBef>
              <a:buClr>
                <a:schemeClr val="tx2"/>
              </a:buClr>
              <a:buFont typeface="Wingdings" pitchFamily="2" charset="2"/>
              <a:buChar char="§"/>
              <a:defRPr sz="2000" kern="1200">
                <a:solidFill>
                  <a:schemeClr val="tx1"/>
                </a:solidFill>
                <a:latin typeface="Titillium" pitchFamily="50" charset="0"/>
                <a:ea typeface="+mn-ea"/>
                <a:cs typeface="+mn-cs"/>
              </a:defRPr>
            </a:lvl1pPr>
            <a:lvl2pPr marL="742950" indent="-285750" algn="l" defTabSz="914400" rtl="0" eaLnBrk="1" latinLnBrk="0" hangingPunct="1">
              <a:spcBef>
                <a:spcPct val="20000"/>
              </a:spcBef>
              <a:buClrTx/>
              <a:buFont typeface="Symbol" pitchFamily="18" charset="2"/>
              <a:buChar char="-"/>
              <a:defRPr sz="2000" kern="1200">
                <a:solidFill>
                  <a:schemeClr val="tx1"/>
                </a:solidFill>
                <a:latin typeface="Titillium" pitchFamily="50" charset="0"/>
                <a:ea typeface="+mn-ea"/>
                <a:cs typeface="+mn-cs"/>
              </a:defRPr>
            </a:lvl2pPr>
            <a:lvl3pPr marL="1143000" indent="-228600" algn="l" defTabSz="914400" rtl="0" eaLnBrk="1" latinLnBrk="0" hangingPunct="1">
              <a:spcBef>
                <a:spcPct val="20000"/>
              </a:spcBef>
              <a:buClrTx/>
              <a:buFont typeface="TitilliumText25L" pitchFamily="50" charset="0"/>
              <a:buChar char="»"/>
              <a:defRPr sz="2000" kern="1200">
                <a:solidFill>
                  <a:schemeClr val="tx1"/>
                </a:solidFill>
                <a:latin typeface="Titillium" pitchFamily="50" charset="0"/>
                <a:ea typeface="+mn-ea"/>
                <a:cs typeface="+mn-cs"/>
              </a:defRPr>
            </a:lvl3pPr>
            <a:lvl4pPr marL="1600200" indent="-228600" algn="l" defTabSz="914400" rtl="0" eaLnBrk="1" latinLnBrk="0" hangingPunct="1">
              <a:spcBef>
                <a:spcPct val="20000"/>
              </a:spcBef>
              <a:buClrTx/>
              <a:buFont typeface="TitilliumText25L" pitchFamily="50" charset="0"/>
              <a:buChar char="»"/>
              <a:defRPr sz="2000" kern="1200">
                <a:solidFill>
                  <a:schemeClr val="tx1"/>
                </a:solidFill>
                <a:latin typeface="TitilliumText25L" pitchFamily="50" charset="0"/>
                <a:ea typeface="+mn-ea"/>
                <a:cs typeface="+mn-cs"/>
              </a:defRPr>
            </a:lvl4pPr>
            <a:lvl5pPr marL="2057400" indent="-228600" algn="l" defTabSz="914400" rtl="0" eaLnBrk="1" latinLnBrk="0" hangingPunct="1">
              <a:spcBef>
                <a:spcPct val="20000"/>
              </a:spcBef>
              <a:buClrTx/>
              <a:buFont typeface="Symbol" pitchFamily="18" charset="2"/>
              <a:buChar char="-"/>
              <a:defRPr sz="2000" kern="1200">
                <a:solidFill>
                  <a:schemeClr val="tx1"/>
                </a:solidFill>
                <a:latin typeface="TitilliumText25L"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de-CH" dirty="0">
              <a:solidFill>
                <a:schemeClr val="bg1"/>
              </a:solidFill>
            </a:endParaRPr>
          </a:p>
          <a:p>
            <a:endParaRPr lang="de-CH" dirty="0">
              <a:solidFill>
                <a:schemeClr val="bg1"/>
              </a:solidFill>
            </a:endParaRPr>
          </a:p>
        </p:txBody>
      </p:sp>
      <p:sp>
        <p:nvSpPr>
          <p:cNvPr id="11" name="Textplatzhalter 9"/>
          <p:cNvSpPr>
            <a:spLocks noGrp="1"/>
          </p:cNvSpPr>
          <p:nvPr>
            <p:ph type="body" sz="quarter" idx="14"/>
          </p:nvPr>
        </p:nvSpPr>
        <p:spPr>
          <a:xfrm>
            <a:off x="5220072" y="1414542"/>
            <a:ext cx="3239716" cy="3045941"/>
          </a:xfrm>
        </p:spPr>
        <p:txBody>
          <a:bodyPr>
            <a:normAutofit/>
          </a:bodyPr>
          <a:lstStyle>
            <a:lvl1pPr marL="342900" indent="-342900">
              <a:buClr>
                <a:schemeClr val="bg1"/>
              </a:buClr>
              <a:buFont typeface="Wingdings" panose="05000000000000000000" pitchFamily="2" charset="2"/>
              <a:buChar char="§"/>
              <a:defRPr sz="1800">
                <a:solidFill>
                  <a:schemeClr val="bg1"/>
                </a:solidFill>
              </a:defRPr>
            </a:lvl1pPr>
          </a:lstStyle>
          <a:p>
            <a:pPr lvl="0"/>
            <a:r>
              <a:rPr lang="de-DE"/>
              <a:t>Mastertextformat bearbeiten</a:t>
            </a:r>
          </a:p>
        </p:txBody>
      </p: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
        <p:nvSpPr>
          <p:cNvPr id="9" name="Titel 1"/>
          <p:cNvSpPr>
            <a:spLocks noGrp="1"/>
          </p:cNvSpPr>
          <p:nvPr>
            <p:ph type="title" hasCustomPrompt="1"/>
          </p:nvPr>
        </p:nvSpPr>
        <p:spPr>
          <a:xfrm>
            <a:off x="676731" y="236450"/>
            <a:ext cx="3535230" cy="519574"/>
          </a:xfrm>
        </p:spPr>
        <p:txBody>
          <a:bodyPr anchor="t">
            <a:noAutofit/>
          </a:bodyPr>
          <a:lstStyle>
            <a:lvl1pPr algn="l">
              <a:defRPr sz="2800" b="1" baseline="0">
                <a:latin typeface="Titillium" panose="00000500000000000000" pitchFamily="50" charset="0"/>
              </a:defRPr>
            </a:lvl1pPr>
          </a:lstStyle>
          <a:p>
            <a:r>
              <a:rPr lang="de-DE" dirty="0"/>
              <a:t>Überschrift 1</a:t>
            </a:r>
            <a:endParaRPr lang="de-CH" dirty="0"/>
          </a:p>
        </p:txBody>
      </p:sp>
      <p:sp>
        <p:nvSpPr>
          <p:cNvPr id="13" name="Textplatzhalter 9"/>
          <p:cNvSpPr>
            <a:spLocks noGrp="1"/>
          </p:cNvSpPr>
          <p:nvPr>
            <p:ph type="body" sz="quarter" idx="10" hasCustomPrompt="1"/>
          </p:nvPr>
        </p:nvSpPr>
        <p:spPr>
          <a:xfrm>
            <a:off x="678698" y="615164"/>
            <a:ext cx="3534338" cy="461665"/>
          </a:xfrm>
        </p:spPr>
        <p:txBody>
          <a:bodyPr>
            <a:noAutofit/>
          </a:bodyPr>
          <a:lstStyle>
            <a:lvl1pPr marL="0" indent="0">
              <a:buNone/>
              <a:defRPr sz="2400" b="0" baseline="0">
                <a:solidFill>
                  <a:srgbClr val="009EE3"/>
                </a:solidFill>
                <a:latin typeface="Titillium" pitchFamily="50" charset="0"/>
              </a:defRPr>
            </a:lvl1pPr>
          </a:lstStyle>
          <a:p>
            <a:pPr lvl="0"/>
            <a:r>
              <a:rPr lang="de-CH" dirty="0"/>
              <a:t>Überschrift 2</a:t>
            </a:r>
          </a:p>
        </p:txBody>
      </p:sp>
      <p:sp>
        <p:nvSpPr>
          <p:cNvPr id="12" name="Inhaltsplatzhalter 3"/>
          <p:cNvSpPr>
            <a:spLocks noGrp="1"/>
          </p:cNvSpPr>
          <p:nvPr>
            <p:ph sz="quarter" idx="18"/>
          </p:nvPr>
        </p:nvSpPr>
        <p:spPr>
          <a:xfrm>
            <a:off x="676730" y="1436527"/>
            <a:ext cx="3535230" cy="3023956"/>
          </a:xfrm>
        </p:spPr>
        <p:txBody>
          <a:bodyPr>
            <a:normAutofit/>
          </a:bodyPr>
          <a:lstStyle>
            <a:lvl1pPr marL="271463" indent="-271463">
              <a:defRPr sz="1800"/>
            </a:lvl1pPr>
            <a:lvl2pPr marL="742950" indent="-285750">
              <a:buSzPct val="60000"/>
              <a:buFont typeface="Wingdings 2" panose="05020102010507070707" pitchFamily="18" charset="2"/>
              <a:buChar char=""/>
              <a:defRPr sz="1800"/>
            </a:lvl2pPr>
            <a:lvl3pPr marL="1143000" indent="-228600">
              <a:buSzPct val="70000"/>
              <a:buFont typeface="Wingdings 2" panose="05020102010507070707" pitchFamily="18" charset="2"/>
              <a:buChar char=""/>
              <a:defRPr sz="1600"/>
            </a:lvl3pPr>
            <a:lvl4pPr marL="1600200" indent="-228600">
              <a:buSzPct val="40000"/>
              <a:buFont typeface="Wingdings 2" panose="05020102010507070707" pitchFamily="18" charset="2"/>
              <a:buChar char="¿"/>
              <a:defRPr sz="1600">
                <a:latin typeface="Titillium" panose="00000500000000000000" pitchFamily="50" charset="0"/>
              </a:defRPr>
            </a:lvl4pPr>
            <a:lvl5pPr>
              <a:defRPr sz="1600">
                <a:latin typeface="Titillium" panose="00000500000000000000" pitchFamily="50" charset="0"/>
              </a:defRPr>
            </a:lvl5p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558074750"/>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Untertitel/Zwischentitel + Inhalt und Infosquare">
    <p:spTree>
      <p:nvGrpSpPr>
        <p:cNvPr id="1" name=""/>
        <p:cNvGrpSpPr/>
        <p:nvPr/>
      </p:nvGrpSpPr>
      <p:grpSpPr>
        <a:xfrm>
          <a:off x="0" y="0"/>
          <a:ext cx="0" cy="0"/>
          <a:chOff x="0" y="0"/>
          <a:chExt cx="0" cy="0"/>
        </a:xfrm>
      </p:grpSpPr>
      <p:sp>
        <p:nvSpPr>
          <p:cNvPr id="4" name="Textplatzhalter 1"/>
          <p:cNvSpPr txBox="1">
            <a:spLocks/>
          </p:cNvSpPr>
          <p:nvPr userDrawn="1"/>
        </p:nvSpPr>
        <p:spPr>
          <a:xfrm>
            <a:off x="4556760" y="-7937"/>
            <a:ext cx="4607878" cy="5209183"/>
          </a:xfrm>
          <a:custGeom>
            <a:avLst/>
            <a:gdLst>
              <a:gd name="connsiteX0" fmla="*/ 0 w 3887788"/>
              <a:gd name="connsiteY0" fmla="*/ 0 h 2866033"/>
              <a:gd name="connsiteX1" fmla="*/ 3887788 w 3887788"/>
              <a:gd name="connsiteY1" fmla="*/ 0 h 2866033"/>
              <a:gd name="connsiteX2" fmla="*/ 3887788 w 3887788"/>
              <a:gd name="connsiteY2" fmla="*/ 2866033 h 2866033"/>
              <a:gd name="connsiteX3" fmla="*/ 0 w 3887788"/>
              <a:gd name="connsiteY3" fmla="*/ 2866033 h 2866033"/>
              <a:gd name="connsiteX4" fmla="*/ 0 w 3887788"/>
              <a:gd name="connsiteY4" fmla="*/ 0 h 2866033"/>
              <a:gd name="connsiteX0" fmla="*/ 0 w 3887788"/>
              <a:gd name="connsiteY0" fmla="*/ 1571625 h 4437658"/>
              <a:gd name="connsiteX1" fmla="*/ 1544638 w 3887788"/>
              <a:gd name="connsiteY1" fmla="*/ 0 h 4437658"/>
              <a:gd name="connsiteX2" fmla="*/ 3887788 w 3887788"/>
              <a:gd name="connsiteY2" fmla="*/ 4437658 h 4437658"/>
              <a:gd name="connsiteX3" fmla="*/ 0 w 3887788"/>
              <a:gd name="connsiteY3" fmla="*/ 4437658 h 4437658"/>
              <a:gd name="connsiteX4" fmla="*/ 0 w 3887788"/>
              <a:gd name="connsiteY4" fmla="*/ 1571625 h 4437658"/>
              <a:gd name="connsiteX0" fmla="*/ 0 w 3887788"/>
              <a:gd name="connsiteY0" fmla="*/ 1571625 h 4437658"/>
              <a:gd name="connsiteX1" fmla="*/ 1544638 w 3887788"/>
              <a:gd name="connsiteY1" fmla="*/ 0 h 4437658"/>
              <a:gd name="connsiteX2" fmla="*/ 2581275 w 3887788"/>
              <a:gd name="connsiteY2" fmla="*/ 1979612 h 4437658"/>
              <a:gd name="connsiteX3" fmla="*/ 3887788 w 3887788"/>
              <a:gd name="connsiteY3" fmla="*/ 4437658 h 4437658"/>
              <a:gd name="connsiteX4" fmla="*/ 0 w 3887788"/>
              <a:gd name="connsiteY4" fmla="*/ 4437658 h 4437658"/>
              <a:gd name="connsiteX5" fmla="*/ 0 w 3887788"/>
              <a:gd name="connsiteY5" fmla="*/ 1571625 h 4437658"/>
              <a:gd name="connsiteX0" fmla="*/ 0 w 4591050"/>
              <a:gd name="connsiteY0" fmla="*/ 1571625 h 4437658"/>
              <a:gd name="connsiteX1" fmla="*/ 1544638 w 4591050"/>
              <a:gd name="connsiteY1" fmla="*/ 0 h 4437658"/>
              <a:gd name="connsiteX2" fmla="*/ 4591050 w 4591050"/>
              <a:gd name="connsiteY2" fmla="*/ 7937 h 4437658"/>
              <a:gd name="connsiteX3" fmla="*/ 3887788 w 4591050"/>
              <a:gd name="connsiteY3" fmla="*/ 4437658 h 4437658"/>
              <a:gd name="connsiteX4" fmla="*/ 0 w 4591050"/>
              <a:gd name="connsiteY4" fmla="*/ 4437658 h 4437658"/>
              <a:gd name="connsiteX5" fmla="*/ 0 w 4591050"/>
              <a:gd name="connsiteY5" fmla="*/ 1571625 h 4437658"/>
              <a:gd name="connsiteX0" fmla="*/ 0 w 4592638"/>
              <a:gd name="connsiteY0" fmla="*/ 1571625 h 5209183"/>
              <a:gd name="connsiteX1" fmla="*/ 1544638 w 4592638"/>
              <a:gd name="connsiteY1" fmla="*/ 0 h 5209183"/>
              <a:gd name="connsiteX2" fmla="*/ 4591050 w 4592638"/>
              <a:gd name="connsiteY2" fmla="*/ 7937 h 5209183"/>
              <a:gd name="connsiteX3" fmla="*/ 4592638 w 4592638"/>
              <a:gd name="connsiteY3" fmla="*/ 5209183 h 5209183"/>
              <a:gd name="connsiteX4" fmla="*/ 0 w 4592638"/>
              <a:gd name="connsiteY4" fmla="*/ 4437658 h 5209183"/>
              <a:gd name="connsiteX5" fmla="*/ 0 w 4592638"/>
              <a:gd name="connsiteY5" fmla="*/ 1571625 h 5209183"/>
              <a:gd name="connsiteX0" fmla="*/ 9525 w 4602163"/>
              <a:gd name="connsiteY0" fmla="*/ 1571625 h 5209183"/>
              <a:gd name="connsiteX1" fmla="*/ 1554163 w 4602163"/>
              <a:gd name="connsiteY1" fmla="*/ 0 h 5209183"/>
              <a:gd name="connsiteX2" fmla="*/ 4600575 w 4602163"/>
              <a:gd name="connsiteY2" fmla="*/ 7937 h 5209183"/>
              <a:gd name="connsiteX3" fmla="*/ 4602163 w 4602163"/>
              <a:gd name="connsiteY3" fmla="*/ 5209183 h 5209183"/>
              <a:gd name="connsiteX4" fmla="*/ 0 w 4602163"/>
              <a:gd name="connsiteY4" fmla="*/ 5152033 h 5209183"/>
              <a:gd name="connsiteX5" fmla="*/ 9525 w 4602163"/>
              <a:gd name="connsiteY5" fmla="*/ 1571625 h 5209183"/>
              <a:gd name="connsiteX0" fmla="*/ 9525 w 4602163"/>
              <a:gd name="connsiteY0" fmla="*/ 238125 h 5209183"/>
              <a:gd name="connsiteX1" fmla="*/ 1554163 w 4602163"/>
              <a:gd name="connsiteY1" fmla="*/ 0 h 5209183"/>
              <a:gd name="connsiteX2" fmla="*/ 4600575 w 4602163"/>
              <a:gd name="connsiteY2" fmla="*/ 7937 h 5209183"/>
              <a:gd name="connsiteX3" fmla="*/ 4602163 w 4602163"/>
              <a:gd name="connsiteY3" fmla="*/ 5209183 h 5209183"/>
              <a:gd name="connsiteX4" fmla="*/ 0 w 4602163"/>
              <a:gd name="connsiteY4" fmla="*/ 5152033 h 5209183"/>
              <a:gd name="connsiteX5" fmla="*/ 9525 w 4602163"/>
              <a:gd name="connsiteY5" fmla="*/ 238125 h 5209183"/>
              <a:gd name="connsiteX0" fmla="*/ 0 w 4592638"/>
              <a:gd name="connsiteY0" fmla="*/ 238125 h 5209183"/>
              <a:gd name="connsiteX1" fmla="*/ 1544638 w 4592638"/>
              <a:gd name="connsiteY1" fmla="*/ 0 h 5209183"/>
              <a:gd name="connsiteX2" fmla="*/ 4591050 w 4592638"/>
              <a:gd name="connsiteY2" fmla="*/ 7937 h 5209183"/>
              <a:gd name="connsiteX3" fmla="*/ 4592638 w 4592638"/>
              <a:gd name="connsiteY3" fmla="*/ 5209183 h 5209183"/>
              <a:gd name="connsiteX4" fmla="*/ 333375 w 4592638"/>
              <a:gd name="connsiteY4" fmla="*/ 5161558 h 5209183"/>
              <a:gd name="connsiteX5" fmla="*/ 0 w 4592638"/>
              <a:gd name="connsiteY5" fmla="*/ 238125 h 5209183"/>
              <a:gd name="connsiteX0" fmla="*/ 0 w 4607878"/>
              <a:gd name="connsiteY0" fmla="*/ 390525 h 5209183"/>
              <a:gd name="connsiteX1" fmla="*/ 1559878 w 4607878"/>
              <a:gd name="connsiteY1" fmla="*/ 0 h 5209183"/>
              <a:gd name="connsiteX2" fmla="*/ 4606290 w 4607878"/>
              <a:gd name="connsiteY2" fmla="*/ 7937 h 5209183"/>
              <a:gd name="connsiteX3" fmla="*/ 4607878 w 4607878"/>
              <a:gd name="connsiteY3" fmla="*/ 5209183 h 5209183"/>
              <a:gd name="connsiteX4" fmla="*/ 348615 w 4607878"/>
              <a:gd name="connsiteY4" fmla="*/ 5161558 h 5209183"/>
              <a:gd name="connsiteX5" fmla="*/ 0 w 4607878"/>
              <a:gd name="connsiteY5" fmla="*/ 390525 h 5209183"/>
              <a:gd name="connsiteX0" fmla="*/ 0 w 4607878"/>
              <a:gd name="connsiteY0" fmla="*/ 390525 h 5209183"/>
              <a:gd name="connsiteX1" fmla="*/ 1559878 w 4607878"/>
              <a:gd name="connsiteY1" fmla="*/ 0 h 5209183"/>
              <a:gd name="connsiteX2" fmla="*/ 4606290 w 4607878"/>
              <a:gd name="connsiteY2" fmla="*/ 7937 h 5209183"/>
              <a:gd name="connsiteX3" fmla="*/ 4607878 w 4607878"/>
              <a:gd name="connsiteY3" fmla="*/ 5209183 h 5209183"/>
              <a:gd name="connsiteX4" fmla="*/ 493395 w 4607878"/>
              <a:gd name="connsiteY4" fmla="*/ 5161558 h 5209183"/>
              <a:gd name="connsiteX5" fmla="*/ 0 w 4607878"/>
              <a:gd name="connsiteY5" fmla="*/ 390525 h 520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7878" h="5209183">
                <a:moveTo>
                  <a:pt x="0" y="390525"/>
                </a:moveTo>
                <a:lnTo>
                  <a:pt x="1559878" y="0"/>
                </a:lnTo>
                <a:lnTo>
                  <a:pt x="4606290" y="7937"/>
                </a:lnTo>
                <a:cubicBezTo>
                  <a:pt x="4606819" y="1741686"/>
                  <a:pt x="4607349" y="3475434"/>
                  <a:pt x="4607878" y="5209183"/>
                </a:cubicBezTo>
                <a:lnTo>
                  <a:pt x="493395" y="5161558"/>
                </a:lnTo>
                <a:lnTo>
                  <a:pt x="0" y="390525"/>
                </a:lnTo>
                <a:close/>
              </a:path>
            </a:pathLst>
          </a:custGeom>
          <a:solidFill>
            <a:srgbClr val="565656"/>
          </a:solidFill>
          <a:ln w="3175">
            <a:noFill/>
          </a:ln>
        </p:spPr>
        <p:txBody>
          <a:bodyPr lIns="684000" tIns="1188000" rIns="180000"/>
          <a:lstStyle>
            <a:lvl1pPr marL="342900" indent="-342900" algn="l" defTabSz="914400" rtl="0" eaLnBrk="1" latinLnBrk="0" hangingPunct="1">
              <a:spcBef>
                <a:spcPct val="20000"/>
              </a:spcBef>
              <a:buClr>
                <a:schemeClr val="tx2"/>
              </a:buClr>
              <a:buFont typeface="Wingdings" pitchFamily="2" charset="2"/>
              <a:buChar char="§"/>
              <a:defRPr sz="2000" kern="1200">
                <a:solidFill>
                  <a:schemeClr val="tx1"/>
                </a:solidFill>
                <a:latin typeface="Titillium" pitchFamily="50" charset="0"/>
                <a:ea typeface="+mn-ea"/>
                <a:cs typeface="+mn-cs"/>
              </a:defRPr>
            </a:lvl1pPr>
            <a:lvl2pPr marL="742950" indent="-285750" algn="l" defTabSz="914400" rtl="0" eaLnBrk="1" latinLnBrk="0" hangingPunct="1">
              <a:spcBef>
                <a:spcPct val="20000"/>
              </a:spcBef>
              <a:buClrTx/>
              <a:buFont typeface="Symbol" pitchFamily="18" charset="2"/>
              <a:buChar char="-"/>
              <a:defRPr sz="2000" kern="1200">
                <a:solidFill>
                  <a:schemeClr val="tx1"/>
                </a:solidFill>
                <a:latin typeface="Titillium" pitchFamily="50" charset="0"/>
                <a:ea typeface="+mn-ea"/>
                <a:cs typeface="+mn-cs"/>
              </a:defRPr>
            </a:lvl2pPr>
            <a:lvl3pPr marL="1143000" indent="-228600" algn="l" defTabSz="914400" rtl="0" eaLnBrk="1" latinLnBrk="0" hangingPunct="1">
              <a:spcBef>
                <a:spcPct val="20000"/>
              </a:spcBef>
              <a:buClrTx/>
              <a:buFont typeface="TitilliumText25L" pitchFamily="50" charset="0"/>
              <a:buChar char="»"/>
              <a:defRPr sz="2000" kern="1200">
                <a:solidFill>
                  <a:schemeClr val="tx1"/>
                </a:solidFill>
                <a:latin typeface="Titillium" pitchFamily="50" charset="0"/>
                <a:ea typeface="+mn-ea"/>
                <a:cs typeface="+mn-cs"/>
              </a:defRPr>
            </a:lvl3pPr>
            <a:lvl4pPr marL="1600200" indent="-228600" algn="l" defTabSz="914400" rtl="0" eaLnBrk="1" latinLnBrk="0" hangingPunct="1">
              <a:spcBef>
                <a:spcPct val="20000"/>
              </a:spcBef>
              <a:buClrTx/>
              <a:buFont typeface="TitilliumText25L" pitchFamily="50" charset="0"/>
              <a:buChar char="»"/>
              <a:defRPr sz="2000" kern="1200">
                <a:solidFill>
                  <a:schemeClr val="tx1"/>
                </a:solidFill>
                <a:latin typeface="TitilliumText25L" pitchFamily="50" charset="0"/>
                <a:ea typeface="+mn-ea"/>
                <a:cs typeface="+mn-cs"/>
              </a:defRPr>
            </a:lvl4pPr>
            <a:lvl5pPr marL="2057400" indent="-228600" algn="l" defTabSz="914400" rtl="0" eaLnBrk="1" latinLnBrk="0" hangingPunct="1">
              <a:spcBef>
                <a:spcPct val="20000"/>
              </a:spcBef>
              <a:buClrTx/>
              <a:buFont typeface="Symbol" pitchFamily="18" charset="2"/>
              <a:buChar char="-"/>
              <a:defRPr sz="2000" kern="1200">
                <a:solidFill>
                  <a:schemeClr val="tx1"/>
                </a:solidFill>
                <a:latin typeface="TitilliumText25L"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de-CH" dirty="0">
              <a:solidFill>
                <a:schemeClr val="bg1"/>
              </a:solidFill>
            </a:endParaRPr>
          </a:p>
          <a:p>
            <a:endParaRPr lang="de-CH" dirty="0">
              <a:solidFill>
                <a:schemeClr val="bg1"/>
              </a:solidFill>
            </a:endParaRPr>
          </a:p>
        </p:txBody>
      </p:sp>
      <p:pic>
        <p:nvPicPr>
          <p:cNvPr id="10" name="Grafik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
        <p:nvSpPr>
          <p:cNvPr id="21" name="Textplatzhalter 9"/>
          <p:cNvSpPr>
            <a:spLocks noGrp="1"/>
          </p:cNvSpPr>
          <p:nvPr>
            <p:ph type="body" sz="quarter" idx="14"/>
          </p:nvPr>
        </p:nvSpPr>
        <p:spPr>
          <a:xfrm>
            <a:off x="5220071" y="1770606"/>
            <a:ext cx="3239716" cy="2682022"/>
          </a:xfrm>
        </p:spPr>
        <p:txBody>
          <a:bodyPr>
            <a:normAutofit/>
          </a:bodyPr>
          <a:lstStyle>
            <a:lvl1pPr marL="342900" indent="-342900">
              <a:buClr>
                <a:schemeClr val="bg1"/>
              </a:buClr>
              <a:buFont typeface="Wingdings" panose="05000000000000000000" pitchFamily="2" charset="2"/>
              <a:buChar char="§"/>
              <a:defRPr sz="1800">
                <a:solidFill>
                  <a:schemeClr val="bg1"/>
                </a:solidFill>
              </a:defRPr>
            </a:lvl1pPr>
          </a:lstStyle>
          <a:p>
            <a:pPr lvl="0"/>
            <a:r>
              <a:rPr lang="de-DE"/>
              <a:t>Mastertextformat bearbeiten</a:t>
            </a:r>
          </a:p>
        </p:txBody>
      </p:sp>
      <p:sp>
        <p:nvSpPr>
          <p:cNvPr id="11" name="Textplatzhalter 2"/>
          <p:cNvSpPr>
            <a:spLocks noGrp="1"/>
          </p:cNvSpPr>
          <p:nvPr>
            <p:ph type="body" sz="quarter" idx="18" hasCustomPrompt="1"/>
          </p:nvPr>
        </p:nvSpPr>
        <p:spPr>
          <a:xfrm>
            <a:off x="677781" y="1419225"/>
            <a:ext cx="3534179" cy="354555"/>
          </a:xfrm>
        </p:spPr>
        <p:txBody>
          <a:bodyPr>
            <a:noAutofit/>
          </a:bodyPr>
          <a:lstStyle>
            <a:lvl1pPr marL="0" indent="0">
              <a:buNone/>
              <a:defRPr sz="1800" b="0"/>
            </a:lvl1pPr>
          </a:lstStyle>
          <a:p>
            <a:pPr lvl="0"/>
            <a:r>
              <a:rPr lang="de-CH" dirty="0"/>
              <a:t>Überschrift 3</a:t>
            </a:r>
          </a:p>
        </p:txBody>
      </p:sp>
      <p:sp>
        <p:nvSpPr>
          <p:cNvPr id="12" name="Textplatzhalter 2"/>
          <p:cNvSpPr>
            <a:spLocks noGrp="1"/>
          </p:cNvSpPr>
          <p:nvPr>
            <p:ph type="body" sz="quarter" idx="19" hasCustomPrompt="1"/>
          </p:nvPr>
        </p:nvSpPr>
        <p:spPr>
          <a:xfrm>
            <a:off x="5220072" y="1416050"/>
            <a:ext cx="3239716" cy="354555"/>
          </a:xfrm>
        </p:spPr>
        <p:txBody>
          <a:bodyPr>
            <a:noAutofit/>
          </a:bodyPr>
          <a:lstStyle>
            <a:lvl1pPr marL="0" indent="0">
              <a:buNone/>
              <a:defRPr sz="1800" b="0">
                <a:solidFill>
                  <a:schemeClr val="bg1"/>
                </a:solidFill>
              </a:defRPr>
            </a:lvl1pPr>
          </a:lstStyle>
          <a:p>
            <a:pPr lvl="0"/>
            <a:r>
              <a:rPr lang="de-CH" dirty="0"/>
              <a:t>Überschrift 3</a:t>
            </a:r>
          </a:p>
        </p:txBody>
      </p:sp>
      <p:sp>
        <p:nvSpPr>
          <p:cNvPr id="13" name="Titel 1"/>
          <p:cNvSpPr>
            <a:spLocks noGrp="1"/>
          </p:cNvSpPr>
          <p:nvPr>
            <p:ph type="title" hasCustomPrompt="1"/>
          </p:nvPr>
        </p:nvSpPr>
        <p:spPr>
          <a:xfrm>
            <a:off x="676731" y="236450"/>
            <a:ext cx="3535230" cy="519574"/>
          </a:xfrm>
        </p:spPr>
        <p:txBody>
          <a:bodyPr anchor="t">
            <a:noAutofit/>
          </a:bodyPr>
          <a:lstStyle>
            <a:lvl1pPr algn="l">
              <a:defRPr sz="2800" b="1" baseline="0">
                <a:latin typeface="Titillium" panose="00000500000000000000" pitchFamily="50" charset="0"/>
              </a:defRPr>
            </a:lvl1pPr>
          </a:lstStyle>
          <a:p>
            <a:r>
              <a:rPr lang="de-DE" dirty="0"/>
              <a:t>Überschrift 1</a:t>
            </a:r>
            <a:endParaRPr lang="de-CH" dirty="0"/>
          </a:p>
        </p:txBody>
      </p:sp>
      <p:sp>
        <p:nvSpPr>
          <p:cNvPr id="15" name="Textplatzhalter 9"/>
          <p:cNvSpPr>
            <a:spLocks noGrp="1"/>
          </p:cNvSpPr>
          <p:nvPr>
            <p:ph type="body" sz="quarter" idx="10" hasCustomPrompt="1"/>
          </p:nvPr>
        </p:nvSpPr>
        <p:spPr>
          <a:xfrm>
            <a:off x="678698" y="615164"/>
            <a:ext cx="3534338" cy="461665"/>
          </a:xfrm>
        </p:spPr>
        <p:txBody>
          <a:bodyPr>
            <a:noAutofit/>
          </a:bodyPr>
          <a:lstStyle>
            <a:lvl1pPr marL="0" indent="0">
              <a:buNone/>
              <a:defRPr sz="2400" b="0" baseline="0">
                <a:solidFill>
                  <a:srgbClr val="009EE3"/>
                </a:solidFill>
                <a:latin typeface="Titillium" pitchFamily="50" charset="0"/>
              </a:defRPr>
            </a:lvl1pPr>
          </a:lstStyle>
          <a:p>
            <a:pPr lvl="0"/>
            <a:r>
              <a:rPr lang="de-CH" dirty="0"/>
              <a:t>Überschrift 2</a:t>
            </a:r>
          </a:p>
        </p:txBody>
      </p:sp>
      <p:sp>
        <p:nvSpPr>
          <p:cNvPr id="14" name="Inhaltsplatzhalter 3"/>
          <p:cNvSpPr>
            <a:spLocks noGrp="1"/>
          </p:cNvSpPr>
          <p:nvPr>
            <p:ph sz="quarter" idx="20"/>
          </p:nvPr>
        </p:nvSpPr>
        <p:spPr>
          <a:xfrm>
            <a:off x="676730" y="1770605"/>
            <a:ext cx="3535230" cy="2689878"/>
          </a:xfrm>
        </p:spPr>
        <p:txBody>
          <a:bodyPr>
            <a:normAutofit/>
          </a:bodyPr>
          <a:lstStyle>
            <a:lvl1pPr marL="271463" indent="-271463">
              <a:defRPr sz="1800"/>
            </a:lvl1pPr>
            <a:lvl2pPr marL="742950" indent="-285750">
              <a:buSzPct val="60000"/>
              <a:buFont typeface="Wingdings 2" panose="05020102010507070707" pitchFamily="18" charset="2"/>
              <a:buChar char=""/>
              <a:defRPr sz="1800"/>
            </a:lvl2pPr>
            <a:lvl3pPr marL="1143000" indent="-228600">
              <a:buSzPct val="70000"/>
              <a:buFont typeface="Wingdings 2" panose="05020102010507070707" pitchFamily="18" charset="2"/>
              <a:buChar char=""/>
              <a:defRPr sz="1600"/>
            </a:lvl3pPr>
            <a:lvl4pPr marL="1600200" indent="-228600">
              <a:buSzPct val="40000"/>
              <a:buFont typeface="Wingdings 2" panose="05020102010507070707" pitchFamily="18" charset="2"/>
              <a:buChar char="¿"/>
              <a:defRPr sz="1600">
                <a:latin typeface="Titillium" panose="00000500000000000000" pitchFamily="50" charset="0"/>
              </a:defRPr>
            </a:lvl4pPr>
            <a:lvl5pPr>
              <a:defRPr sz="1600">
                <a:latin typeface="Titillium" panose="00000500000000000000" pitchFamily="50" charset="0"/>
              </a:defRPr>
            </a:lvl5p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2537217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rvorhebung, Spickel links">
    <p:spTree>
      <p:nvGrpSpPr>
        <p:cNvPr id="1" name=""/>
        <p:cNvGrpSpPr/>
        <p:nvPr/>
      </p:nvGrpSpPr>
      <p:grpSpPr>
        <a:xfrm>
          <a:off x="0" y="0"/>
          <a:ext cx="0" cy="0"/>
          <a:chOff x="0" y="0"/>
          <a:chExt cx="0" cy="0"/>
        </a:xfrm>
      </p:grpSpPr>
      <p:sp>
        <p:nvSpPr>
          <p:cNvPr id="3" name="Rechteck 2"/>
          <p:cNvSpPr/>
          <p:nvPr userDrawn="1"/>
        </p:nvSpPr>
        <p:spPr>
          <a:xfrm>
            <a:off x="-6306" y="1"/>
            <a:ext cx="9162918" cy="446479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4361530 h 5143500"/>
              <a:gd name="connsiteX4" fmla="*/ 0 w 9144000"/>
              <a:gd name="connsiteY4" fmla="*/ 0 h 5143500"/>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4329999 h 5143500"/>
              <a:gd name="connsiteX4" fmla="*/ 0 w 9144000"/>
              <a:gd name="connsiteY4" fmla="*/ 0 h 5143500"/>
              <a:gd name="connsiteX0" fmla="*/ 0 w 9144000"/>
              <a:gd name="connsiteY0" fmla="*/ 0 h 4399368"/>
              <a:gd name="connsiteX1" fmla="*/ 9144000 w 9144000"/>
              <a:gd name="connsiteY1" fmla="*/ 0 h 4399368"/>
              <a:gd name="connsiteX2" fmla="*/ 9131388 w 9144000"/>
              <a:gd name="connsiteY2" fmla="*/ 4399368 h 4399368"/>
              <a:gd name="connsiteX3" fmla="*/ 0 w 9144000"/>
              <a:gd name="connsiteY3" fmla="*/ 4329999 h 4399368"/>
              <a:gd name="connsiteX4" fmla="*/ 0 w 9144000"/>
              <a:gd name="connsiteY4" fmla="*/ 0 h 4399368"/>
              <a:gd name="connsiteX0" fmla="*/ 0 w 9144000"/>
              <a:gd name="connsiteY0" fmla="*/ 0 h 4399368"/>
              <a:gd name="connsiteX1" fmla="*/ 9144000 w 9144000"/>
              <a:gd name="connsiteY1" fmla="*/ 0 h 4399368"/>
              <a:gd name="connsiteX2" fmla="*/ 9131388 w 9144000"/>
              <a:gd name="connsiteY2" fmla="*/ 4399368 h 4399368"/>
              <a:gd name="connsiteX3" fmla="*/ 5328745 w 9144000"/>
              <a:gd name="connsiteY3" fmla="*/ 4370201 h 4399368"/>
              <a:gd name="connsiteX4" fmla="*/ 0 w 9144000"/>
              <a:gd name="connsiteY4" fmla="*/ 4329999 h 4399368"/>
              <a:gd name="connsiteX5" fmla="*/ 0 w 9144000"/>
              <a:gd name="connsiteY5" fmla="*/ 0 h 4399368"/>
              <a:gd name="connsiteX0" fmla="*/ 0 w 9144000"/>
              <a:gd name="connsiteY0" fmla="*/ 0 h 4811636"/>
              <a:gd name="connsiteX1" fmla="*/ 9144000 w 9144000"/>
              <a:gd name="connsiteY1" fmla="*/ 0 h 4811636"/>
              <a:gd name="connsiteX2" fmla="*/ 9131388 w 9144000"/>
              <a:gd name="connsiteY2" fmla="*/ 4399368 h 4811636"/>
              <a:gd name="connsiteX3" fmla="*/ 7870147 w 9144000"/>
              <a:gd name="connsiteY3" fmla="*/ 4811636 h 4811636"/>
              <a:gd name="connsiteX4" fmla="*/ 0 w 9144000"/>
              <a:gd name="connsiteY4" fmla="*/ 4329999 h 4811636"/>
              <a:gd name="connsiteX5" fmla="*/ 0 w 9144000"/>
              <a:gd name="connsiteY5" fmla="*/ 0 h 4811636"/>
              <a:gd name="connsiteX0" fmla="*/ 0 w 9144000"/>
              <a:gd name="connsiteY0" fmla="*/ 0 h 4975597"/>
              <a:gd name="connsiteX1" fmla="*/ 9144000 w 9144000"/>
              <a:gd name="connsiteY1" fmla="*/ 0 h 4975597"/>
              <a:gd name="connsiteX2" fmla="*/ 9131388 w 9144000"/>
              <a:gd name="connsiteY2" fmla="*/ 4399368 h 4975597"/>
              <a:gd name="connsiteX3" fmla="*/ 8135008 w 9144000"/>
              <a:gd name="connsiteY3" fmla="*/ 4975597 h 4975597"/>
              <a:gd name="connsiteX4" fmla="*/ 0 w 9144000"/>
              <a:gd name="connsiteY4" fmla="*/ 4329999 h 4975597"/>
              <a:gd name="connsiteX5" fmla="*/ 0 w 9144000"/>
              <a:gd name="connsiteY5" fmla="*/ 0 h 4975597"/>
              <a:gd name="connsiteX0" fmla="*/ 0 w 9150306"/>
              <a:gd name="connsiteY0" fmla="*/ 0 h 4975597"/>
              <a:gd name="connsiteX1" fmla="*/ 9144000 w 9150306"/>
              <a:gd name="connsiteY1" fmla="*/ 0 h 4975597"/>
              <a:gd name="connsiteX2" fmla="*/ 9150306 w 9150306"/>
              <a:gd name="connsiteY2" fmla="*/ 4393061 h 4975597"/>
              <a:gd name="connsiteX3" fmla="*/ 8135008 w 9150306"/>
              <a:gd name="connsiteY3" fmla="*/ 4975597 h 4975597"/>
              <a:gd name="connsiteX4" fmla="*/ 0 w 9150306"/>
              <a:gd name="connsiteY4" fmla="*/ 4329999 h 4975597"/>
              <a:gd name="connsiteX5" fmla="*/ 0 w 9150306"/>
              <a:gd name="connsiteY5" fmla="*/ 0 h 4975597"/>
              <a:gd name="connsiteX0" fmla="*/ 0 w 9162919"/>
              <a:gd name="connsiteY0" fmla="*/ 0 h 4975597"/>
              <a:gd name="connsiteX1" fmla="*/ 9144000 w 9162919"/>
              <a:gd name="connsiteY1" fmla="*/ 0 h 4975597"/>
              <a:gd name="connsiteX2" fmla="*/ 9162919 w 9162919"/>
              <a:gd name="connsiteY2" fmla="*/ 4639003 h 4975597"/>
              <a:gd name="connsiteX3" fmla="*/ 8135008 w 9162919"/>
              <a:gd name="connsiteY3" fmla="*/ 4975597 h 4975597"/>
              <a:gd name="connsiteX4" fmla="*/ 0 w 9162919"/>
              <a:gd name="connsiteY4" fmla="*/ 4329999 h 4975597"/>
              <a:gd name="connsiteX5" fmla="*/ 0 w 9162919"/>
              <a:gd name="connsiteY5" fmla="*/ 0 h 4975597"/>
              <a:gd name="connsiteX0" fmla="*/ 0 w 9162919"/>
              <a:gd name="connsiteY0" fmla="*/ 0 h 4975597"/>
              <a:gd name="connsiteX1" fmla="*/ 9144000 w 9162919"/>
              <a:gd name="connsiteY1" fmla="*/ 0 h 4975597"/>
              <a:gd name="connsiteX2" fmla="*/ 9162919 w 9162919"/>
              <a:gd name="connsiteY2" fmla="*/ 4639003 h 4975597"/>
              <a:gd name="connsiteX3" fmla="*/ 8135008 w 9162919"/>
              <a:gd name="connsiteY3" fmla="*/ 4975597 h 4975597"/>
              <a:gd name="connsiteX4" fmla="*/ 0 w 9162919"/>
              <a:gd name="connsiteY4" fmla="*/ 4399367 h 4975597"/>
              <a:gd name="connsiteX5" fmla="*/ 0 w 9162919"/>
              <a:gd name="connsiteY5" fmla="*/ 0 h 4975597"/>
              <a:gd name="connsiteX0" fmla="*/ 0 w 9162919"/>
              <a:gd name="connsiteY0" fmla="*/ 0 h 5019740"/>
              <a:gd name="connsiteX1" fmla="*/ 9144000 w 9162919"/>
              <a:gd name="connsiteY1" fmla="*/ 0 h 5019740"/>
              <a:gd name="connsiteX2" fmla="*/ 9162919 w 9162919"/>
              <a:gd name="connsiteY2" fmla="*/ 4639003 h 5019740"/>
              <a:gd name="connsiteX3" fmla="*/ 8141314 w 9162919"/>
              <a:gd name="connsiteY3" fmla="*/ 5019740 h 5019740"/>
              <a:gd name="connsiteX4" fmla="*/ 0 w 9162919"/>
              <a:gd name="connsiteY4" fmla="*/ 4399367 h 5019740"/>
              <a:gd name="connsiteX5" fmla="*/ 0 w 9162919"/>
              <a:gd name="connsiteY5" fmla="*/ 0 h 5019740"/>
              <a:gd name="connsiteX0" fmla="*/ 0 w 9162919"/>
              <a:gd name="connsiteY0" fmla="*/ 0 h 5019740"/>
              <a:gd name="connsiteX1" fmla="*/ 9144000 w 9162919"/>
              <a:gd name="connsiteY1" fmla="*/ 0 h 5019740"/>
              <a:gd name="connsiteX2" fmla="*/ 9162919 w 9162919"/>
              <a:gd name="connsiteY2" fmla="*/ 4260630 h 5019740"/>
              <a:gd name="connsiteX3" fmla="*/ 8141314 w 9162919"/>
              <a:gd name="connsiteY3" fmla="*/ 5019740 h 5019740"/>
              <a:gd name="connsiteX4" fmla="*/ 0 w 9162919"/>
              <a:gd name="connsiteY4" fmla="*/ 4399367 h 5019740"/>
              <a:gd name="connsiteX5" fmla="*/ 0 w 9162919"/>
              <a:gd name="connsiteY5" fmla="*/ 0 h 5019740"/>
              <a:gd name="connsiteX0" fmla="*/ 0 w 9162919"/>
              <a:gd name="connsiteY0" fmla="*/ 0 h 4710736"/>
              <a:gd name="connsiteX1" fmla="*/ 9144000 w 9162919"/>
              <a:gd name="connsiteY1" fmla="*/ 0 h 4710736"/>
              <a:gd name="connsiteX2" fmla="*/ 9162919 w 9162919"/>
              <a:gd name="connsiteY2" fmla="*/ 4260630 h 4710736"/>
              <a:gd name="connsiteX3" fmla="*/ 8570136 w 9162919"/>
              <a:gd name="connsiteY3" fmla="*/ 4710736 h 4710736"/>
              <a:gd name="connsiteX4" fmla="*/ 0 w 9162919"/>
              <a:gd name="connsiteY4" fmla="*/ 4399367 h 4710736"/>
              <a:gd name="connsiteX5" fmla="*/ 0 w 9162919"/>
              <a:gd name="connsiteY5" fmla="*/ 0 h 4710736"/>
              <a:gd name="connsiteX0" fmla="*/ 0 w 9162919"/>
              <a:gd name="connsiteY0" fmla="*/ 0 h 4799023"/>
              <a:gd name="connsiteX1" fmla="*/ 9144000 w 9162919"/>
              <a:gd name="connsiteY1" fmla="*/ 0 h 4799023"/>
              <a:gd name="connsiteX2" fmla="*/ 9162919 w 9162919"/>
              <a:gd name="connsiteY2" fmla="*/ 4260630 h 4799023"/>
              <a:gd name="connsiteX3" fmla="*/ 8160233 w 9162919"/>
              <a:gd name="connsiteY3" fmla="*/ 4799023 h 4799023"/>
              <a:gd name="connsiteX4" fmla="*/ 0 w 9162919"/>
              <a:gd name="connsiteY4" fmla="*/ 4399367 h 4799023"/>
              <a:gd name="connsiteX5" fmla="*/ 0 w 9162919"/>
              <a:gd name="connsiteY5" fmla="*/ 0 h 4799023"/>
              <a:gd name="connsiteX0" fmla="*/ 0 w 9162919"/>
              <a:gd name="connsiteY0" fmla="*/ 0 h 4799023"/>
              <a:gd name="connsiteX1" fmla="*/ 9144000 w 9162919"/>
              <a:gd name="connsiteY1" fmla="*/ 0 h 4799023"/>
              <a:gd name="connsiteX2" fmla="*/ 9162919 w 9162919"/>
              <a:gd name="connsiteY2" fmla="*/ 4380448 h 4799023"/>
              <a:gd name="connsiteX3" fmla="*/ 8160233 w 9162919"/>
              <a:gd name="connsiteY3" fmla="*/ 4799023 h 4799023"/>
              <a:gd name="connsiteX4" fmla="*/ 0 w 9162919"/>
              <a:gd name="connsiteY4" fmla="*/ 4399367 h 4799023"/>
              <a:gd name="connsiteX5" fmla="*/ 0 w 9162919"/>
              <a:gd name="connsiteY5" fmla="*/ 0 h 4799023"/>
              <a:gd name="connsiteX0" fmla="*/ 0 w 9162919"/>
              <a:gd name="connsiteY0" fmla="*/ 0 h 4799023"/>
              <a:gd name="connsiteX1" fmla="*/ 9144000 w 9162919"/>
              <a:gd name="connsiteY1" fmla="*/ 0 h 4799023"/>
              <a:gd name="connsiteX2" fmla="*/ 9162919 w 9162919"/>
              <a:gd name="connsiteY2" fmla="*/ 4380448 h 4799023"/>
              <a:gd name="connsiteX3" fmla="*/ 8160233 w 9162919"/>
              <a:gd name="connsiteY3" fmla="*/ 4799023 h 4799023"/>
              <a:gd name="connsiteX4" fmla="*/ 0 w 9162919"/>
              <a:gd name="connsiteY4" fmla="*/ 4355224 h 4799023"/>
              <a:gd name="connsiteX5" fmla="*/ 0 w 9162919"/>
              <a:gd name="connsiteY5" fmla="*/ 0 h 4799023"/>
              <a:gd name="connsiteX0" fmla="*/ 0 w 9162919"/>
              <a:gd name="connsiteY0" fmla="*/ 0 h 4805330"/>
              <a:gd name="connsiteX1" fmla="*/ 9144000 w 9162919"/>
              <a:gd name="connsiteY1" fmla="*/ 0 h 4805330"/>
              <a:gd name="connsiteX2" fmla="*/ 9162919 w 9162919"/>
              <a:gd name="connsiteY2" fmla="*/ 4380448 h 4805330"/>
              <a:gd name="connsiteX3" fmla="*/ 8469237 w 9162919"/>
              <a:gd name="connsiteY3" fmla="*/ 4805330 h 4805330"/>
              <a:gd name="connsiteX4" fmla="*/ 0 w 9162919"/>
              <a:gd name="connsiteY4" fmla="*/ 4355224 h 4805330"/>
              <a:gd name="connsiteX5" fmla="*/ 0 w 9162919"/>
              <a:gd name="connsiteY5" fmla="*/ 0 h 4805330"/>
              <a:gd name="connsiteX0" fmla="*/ 0 w 9145820"/>
              <a:gd name="connsiteY0" fmla="*/ 0 h 4805330"/>
              <a:gd name="connsiteX1" fmla="*/ 9144000 w 9145820"/>
              <a:gd name="connsiteY1" fmla="*/ 0 h 4805330"/>
              <a:gd name="connsiteX2" fmla="*/ 9144000 w 9145820"/>
              <a:gd name="connsiteY2" fmla="*/ 4405673 h 4805330"/>
              <a:gd name="connsiteX3" fmla="*/ 8469237 w 9145820"/>
              <a:gd name="connsiteY3" fmla="*/ 4805330 h 4805330"/>
              <a:gd name="connsiteX4" fmla="*/ 0 w 9145820"/>
              <a:gd name="connsiteY4" fmla="*/ 4355224 h 4805330"/>
              <a:gd name="connsiteX5" fmla="*/ 0 w 9145820"/>
              <a:gd name="connsiteY5" fmla="*/ 0 h 4805330"/>
              <a:gd name="connsiteX0" fmla="*/ 0 w 9162918"/>
              <a:gd name="connsiteY0" fmla="*/ 0 h 4805330"/>
              <a:gd name="connsiteX1" fmla="*/ 9144000 w 9162918"/>
              <a:gd name="connsiteY1" fmla="*/ 0 h 4805330"/>
              <a:gd name="connsiteX2" fmla="*/ 9162918 w 9162918"/>
              <a:gd name="connsiteY2" fmla="*/ 4405673 h 4805330"/>
              <a:gd name="connsiteX3" fmla="*/ 8469237 w 9162918"/>
              <a:gd name="connsiteY3" fmla="*/ 4805330 h 4805330"/>
              <a:gd name="connsiteX4" fmla="*/ 0 w 9162918"/>
              <a:gd name="connsiteY4" fmla="*/ 4355224 h 4805330"/>
              <a:gd name="connsiteX5" fmla="*/ 0 w 9162918"/>
              <a:gd name="connsiteY5" fmla="*/ 0 h 4805330"/>
              <a:gd name="connsiteX0" fmla="*/ 0 w 9162918"/>
              <a:gd name="connsiteY0" fmla="*/ 0 h 4805330"/>
              <a:gd name="connsiteX1" fmla="*/ 9144000 w 9162918"/>
              <a:gd name="connsiteY1" fmla="*/ 0 h 4805330"/>
              <a:gd name="connsiteX2" fmla="*/ 9162918 w 9162918"/>
              <a:gd name="connsiteY2" fmla="*/ 4405673 h 4805330"/>
              <a:gd name="connsiteX3" fmla="*/ 7668349 w 9162918"/>
              <a:gd name="connsiteY3" fmla="*/ 4805330 h 4805330"/>
              <a:gd name="connsiteX4" fmla="*/ 0 w 9162918"/>
              <a:gd name="connsiteY4" fmla="*/ 4355224 h 4805330"/>
              <a:gd name="connsiteX5" fmla="*/ 0 w 9162918"/>
              <a:gd name="connsiteY5" fmla="*/ 0 h 4805330"/>
              <a:gd name="connsiteX0" fmla="*/ 0 w 9162918"/>
              <a:gd name="connsiteY0" fmla="*/ 0 h 5007128"/>
              <a:gd name="connsiteX1" fmla="*/ 9144000 w 9162918"/>
              <a:gd name="connsiteY1" fmla="*/ 0 h 5007128"/>
              <a:gd name="connsiteX2" fmla="*/ 9162918 w 9162918"/>
              <a:gd name="connsiteY2" fmla="*/ 4405673 h 5007128"/>
              <a:gd name="connsiteX3" fmla="*/ 7882760 w 9162918"/>
              <a:gd name="connsiteY3" fmla="*/ 5007128 h 5007128"/>
              <a:gd name="connsiteX4" fmla="*/ 0 w 9162918"/>
              <a:gd name="connsiteY4" fmla="*/ 4355224 h 5007128"/>
              <a:gd name="connsiteX5" fmla="*/ 0 w 9162918"/>
              <a:gd name="connsiteY5" fmla="*/ 0 h 5007128"/>
              <a:gd name="connsiteX0" fmla="*/ 0 w 9162918"/>
              <a:gd name="connsiteY0" fmla="*/ 0 h 5019740"/>
              <a:gd name="connsiteX1" fmla="*/ 9144000 w 9162918"/>
              <a:gd name="connsiteY1" fmla="*/ 0 h 5019740"/>
              <a:gd name="connsiteX2" fmla="*/ 9162918 w 9162918"/>
              <a:gd name="connsiteY2" fmla="*/ 4405673 h 5019740"/>
              <a:gd name="connsiteX3" fmla="*/ 8141314 w 9162918"/>
              <a:gd name="connsiteY3" fmla="*/ 5019740 h 5019740"/>
              <a:gd name="connsiteX4" fmla="*/ 0 w 9162918"/>
              <a:gd name="connsiteY4" fmla="*/ 4355224 h 5019740"/>
              <a:gd name="connsiteX5" fmla="*/ 0 w 9162918"/>
              <a:gd name="connsiteY5" fmla="*/ 0 h 5019740"/>
              <a:gd name="connsiteX0" fmla="*/ 0 w 9162918"/>
              <a:gd name="connsiteY0" fmla="*/ 0 h 5019740"/>
              <a:gd name="connsiteX1" fmla="*/ 9144000 w 9162918"/>
              <a:gd name="connsiteY1" fmla="*/ 0 h 5019740"/>
              <a:gd name="connsiteX2" fmla="*/ 9162918 w 9162918"/>
              <a:gd name="connsiteY2" fmla="*/ 4336305 h 5019740"/>
              <a:gd name="connsiteX3" fmla="*/ 8141314 w 9162918"/>
              <a:gd name="connsiteY3" fmla="*/ 5019740 h 5019740"/>
              <a:gd name="connsiteX4" fmla="*/ 0 w 9162918"/>
              <a:gd name="connsiteY4" fmla="*/ 4355224 h 5019740"/>
              <a:gd name="connsiteX5" fmla="*/ 0 w 9162918"/>
              <a:gd name="connsiteY5" fmla="*/ 0 h 5019740"/>
              <a:gd name="connsiteX0" fmla="*/ 0 w 9162918"/>
              <a:gd name="connsiteY0" fmla="*/ 0 h 5019740"/>
              <a:gd name="connsiteX1" fmla="*/ 9144000 w 9162918"/>
              <a:gd name="connsiteY1" fmla="*/ 0 h 5019740"/>
              <a:gd name="connsiteX2" fmla="*/ 9162918 w 9162918"/>
              <a:gd name="connsiteY2" fmla="*/ 4355224 h 5019740"/>
              <a:gd name="connsiteX3" fmla="*/ 8141314 w 9162918"/>
              <a:gd name="connsiteY3" fmla="*/ 5019740 h 5019740"/>
              <a:gd name="connsiteX4" fmla="*/ 0 w 9162918"/>
              <a:gd name="connsiteY4" fmla="*/ 4355224 h 5019740"/>
              <a:gd name="connsiteX5" fmla="*/ 0 w 9162918"/>
              <a:gd name="connsiteY5" fmla="*/ 0 h 5019740"/>
              <a:gd name="connsiteX0" fmla="*/ 0 w 9162918"/>
              <a:gd name="connsiteY0" fmla="*/ 0 h 4937759"/>
              <a:gd name="connsiteX1" fmla="*/ 9144000 w 9162918"/>
              <a:gd name="connsiteY1" fmla="*/ 0 h 4937759"/>
              <a:gd name="connsiteX2" fmla="*/ 9162918 w 9162918"/>
              <a:gd name="connsiteY2" fmla="*/ 4355224 h 4937759"/>
              <a:gd name="connsiteX3" fmla="*/ 8469237 w 9162918"/>
              <a:gd name="connsiteY3" fmla="*/ 4937759 h 4937759"/>
              <a:gd name="connsiteX4" fmla="*/ 0 w 9162918"/>
              <a:gd name="connsiteY4" fmla="*/ 4355224 h 4937759"/>
              <a:gd name="connsiteX5" fmla="*/ 0 w 9162918"/>
              <a:gd name="connsiteY5" fmla="*/ 0 h 4937759"/>
              <a:gd name="connsiteX0" fmla="*/ 0 w 9162918"/>
              <a:gd name="connsiteY0" fmla="*/ 0 h 4862085"/>
              <a:gd name="connsiteX1" fmla="*/ 9144000 w 9162918"/>
              <a:gd name="connsiteY1" fmla="*/ 0 h 4862085"/>
              <a:gd name="connsiteX2" fmla="*/ 9162918 w 9162918"/>
              <a:gd name="connsiteY2" fmla="*/ 4355224 h 4862085"/>
              <a:gd name="connsiteX3" fmla="*/ 8469237 w 9162918"/>
              <a:gd name="connsiteY3" fmla="*/ 4862085 h 4862085"/>
              <a:gd name="connsiteX4" fmla="*/ 0 w 9162918"/>
              <a:gd name="connsiteY4" fmla="*/ 4355224 h 4862085"/>
              <a:gd name="connsiteX5" fmla="*/ 0 w 9162918"/>
              <a:gd name="connsiteY5" fmla="*/ 0 h 4862085"/>
              <a:gd name="connsiteX0" fmla="*/ 0 w 9162918"/>
              <a:gd name="connsiteY0" fmla="*/ 0 h 4496325"/>
              <a:gd name="connsiteX1" fmla="*/ 9144000 w 9162918"/>
              <a:gd name="connsiteY1" fmla="*/ 0 h 4496325"/>
              <a:gd name="connsiteX2" fmla="*/ 9162918 w 9162918"/>
              <a:gd name="connsiteY2" fmla="*/ 4355224 h 4496325"/>
              <a:gd name="connsiteX3" fmla="*/ 908095 w 9162918"/>
              <a:gd name="connsiteY3" fmla="*/ 4496325 h 4496325"/>
              <a:gd name="connsiteX4" fmla="*/ 0 w 9162918"/>
              <a:gd name="connsiteY4" fmla="*/ 4355224 h 4496325"/>
              <a:gd name="connsiteX5" fmla="*/ 0 w 9162918"/>
              <a:gd name="connsiteY5" fmla="*/ 0 h 4496325"/>
              <a:gd name="connsiteX0" fmla="*/ 6306 w 9169224"/>
              <a:gd name="connsiteY0" fmla="*/ 0 h 4496325"/>
              <a:gd name="connsiteX1" fmla="*/ 9150306 w 9169224"/>
              <a:gd name="connsiteY1" fmla="*/ 0 h 4496325"/>
              <a:gd name="connsiteX2" fmla="*/ 9169224 w 9169224"/>
              <a:gd name="connsiteY2" fmla="*/ 4355224 h 4496325"/>
              <a:gd name="connsiteX3" fmla="*/ 914401 w 9169224"/>
              <a:gd name="connsiteY3" fmla="*/ 4496325 h 4496325"/>
              <a:gd name="connsiteX4" fmla="*/ 0 w 9169224"/>
              <a:gd name="connsiteY4" fmla="*/ 3869646 h 4496325"/>
              <a:gd name="connsiteX5" fmla="*/ 6306 w 9169224"/>
              <a:gd name="connsiteY5" fmla="*/ 0 h 4496325"/>
              <a:gd name="connsiteX0" fmla="*/ 6306 w 9169224"/>
              <a:gd name="connsiteY0" fmla="*/ 0 h 4389120"/>
              <a:gd name="connsiteX1" fmla="*/ 9150306 w 9169224"/>
              <a:gd name="connsiteY1" fmla="*/ 0 h 4389120"/>
              <a:gd name="connsiteX2" fmla="*/ 9169224 w 9169224"/>
              <a:gd name="connsiteY2" fmla="*/ 4355224 h 4389120"/>
              <a:gd name="connsiteX3" fmla="*/ 706296 w 9169224"/>
              <a:gd name="connsiteY3" fmla="*/ 4389120 h 4389120"/>
              <a:gd name="connsiteX4" fmla="*/ 0 w 9169224"/>
              <a:gd name="connsiteY4" fmla="*/ 3869646 h 4389120"/>
              <a:gd name="connsiteX5" fmla="*/ 6306 w 9169224"/>
              <a:gd name="connsiteY5" fmla="*/ 0 h 4389120"/>
              <a:gd name="connsiteX0" fmla="*/ 6306 w 9156612"/>
              <a:gd name="connsiteY0" fmla="*/ 0 h 4859720"/>
              <a:gd name="connsiteX1" fmla="*/ 9150306 w 9156612"/>
              <a:gd name="connsiteY1" fmla="*/ 0 h 4859720"/>
              <a:gd name="connsiteX2" fmla="*/ 9156612 w 9156612"/>
              <a:gd name="connsiteY2" fmla="*/ 4859720 h 4859720"/>
              <a:gd name="connsiteX3" fmla="*/ 706296 w 9156612"/>
              <a:gd name="connsiteY3" fmla="*/ 4389120 h 4859720"/>
              <a:gd name="connsiteX4" fmla="*/ 0 w 9156612"/>
              <a:gd name="connsiteY4" fmla="*/ 3869646 h 4859720"/>
              <a:gd name="connsiteX5" fmla="*/ 6306 w 9156612"/>
              <a:gd name="connsiteY5" fmla="*/ 0 h 4859720"/>
              <a:gd name="connsiteX0" fmla="*/ 6306 w 9162918"/>
              <a:gd name="connsiteY0" fmla="*/ 0 h 4765127"/>
              <a:gd name="connsiteX1" fmla="*/ 9150306 w 9162918"/>
              <a:gd name="connsiteY1" fmla="*/ 0 h 4765127"/>
              <a:gd name="connsiteX2" fmla="*/ 9162918 w 9162918"/>
              <a:gd name="connsiteY2" fmla="*/ 4765127 h 4765127"/>
              <a:gd name="connsiteX3" fmla="*/ 706296 w 9162918"/>
              <a:gd name="connsiteY3" fmla="*/ 4389120 h 4765127"/>
              <a:gd name="connsiteX4" fmla="*/ 0 w 9162918"/>
              <a:gd name="connsiteY4" fmla="*/ 3869646 h 4765127"/>
              <a:gd name="connsiteX5" fmla="*/ 6306 w 9162918"/>
              <a:gd name="connsiteY5" fmla="*/ 0 h 4765127"/>
              <a:gd name="connsiteX0" fmla="*/ 6306 w 9162918"/>
              <a:gd name="connsiteY0" fmla="*/ 0 h 4765127"/>
              <a:gd name="connsiteX1" fmla="*/ 9150306 w 9162918"/>
              <a:gd name="connsiteY1" fmla="*/ 0 h 4765127"/>
              <a:gd name="connsiteX2" fmla="*/ 9162918 w 9162918"/>
              <a:gd name="connsiteY2" fmla="*/ 4765127 h 4765127"/>
              <a:gd name="connsiteX3" fmla="*/ 681071 w 9162918"/>
              <a:gd name="connsiteY3" fmla="*/ 4420651 h 4765127"/>
              <a:gd name="connsiteX4" fmla="*/ 0 w 9162918"/>
              <a:gd name="connsiteY4" fmla="*/ 3869646 h 4765127"/>
              <a:gd name="connsiteX5" fmla="*/ 6306 w 9162918"/>
              <a:gd name="connsiteY5" fmla="*/ 0 h 4765127"/>
              <a:gd name="connsiteX0" fmla="*/ 6306 w 9151017"/>
              <a:gd name="connsiteY0" fmla="*/ 0 h 4420651"/>
              <a:gd name="connsiteX1" fmla="*/ 9150306 w 9151017"/>
              <a:gd name="connsiteY1" fmla="*/ 0 h 4420651"/>
              <a:gd name="connsiteX2" fmla="*/ 9125081 w 9151017"/>
              <a:gd name="connsiteY2" fmla="*/ 4020995 h 4420651"/>
              <a:gd name="connsiteX3" fmla="*/ 681071 w 9151017"/>
              <a:gd name="connsiteY3" fmla="*/ 4420651 h 4420651"/>
              <a:gd name="connsiteX4" fmla="*/ 0 w 9151017"/>
              <a:gd name="connsiteY4" fmla="*/ 3869646 h 4420651"/>
              <a:gd name="connsiteX5" fmla="*/ 6306 w 9151017"/>
              <a:gd name="connsiteY5" fmla="*/ 0 h 4420651"/>
              <a:gd name="connsiteX0" fmla="*/ 6306 w 9156612"/>
              <a:gd name="connsiteY0" fmla="*/ 0 h 4420651"/>
              <a:gd name="connsiteX1" fmla="*/ 9150306 w 9156612"/>
              <a:gd name="connsiteY1" fmla="*/ 0 h 4420651"/>
              <a:gd name="connsiteX2" fmla="*/ 9156612 w 9156612"/>
              <a:gd name="connsiteY2" fmla="*/ 4027301 h 4420651"/>
              <a:gd name="connsiteX3" fmla="*/ 681071 w 9156612"/>
              <a:gd name="connsiteY3" fmla="*/ 4420651 h 4420651"/>
              <a:gd name="connsiteX4" fmla="*/ 0 w 9156612"/>
              <a:gd name="connsiteY4" fmla="*/ 3869646 h 4420651"/>
              <a:gd name="connsiteX5" fmla="*/ 6306 w 9156612"/>
              <a:gd name="connsiteY5" fmla="*/ 0 h 4420651"/>
              <a:gd name="connsiteX0" fmla="*/ 6306 w 9151326"/>
              <a:gd name="connsiteY0" fmla="*/ 0 h 4420651"/>
              <a:gd name="connsiteX1" fmla="*/ 9150306 w 9151326"/>
              <a:gd name="connsiteY1" fmla="*/ 0 h 4420651"/>
              <a:gd name="connsiteX2" fmla="*/ 9137694 w 9151326"/>
              <a:gd name="connsiteY2" fmla="*/ 4166038 h 4420651"/>
              <a:gd name="connsiteX3" fmla="*/ 681071 w 9151326"/>
              <a:gd name="connsiteY3" fmla="*/ 4420651 h 4420651"/>
              <a:gd name="connsiteX4" fmla="*/ 0 w 9151326"/>
              <a:gd name="connsiteY4" fmla="*/ 3869646 h 4420651"/>
              <a:gd name="connsiteX5" fmla="*/ 6306 w 9151326"/>
              <a:gd name="connsiteY5" fmla="*/ 0 h 4420651"/>
              <a:gd name="connsiteX0" fmla="*/ 6306 w 9151326"/>
              <a:gd name="connsiteY0" fmla="*/ 0 h 4464794"/>
              <a:gd name="connsiteX1" fmla="*/ 9150306 w 9151326"/>
              <a:gd name="connsiteY1" fmla="*/ 0 h 4464794"/>
              <a:gd name="connsiteX2" fmla="*/ 9137694 w 9151326"/>
              <a:gd name="connsiteY2" fmla="*/ 4166038 h 4464794"/>
              <a:gd name="connsiteX3" fmla="*/ 674765 w 9151326"/>
              <a:gd name="connsiteY3" fmla="*/ 4464794 h 4464794"/>
              <a:gd name="connsiteX4" fmla="*/ 0 w 9151326"/>
              <a:gd name="connsiteY4" fmla="*/ 3869646 h 4464794"/>
              <a:gd name="connsiteX5" fmla="*/ 6306 w 9151326"/>
              <a:gd name="connsiteY5" fmla="*/ 0 h 4464794"/>
              <a:gd name="connsiteX0" fmla="*/ 6306 w 9162918"/>
              <a:gd name="connsiteY0" fmla="*/ 0 h 4464794"/>
              <a:gd name="connsiteX1" fmla="*/ 9150306 w 9162918"/>
              <a:gd name="connsiteY1" fmla="*/ 0 h 4464794"/>
              <a:gd name="connsiteX2" fmla="*/ 9162918 w 9162918"/>
              <a:gd name="connsiteY2" fmla="*/ 4178651 h 4464794"/>
              <a:gd name="connsiteX3" fmla="*/ 674765 w 9162918"/>
              <a:gd name="connsiteY3" fmla="*/ 4464794 h 4464794"/>
              <a:gd name="connsiteX4" fmla="*/ 0 w 9162918"/>
              <a:gd name="connsiteY4" fmla="*/ 3869646 h 4464794"/>
              <a:gd name="connsiteX5" fmla="*/ 6306 w 9162918"/>
              <a:gd name="connsiteY5" fmla="*/ 0 h 446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62918" h="4464794">
                <a:moveTo>
                  <a:pt x="6306" y="0"/>
                </a:moveTo>
                <a:lnTo>
                  <a:pt x="9150306" y="0"/>
                </a:lnTo>
                <a:cubicBezTo>
                  <a:pt x="9156612" y="1546334"/>
                  <a:pt x="9156612" y="2632317"/>
                  <a:pt x="9162918" y="4178651"/>
                </a:cubicBezTo>
                <a:lnTo>
                  <a:pt x="674765" y="4464794"/>
                </a:lnTo>
                <a:lnTo>
                  <a:pt x="0" y="3869646"/>
                </a:lnTo>
                <a:lnTo>
                  <a:pt x="6306" y="0"/>
                </a:lnTo>
                <a:close/>
              </a:path>
            </a:pathLst>
          </a:cu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4" name="Titel 1"/>
          <p:cNvSpPr>
            <a:spLocks noGrp="1"/>
          </p:cNvSpPr>
          <p:nvPr>
            <p:ph type="title" hasCustomPrompt="1"/>
          </p:nvPr>
        </p:nvSpPr>
        <p:spPr>
          <a:xfrm>
            <a:off x="668338" y="699542"/>
            <a:ext cx="7807324" cy="3046988"/>
          </a:xfrm>
        </p:spPr>
        <p:txBody>
          <a:bodyPr wrap="square" anchor="ctr">
            <a:normAutofit/>
          </a:bodyPr>
          <a:lstStyle>
            <a:lvl1pPr algn="ctr">
              <a:defRPr sz="4800" b="1" baseline="0">
                <a:solidFill>
                  <a:schemeClr val="bg1"/>
                </a:solidFill>
                <a:latin typeface="Titillium" pitchFamily="50" charset="0"/>
              </a:defRPr>
            </a:lvl1pPr>
          </a:lstStyle>
          <a:p>
            <a:r>
              <a:rPr lang="de-CH" dirty="0"/>
              <a:t>Hervorzuhebender Text</a:t>
            </a:r>
          </a:p>
        </p:txBody>
      </p:sp>
      <p:sp>
        <p:nvSpPr>
          <p:cNvPr id="6" name="Foliennummernplatzhalter 5"/>
          <p:cNvSpPr txBox="1">
            <a:spLocks/>
          </p:cNvSpPr>
          <p:nvPr userDrawn="1"/>
        </p:nvSpPr>
        <p:spPr>
          <a:xfrm>
            <a:off x="8515054" y="4803998"/>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AB9BD9-5D89-4750-A40F-C0FE88AA40E1}" type="slidenum">
              <a:rPr lang="de-CH" smtClean="0">
                <a:solidFill>
                  <a:srgbClr val="565656"/>
                </a:solidFill>
                <a:latin typeface="Titillium" pitchFamily="50" charset="0"/>
              </a:rPr>
              <a:pPr/>
              <a:t>‹Nr.›</a:t>
            </a:fld>
            <a:endParaRPr lang="de-CH" dirty="0">
              <a:solidFill>
                <a:srgbClr val="565656"/>
              </a:solidFill>
              <a:latin typeface="Titillium" pitchFamily="50" charset="0"/>
            </a:endParaRPr>
          </a:p>
        </p:txBody>
      </p:sp>
      <p:cxnSp>
        <p:nvCxnSpPr>
          <p:cNvPr id="7" name="Gerade Verbindung 17"/>
          <p:cNvCxnSpPr/>
          <p:nvPr userDrawn="1"/>
        </p:nvCxnSpPr>
        <p:spPr>
          <a:xfrm>
            <a:off x="8705850" y="4823048"/>
            <a:ext cx="179880" cy="0"/>
          </a:xfrm>
          <a:prstGeom prst="line">
            <a:avLst/>
          </a:prstGeom>
          <a:ln w="9525">
            <a:solidFill>
              <a:srgbClr val="565656"/>
            </a:solidFill>
          </a:ln>
        </p:spPr>
        <p:style>
          <a:lnRef idx="1">
            <a:schemeClr val="accent1"/>
          </a:lnRef>
          <a:fillRef idx="0">
            <a:schemeClr val="accent1"/>
          </a:fillRef>
          <a:effectRef idx="0">
            <a:schemeClr val="accent1"/>
          </a:effectRef>
          <a:fontRef idx="minor">
            <a:schemeClr val="tx1"/>
          </a:fontRef>
        </p:style>
      </p:cxn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Tree>
    <p:extLst>
      <p:ext uri="{BB962C8B-B14F-4D97-AF65-F5344CB8AC3E}">
        <p14:creationId xmlns:p14="http://schemas.microsoft.com/office/powerpoint/2010/main" val="3691839557"/>
      </p:ext>
    </p:extLst>
  </p:cSld>
  <p:clrMapOvr>
    <a:masterClrMapping/>
  </p:clrMapOvr>
  <p:extLst>
    <p:ext uri="{DCECCB84-F9BA-43D5-87BE-67443E8EF086}">
      <p15:sldGuideLst xmlns:p15="http://schemas.microsoft.com/office/powerpoint/2012/main">
        <p15:guide id="1" orient="horz" pos="2741"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rvorhebung, Spickel rechts">
    <p:spTree>
      <p:nvGrpSpPr>
        <p:cNvPr id="1" name=""/>
        <p:cNvGrpSpPr/>
        <p:nvPr/>
      </p:nvGrpSpPr>
      <p:grpSpPr>
        <a:xfrm>
          <a:off x="0" y="0"/>
          <a:ext cx="0" cy="0"/>
          <a:chOff x="0" y="0"/>
          <a:chExt cx="0" cy="0"/>
        </a:xfrm>
      </p:grpSpPr>
      <p:sp>
        <p:nvSpPr>
          <p:cNvPr id="3" name="Rechteck 2"/>
          <p:cNvSpPr/>
          <p:nvPr userDrawn="1"/>
        </p:nvSpPr>
        <p:spPr>
          <a:xfrm>
            <a:off x="-13926" y="1"/>
            <a:ext cx="9170538" cy="499057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4361530 h 5143500"/>
              <a:gd name="connsiteX4" fmla="*/ 0 w 9144000"/>
              <a:gd name="connsiteY4" fmla="*/ 0 h 5143500"/>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4329999 h 5143500"/>
              <a:gd name="connsiteX4" fmla="*/ 0 w 9144000"/>
              <a:gd name="connsiteY4" fmla="*/ 0 h 5143500"/>
              <a:gd name="connsiteX0" fmla="*/ 0 w 9144000"/>
              <a:gd name="connsiteY0" fmla="*/ 0 h 4399368"/>
              <a:gd name="connsiteX1" fmla="*/ 9144000 w 9144000"/>
              <a:gd name="connsiteY1" fmla="*/ 0 h 4399368"/>
              <a:gd name="connsiteX2" fmla="*/ 9131388 w 9144000"/>
              <a:gd name="connsiteY2" fmla="*/ 4399368 h 4399368"/>
              <a:gd name="connsiteX3" fmla="*/ 0 w 9144000"/>
              <a:gd name="connsiteY3" fmla="*/ 4329999 h 4399368"/>
              <a:gd name="connsiteX4" fmla="*/ 0 w 9144000"/>
              <a:gd name="connsiteY4" fmla="*/ 0 h 4399368"/>
              <a:gd name="connsiteX0" fmla="*/ 0 w 9144000"/>
              <a:gd name="connsiteY0" fmla="*/ 0 h 4399368"/>
              <a:gd name="connsiteX1" fmla="*/ 9144000 w 9144000"/>
              <a:gd name="connsiteY1" fmla="*/ 0 h 4399368"/>
              <a:gd name="connsiteX2" fmla="*/ 9131388 w 9144000"/>
              <a:gd name="connsiteY2" fmla="*/ 4399368 h 4399368"/>
              <a:gd name="connsiteX3" fmla="*/ 5328745 w 9144000"/>
              <a:gd name="connsiteY3" fmla="*/ 4370201 h 4399368"/>
              <a:gd name="connsiteX4" fmla="*/ 0 w 9144000"/>
              <a:gd name="connsiteY4" fmla="*/ 4329999 h 4399368"/>
              <a:gd name="connsiteX5" fmla="*/ 0 w 9144000"/>
              <a:gd name="connsiteY5" fmla="*/ 0 h 4399368"/>
              <a:gd name="connsiteX0" fmla="*/ 0 w 9144000"/>
              <a:gd name="connsiteY0" fmla="*/ 0 h 4811636"/>
              <a:gd name="connsiteX1" fmla="*/ 9144000 w 9144000"/>
              <a:gd name="connsiteY1" fmla="*/ 0 h 4811636"/>
              <a:gd name="connsiteX2" fmla="*/ 9131388 w 9144000"/>
              <a:gd name="connsiteY2" fmla="*/ 4399368 h 4811636"/>
              <a:gd name="connsiteX3" fmla="*/ 7870147 w 9144000"/>
              <a:gd name="connsiteY3" fmla="*/ 4811636 h 4811636"/>
              <a:gd name="connsiteX4" fmla="*/ 0 w 9144000"/>
              <a:gd name="connsiteY4" fmla="*/ 4329999 h 4811636"/>
              <a:gd name="connsiteX5" fmla="*/ 0 w 9144000"/>
              <a:gd name="connsiteY5" fmla="*/ 0 h 4811636"/>
              <a:gd name="connsiteX0" fmla="*/ 0 w 9144000"/>
              <a:gd name="connsiteY0" fmla="*/ 0 h 4975597"/>
              <a:gd name="connsiteX1" fmla="*/ 9144000 w 9144000"/>
              <a:gd name="connsiteY1" fmla="*/ 0 h 4975597"/>
              <a:gd name="connsiteX2" fmla="*/ 9131388 w 9144000"/>
              <a:gd name="connsiteY2" fmla="*/ 4399368 h 4975597"/>
              <a:gd name="connsiteX3" fmla="*/ 8135008 w 9144000"/>
              <a:gd name="connsiteY3" fmla="*/ 4975597 h 4975597"/>
              <a:gd name="connsiteX4" fmla="*/ 0 w 9144000"/>
              <a:gd name="connsiteY4" fmla="*/ 4329999 h 4975597"/>
              <a:gd name="connsiteX5" fmla="*/ 0 w 9144000"/>
              <a:gd name="connsiteY5" fmla="*/ 0 h 4975597"/>
              <a:gd name="connsiteX0" fmla="*/ 0 w 9150306"/>
              <a:gd name="connsiteY0" fmla="*/ 0 h 4975597"/>
              <a:gd name="connsiteX1" fmla="*/ 9144000 w 9150306"/>
              <a:gd name="connsiteY1" fmla="*/ 0 h 4975597"/>
              <a:gd name="connsiteX2" fmla="*/ 9150306 w 9150306"/>
              <a:gd name="connsiteY2" fmla="*/ 4393061 h 4975597"/>
              <a:gd name="connsiteX3" fmla="*/ 8135008 w 9150306"/>
              <a:gd name="connsiteY3" fmla="*/ 4975597 h 4975597"/>
              <a:gd name="connsiteX4" fmla="*/ 0 w 9150306"/>
              <a:gd name="connsiteY4" fmla="*/ 4329999 h 4975597"/>
              <a:gd name="connsiteX5" fmla="*/ 0 w 9150306"/>
              <a:gd name="connsiteY5" fmla="*/ 0 h 4975597"/>
              <a:gd name="connsiteX0" fmla="*/ 0 w 9162919"/>
              <a:gd name="connsiteY0" fmla="*/ 0 h 4975597"/>
              <a:gd name="connsiteX1" fmla="*/ 9144000 w 9162919"/>
              <a:gd name="connsiteY1" fmla="*/ 0 h 4975597"/>
              <a:gd name="connsiteX2" fmla="*/ 9162919 w 9162919"/>
              <a:gd name="connsiteY2" fmla="*/ 4639003 h 4975597"/>
              <a:gd name="connsiteX3" fmla="*/ 8135008 w 9162919"/>
              <a:gd name="connsiteY3" fmla="*/ 4975597 h 4975597"/>
              <a:gd name="connsiteX4" fmla="*/ 0 w 9162919"/>
              <a:gd name="connsiteY4" fmla="*/ 4329999 h 4975597"/>
              <a:gd name="connsiteX5" fmla="*/ 0 w 9162919"/>
              <a:gd name="connsiteY5" fmla="*/ 0 h 4975597"/>
              <a:gd name="connsiteX0" fmla="*/ 0 w 9162919"/>
              <a:gd name="connsiteY0" fmla="*/ 0 h 4975597"/>
              <a:gd name="connsiteX1" fmla="*/ 9144000 w 9162919"/>
              <a:gd name="connsiteY1" fmla="*/ 0 h 4975597"/>
              <a:gd name="connsiteX2" fmla="*/ 9162919 w 9162919"/>
              <a:gd name="connsiteY2" fmla="*/ 4639003 h 4975597"/>
              <a:gd name="connsiteX3" fmla="*/ 8135008 w 9162919"/>
              <a:gd name="connsiteY3" fmla="*/ 4975597 h 4975597"/>
              <a:gd name="connsiteX4" fmla="*/ 0 w 9162919"/>
              <a:gd name="connsiteY4" fmla="*/ 4399367 h 4975597"/>
              <a:gd name="connsiteX5" fmla="*/ 0 w 9162919"/>
              <a:gd name="connsiteY5" fmla="*/ 0 h 4975597"/>
              <a:gd name="connsiteX0" fmla="*/ 0 w 9162919"/>
              <a:gd name="connsiteY0" fmla="*/ 0 h 5019740"/>
              <a:gd name="connsiteX1" fmla="*/ 9144000 w 9162919"/>
              <a:gd name="connsiteY1" fmla="*/ 0 h 5019740"/>
              <a:gd name="connsiteX2" fmla="*/ 9162919 w 9162919"/>
              <a:gd name="connsiteY2" fmla="*/ 4639003 h 5019740"/>
              <a:gd name="connsiteX3" fmla="*/ 8141314 w 9162919"/>
              <a:gd name="connsiteY3" fmla="*/ 5019740 h 5019740"/>
              <a:gd name="connsiteX4" fmla="*/ 0 w 9162919"/>
              <a:gd name="connsiteY4" fmla="*/ 4399367 h 5019740"/>
              <a:gd name="connsiteX5" fmla="*/ 0 w 9162919"/>
              <a:gd name="connsiteY5" fmla="*/ 0 h 5019740"/>
              <a:gd name="connsiteX0" fmla="*/ 0 w 9162919"/>
              <a:gd name="connsiteY0" fmla="*/ 0 h 5019740"/>
              <a:gd name="connsiteX1" fmla="*/ 9144000 w 9162919"/>
              <a:gd name="connsiteY1" fmla="*/ 0 h 5019740"/>
              <a:gd name="connsiteX2" fmla="*/ 9162919 w 9162919"/>
              <a:gd name="connsiteY2" fmla="*/ 4260630 h 5019740"/>
              <a:gd name="connsiteX3" fmla="*/ 8141314 w 9162919"/>
              <a:gd name="connsiteY3" fmla="*/ 5019740 h 5019740"/>
              <a:gd name="connsiteX4" fmla="*/ 0 w 9162919"/>
              <a:gd name="connsiteY4" fmla="*/ 4399367 h 5019740"/>
              <a:gd name="connsiteX5" fmla="*/ 0 w 9162919"/>
              <a:gd name="connsiteY5" fmla="*/ 0 h 5019740"/>
              <a:gd name="connsiteX0" fmla="*/ 0 w 9162919"/>
              <a:gd name="connsiteY0" fmla="*/ 0 h 4710736"/>
              <a:gd name="connsiteX1" fmla="*/ 9144000 w 9162919"/>
              <a:gd name="connsiteY1" fmla="*/ 0 h 4710736"/>
              <a:gd name="connsiteX2" fmla="*/ 9162919 w 9162919"/>
              <a:gd name="connsiteY2" fmla="*/ 4260630 h 4710736"/>
              <a:gd name="connsiteX3" fmla="*/ 8570136 w 9162919"/>
              <a:gd name="connsiteY3" fmla="*/ 4710736 h 4710736"/>
              <a:gd name="connsiteX4" fmla="*/ 0 w 9162919"/>
              <a:gd name="connsiteY4" fmla="*/ 4399367 h 4710736"/>
              <a:gd name="connsiteX5" fmla="*/ 0 w 9162919"/>
              <a:gd name="connsiteY5" fmla="*/ 0 h 4710736"/>
              <a:gd name="connsiteX0" fmla="*/ 0 w 9162919"/>
              <a:gd name="connsiteY0" fmla="*/ 0 h 4799023"/>
              <a:gd name="connsiteX1" fmla="*/ 9144000 w 9162919"/>
              <a:gd name="connsiteY1" fmla="*/ 0 h 4799023"/>
              <a:gd name="connsiteX2" fmla="*/ 9162919 w 9162919"/>
              <a:gd name="connsiteY2" fmla="*/ 4260630 h 4799023"/>
              <a:gd name="connsiteX3" fmla="*/ 8160233 w 9162919"/>
              <a:gd name="connsiteY3" fmla="*/ 4799023 h 4799023"/>
              <a:gd name="connsiteX4" fmla="*/ 0 w 9162919"/>
              <a:gd name="connsiteY4" fmla="*/ 4399367 h 4799023"/>
              <a:gd name="connsiteX5" fmla="*/ 0 w 9162919"/>
              <a:gd name="connsiteY5" fmla="*/ 0 h 4799023"/>
              <a:gd name="connsiteX0" fmla="*/ 0 w 9162919"/>
              <a:gd name="connsiteY0" fmla="*/ 0 h 4799023"/>
              <a:gd name="connsiteX1" fmla="*/ 9144000 w 9162919"/>
              <a:gd name="connsiteY1" fmla="*/ 0 h 4799023"/>
              <a:gd name="connsiteX2" fmla="*/ 9162919 w 9162919"/>
              <a:gd name="connsiteY2" fmla="*/ 4380448 h 4799023"/>
              <a:gd name="connsiteX3" fmla="*/ 8160233 w 9162919"/>
              <a:gd name="connsiteY3" fmla="*/ 4799023 h 4799023"/>
              <a:gd name="connsiteX4" fmla="*/ 0 w 9162919"/>
              <a:gd name="connsiteY4" fmla="*/ 4399367 h 4799023"/>
              <a:gd name="connsiteX5" fmla="*/ 0 w 9162919"/>
              <a:gd name="connsiteY5" fmla="*/ 0 h 4799023"/>
              <a:gd name="connsiteX0" fmla="*/ 0 w 9162919"/>
              <a:gd name="connsiteY0" fmla="*/ 0 h 4799023"/>
              <a:gd name="connsiteX1" fmla="*/ 9144000 w 9162919"/>
              <a:gd name="connsiteY1" fmla="*/ 0 h 4799023"/>
              <a:gd name="connsiteX2" fmla="*/ 9162919 w 9162919"/>
              <a:gd name="connsiteY2" fmla="*/ 4380448 h 4799023"/>
              <a:gd name="connsiteX3" fmla="*/ 8160233 w 9162919"/>
              <a:gd name="connsiteY3" fmla="*/ 4799023 h 4799023"/>
              <a:gd name="connsiteX4" fmla="*/ 0 w 9162919"/>
              <a:gd name="connsiteY4" fmla="*/ 4355224 h 4799023"/>
              <a:gd name="connsiteX5" fmla="*/ 0 w 9162919"/>
              <a:gd name="connsiteY5" fmla="*/ 0 h 4799023"/>
              <a:gd name="connsiteX0" fmla="*/ 0 w 9162919"/>
              <a:gd name="connsiteY0" fmla="*/ 0 h 4805330"/>
              <a:gd name="connsiteX1" fmla="*/ 9144000 w 9162919"/>
              <a:gd name="connsiteY1" fmla="*/ 0 h 4805330"/>
              <a:gd name="connsiteX2" fmla="*/ 9162919 w 9162919"/>
              <a:gd name="connsiteY2" fmla="*/ 4380448 h 4805330"/>
              <a:gd name="connsiteX3" fmla="*/ 8469237 w 9162919"/>
              <a:gd name="connsiteY3" fmla="*/ 4805330 h 4805330"/>
              <a:gd name="connsiteX4" fmla="*/ 0 w 9162919"/>
              <a:gd name="connsiteY4" fmla="*/ 4355224 h 4805330"/>
              <a:gd name="connsiteX5" fmla="*/ 0 w 9162919"/>
              <a:gd name="connsiteY5" fmla="*/ 0 h 4805330"/>
              <a:gd name="connsiteX0" fmla="*/ 0 w 9145820"/>
              <a:gd name="connsiteY0" fmla="*/ 0 h 4805330"/>
              <a:gd name="connsiteX1" fmla="*/ 9144000 w 9145820"/>
              <a:gd name="connsiteY1" fmla="*/ 0 h 4805330"/>
              <a:gd name="connsiteX2" fmla="*/ 9144000 w 9145820"/>
              <a:gd name="connsiteY2" fmla="*/ 4405673 h 4805330"/>
              <a:gd name="connsiteX3" fmla="*/ 8469237 w 9145820"/>
              <a:gd name="connsiteY3" fmla="*/ 4805330 h 4805330"/>
              <a:gd name="connsiteX4" fmla="*/ 0 w 9145820"/>
              <a:gd name="connsiteY4" fmla="*/ 4355224 h 4805330"/>
              <a:gd name="connsiteX5" fmla="*/ 0 w 9145820"/>
              <a:gd name="connsiteY5" fmla="*/ 0 h 4805330"/>
              <a:gd name="connsiteX0" fmla="*/ 0 w 9162918"/>
              <a:gd name="connsiteY0" fmla="*/ 0 h 4805330"/>
              <a:gd name="connsiteX1" fmla="*/ 9144000 w 9162918"/>
              <a:gd name="connsiteY1" fmla="*/ 0 h 4805330"/>
              <a:gd name="connsiteX2" fmla="*/ 9162918 w 9162918"/>
              <a:gd name="connsiteY2" fmla="*/ 4405673 h 4805330"/>
              <a:gd name="connsiteX3" fmla="*/ 8469237 w 9162918"/>
              <a:gd name="connsiteY3" fmla="*/ 4805330 h 4805330"/>
              <a:gd name="connsiteX4" fmla="*/ 0 w 9162918"/>
              <a:gd name="connsiteY4" fmla="*/ 4355224 h 4805330"/>
              <a:gd name="connsiteX5" fmla="*/ 0 w 9162918"/>
              <a:gd name="connsiteY5" fmla="*/ 0 h 4805330"/>
              <a:gd name="connsiteX0" fmla="*/ 0 w 9162918"/>
              <a:gd name="connsiteY0" fmla="*/ 0 h 4805330"/>
              <a:gd name="connsiteX1" fmla="*/ 9144000 w 9162918"/>
              <a:gd name="connsiteY1" fmla="*/ 0 h 4805330"/>
              <a:gd name="connsiteX2" fmla="*/ 9162918 w 9162918"/>
              <a:gd name="connsiteY2" fmla="*/ 4405673 h 4805330"/>
              <a:gd name="connsiteX3" fmla="*/ 7668349 w 9162918"/>
              <a:gd name="connsiteY3" fmla="*/ 4805330 h 4805330"/>
              <a:gd name="connsiteX4" fmla="*/ 0 w 9162918"/>
              <a:gd name="connsiteY4" fmla="*/ 4355224 h 4805330"/>
              <a:gd name="connsiteX5" fmla="*/ 0 w 9162918"/>
              <a:gd name="connsiteY5" fmla="*/ 0 h 4805330"/>
              <a:gd name="connsiteX0" fmla="*/ 0 w 9162918"/>
              <a:gd name="connsiteY0" fmla="*/ 0 h 5007128"/>
              <a:gd name="connsiteX1" fmla="*/ 9144000 w 9162918"/>
              <a:gd name="connsiteY1" fmla="*/ 0 h 5007128"/>
              <a:gd name="connsiteX2" fmla="*/ 9162918 w 9162918"/>
              <a:gd name="connsiteY2" fmla="*/ 4405673 h 5007128"/>
              <a:gd name="connsiteX3" fmla="*/ 7882760 w 9162918"/>
              <a:gd name="connsiteY3" fmla="*/ 5007128 h 5007128"/>
              <a:gd name="connsiteX4" fmla="*/ 0 w 9162918"/>
              <a:gd name="connsiteY4" fmla="*/ 4355224 h 5007128"/>
              <a:gd name="connsiteX5" fmla="*/ 0 w 9162918"/>
              <a:gd name="connsiteY5" fmla="*/ 0 h 5007128"/>
              <a:gd name="connsiteX0" fmla="*/ 0 w 9162918"/>
              <a:gd name="connsiteY0" fmla="*/ 0 h 5019740"/>
              <a:gd name="connsiteX1" fmla="*/ 9144000 w 9162918"/>
              <a:gd name="connsiteY1" fmla="*/ 0 h 5019740"/>
              <a:gd name="connsiteX2" fmla="*/ 9162918 w 9162918"/>
              <a:gd name="connsiteY2" fmla="*/ 4405673 h 5019740"/>
              <a:gd name="connsiteX3" fmla="*/ 8141314 w 9162918"/>
              <a:gd name="connsiteY3" fmla="*/ 5019740 h 5019740"/>
              <a:gd name="connsiteX4" fmla="*/ 0 w 9162918"/>
              <a:gd name="connsiteY4" fmla="*/ 4355224 h 5019740"/>
              <a:gd name="connsiteX5" fmla="*/ 0 w 9162918"/>
              <a:gd name="connsiteY5" fmla="*/ 0 h 5019740"/>
              <a:gd name="connsiteX0" fmla="*/ 0 w 9162918"/>
              <a:gd name="connsiteY0" fmla="*/ 0 h 5019740"/>
              <a:gd name="connsiteX1" fmla="*/ 9144000 w 9162918"/>
              <a:gd name="connsiteY1" fmla="*/ 0 h 5019740"/>
              <a:gd name="connsiteX2" fmla="*/ 9162918 w 9162918"/>
              <a:gd name="connsiteY2" fmla="*/ 4336305 h 5019740"/>
              <a:gd name="connsiteX3" fmla="*/ 8141314 w 9162918"/>
              <a:gd name="connsiteY3" fmla="*/ 5019740 h 5019740"/>
              <a:gd name="connsiteX4" fmla="*/ 0 w 9162918"/>
              <a:gd name="connsiteY4" fmla="*/ 4355224 h 5019740"/>
              <a:gd name="connsiteX5" fmla="*/ 0 w 9162918"/>
              <a:gd name="connsiteY5" fmla="*/ 0 h 5019740"/>
              <a:gd name="connsiteX0" fmla="*/ 0 w 9162918"/>
              <a:gd name="connsiteY0" fmla="*/ 0 h 5019740"/>
              <a:gd name="connsiteX1" fmla="*/ 9144000 w 9162918"/>
              <a:gd name="connsiteY1" fmla="*/ 0 h 5019740"/>
              <a:gd name="connsiteX2" fmla="*/ 9162918 w 9162918"/>
              <a:gd name="connsiteY2" fmla="*/ 4355224 h 5019740"/>
              <a:gd name="connsiteX3" fmla="*/ 8141314 w 9162918"/>
              <a:gd name="connsiteY3" fmla="*/ 5019740 h 5019740"/>
              <a:gd name="connsiteX4" fmla="*/ 0 w 9162918"/>
              <a:gd name="connsiteY4" fmla="*/ 4355224 h 5019740"/>
              <a:gd name="connsiteX5" fmla="*/ 0 w 9162918"/>
              <a:gd name="connsiteY5" fmla="*/ 0 h 5019740"/>
              <a:gd name="connsiteX0" fmla="*/ 0 w 9162918"/>
              <a:gd name="connsiteY0" fmla="*/ 0 h 4937759"/>
              <a:gd name="connsiteX1" fmla="*/ 9144000 w 9162918"/>
              <a:gd name="connsiteY1" fmla="*/ 0 h 4937759"/>
              <a:gd name="connsiteX2" fmla="*/ 9162918 w 9162918"/>
              <a:gd name="connsiteY2" fmla="*/ 4355224 h 4937759"/>
              <a:gd name="connsiteX3" fmla="*/ 8469237 w 9162918"/>
              <a:gd name="connsiteY3" fmla="*/ 4937759 h 4937759"/>
              <a:gd name="connsiteX4" fmla="*/ 0 w 9162918"/>
              <a:gd name="connsiteY4" fmla="*/ 4355224 h 4937759"/>
              <a:gd name="connsiteX5" fmla="*/ 0 w 9162918"/>
              <a:gd name="connsiteY5" fmla="*/ 0 h 4937759"/>
              <a:gd name="connsiteX0" fmla="*/ 0 w 9162918"/>
              <a:gd name="connsiteY0" fmla="*/ 0 h 4862085"/>
              <a:gd name="connsiteX1" fmla="*/ 9144000 w 9162918"/>
              <a:gd name="connsiteY1" fmla="*/ 0 h 4862085"/>
              <a:gd name="connsiteX2" fmla="*/ 9162918 w 9162918"/>
              <a:gd name="connsiteY2" fmla="*/ 4355224 h 4862085"/>
              <a:gd name="connsiteX3" fmla="*/ 8469237 w 9162918"/>
              <a:gd name="connsiteY3" fmla="*/ 4862085 h 4862085"/>
              <a:gd name="connsiteX4" fmla="*/ 0 w 9162918"/>
              <a:gd name="connsiteY4" fmla="*/ 4355224 h 4862085"/>
              <a:gd name="connsiteX5" fmla="*/ 0 w 9162918"/>
              <a:gd name="connsiteY5" fmla="*/ 0 h 4862085"/>
              <a:gd name="connsiteX0" fmla="*/ 0 w 9162918"/>
              <a:gd name="connsiteY0" fmla="*/ 0 h 4496325"/>
              <a:gd name="connsiteX1" fmla="*/ 9144000 w 9162918"/>
              <a:gd name="connsiteY1" fmla="*/ 0 h 4496325"/>
              <a:gd name="connsiteX2" fmla="*/ 9162918 w 9162918"/>
              <a:gd name="connsiteY2" fmla="*/ 4355224 h 4496325"/>
              <a:gd name="connsiteX3" fmla="*/ 908095 w 9162918"/>
              <a:gd name="connsiteY3" fmla="*/ 4496325 h 4496325"/>
              <a:gd name="connsiteX4" fmla="*/ 0 w 9162918"/>
              <a:gd name="connsiteY4" fmla="*/ 4355224 h 4496325"/>
              <a:gd name="connsiteX5" fmla="*/ 0 w 9162918"/>
              <a:gd name="connsiteY5" fmla="*/ 0 h 4496325"/>
              <a:gd name="connsiteX0" fmla="*/ 6306 w 9169224"/>
              <a:gd name="connsiteY0" fmla="*/ 0 h 4496325"/>
              <a:gd name="connsiteX1" fmla="*/ 9150306 w 9169224"/>
              <a:gd name="connsiteY1" fmla="*/ 0 h 4496325"/>
              <a:gd name="connsiteX2" fmla="*/ 9169224 w 9169224"/>
              <a:gd name="connsiteY2" fmla="*/ 4355224 h 4496325"/>
              <a:gd name="connsiteX3" fmla="*/ 914401 w 9169224"/>
              <a:gd name="connsiteY3" fmla="*/ 4496325 h 4496325"/>
              <a:gd name="connsiteX4" fmla="*/ 0 w 9169224"/>
              <a:gd name="connsiteY4" fmla="*/ 3869646 h 4496325"/>
              <a:gd name="connsiteX5" fmla="*/ 6306 w 9169224"/>
              <a:gd name="connsiteY5" fmla="*/ 0 h 4496325"/>
              <a:gd name="connsiteX0" fmla="*/ 6306 w 9169224"/>
              <a:gd name="connsiteY0" fmla="*/ 0 h 4389120"/>
              <a:gd name="connsiteX1" fmla="*/ 9150306 w 9169224"/>
              <a:gd name="connsiteY1" fmla="*/ 0 h 4389120"/>
              <a:gd name="connsiteX2" fmla="*/ 9169224 w 9169224"/>
              <a:gd name="connsiteY2" fmla="*/ 4355224 h 4389120"/>
              <a:gd name="connsiteX3" fmla="*/ 706296 w 9169224"/>
              <a:gd name="connsiteY3" fmla="*/ 4389120 h 4389120"/>
              <a:gd name="connsiteX4" fmla="*/ 0 w 9169224"/>
              <a:gd name="connsiteY4" fmla="*/ 3869646 h 4389120"/>
              <a:gd name="connsiteX5" fmla="*/ 6306 w 9169224"/>
              <a:gd name="connsiteY5" fmla="*/ 0 h 4389120"/>
              <a:gd name="connsiteX0" fmla="*/ 6306 w 9156612"/>
              <a:gd name="connsiteY0" fmla="*/ 0 h 4859720"/>
              <a:gd name="connsiteX1" fmla="*/ 9150306 w 9156612"/>
              <a:gd name="connsiteY1" fmla="*/ 0 h 4859720"/>
              <a:gd name="connsiteX2" fmla="*/ 9156612 w 9156612"/>
              <a:gd name="connsiteY2" fmla="*/ 4859720 h 4859720"/>
              <a:gd name="connsiteX3" fmla="*/ 706296 w 9156612"/>
              <a:gd name="connsiteY3" fmla="*/ 4389120 h 4859720"/>
              <a:gd name="connsiteX4" fmla="*/ 0 w 9156612"/>
              <a:gd name="connsiteY4" fmla="*/ 3869646 h 4859720"/>
              <a:gd name="connsiteX5" fmla="*/ 6306 w 9156612"/>
              <a:gd name="connsiteY5" fmla="*/ 0 h 4859720"/>
              <a:gd name="connsiteX0" fmla="*/ 6306 w 9162918"/>
              <a:gd name="connsiteY0" fmla="*/ 0 h 4765127"/>
              <a:gd name="connsiteX1" fmla="*/ 9150306 w 9162918"/>
              <a:gd name="connsiteY1" fmla="*/ 0 h 4765127"/>
              <a:gd name="connsiteX2" fmla="*/ 9162918 w 9162918"/>
              <a:gd name="connsiteY2" fmla="*/ 4765127 h 4765127"/>
              <a:gd name="connsiteX3" fmla="*/ 706296 w 9162918"/>
              <a:gd name="connsiteY3" fmla="*/ 4389120 h 4765127"/>
              <a:gd name="connsiteX4" fmla="*/ 0 w 9162918"/>
              <a:gd name="connsiteY4" fmla="*/ 3869646 h 4765127"/>
              <a:gd name="connsiteX5" fmla="*/ 6306 w 9162918"/>
              <a:gd name="connsiteY5" fmla="*/ 0 h 4765127"/>
              <a:gd name="connsiteX0" fmla="*/ 6306 w 9162918"/>
              <a:gd name="connsiteY0" fmla="*/ 0 h 4765127"/>
              <a:gd name="connsiteX1" fmla="*/ 9150306 w 9162918"/>
              <a:gd name="connsiteY1" fmla="*/ 0 h 4765127"/>
              <a:gd name="connsiteX2" fmla="*/ 9162918 w 9162918"/>
              <a:gd name="connsiteY2" fmla="*/ 4765127 h 4765127"/>
              <a:gd name="connsiteX3" fmla="*/ 681071 w 9162918"/>
              <a:gd name="connsiteY3" fmla="*/ 4420651 h 4765127"/>
              <a:gd name="connsiteX4" fmla="*/ 0 w 9162918"/>
              <a:gd name="connsiteY4" fmla="*/ 3869646 h 4765127"/>
              <a:gd name="connsiteX5" fmla="*/ 6306 w 9162918"/>
              <a:gd name="connsiteY5" fmla="*/ 0 h 4765127"/>
              <a:gd name="connsiteX0" fmla="*/ 6306 w 9151017"/>
              <a:gd name="connsiteY0" fmla="*/ 0 h 4420651"/>
              <a:gd name="connsiteX1" fmla="*/ 9150306 w 9151017"/>
              <a:gd name="connsiteY1" fmla="*/ 0 h 4420651"/>
              <a:gd name="connsiteX2" fmla="*/ 9125081 w 9151017"/>
              <a:gd name="connsiteY2" fmla="*/ 4020995 h 4420651"/>
              <a:gd name="connsiteX3" fmla="*/ 681071 w 9151017"/>
              <a:gd name="connsiteY3" fmla="*/ 4420651 h 4420651"/>
              <a:gd name="connsiteX4" fmla="*/ 0 w 9151017"/>
              <a:gd name="connsiteY4" fmla="*/ 3869646 h 4420651"/>
              <a:gd name="connsiteX5" fmla="*/ 6306 w 9151017"/>
              <a:gd name="connsiteY5" fmla="*/ 0 h 4420651"/>
              <a:gd name="connsiteX0" fmla="*/ 6306 w 9156612"/>
              <a:gd name="connsiteY0" fmla="*/ 0 h 4420651"/>
              <a:gd name="connsiteX1" fmla="*/ 9150306 w 9156612"/>
              <a:gd name="connsiteY1" fmla="*/ 0 h 4420651"/>
              <a:gd name="connsiteX2" fmla="*/ 9156612 w 9156612"/>
              <a:gd name="connsiteY2" fmla="*/ 4027301 h 4420651"/>
              <a:gd name="connsiteX3" fmla="*/ 681071 w 9156612"/>
              <a:gd name="connsiteY3" fmla="*/ 4420651 h 4420651"/>
              <a:gd name="connsiteX4" fmla="*/ 0 w 9156612"/>
              <a:gd name="connsiteY4" fmla="*/ 3869646 h 4420651"/>
              <a:gd name="connsiteX5" fmla="*/ 6306 w 9156612"/>
              <a:gd name="connsiteY5" fmla="*/ 0 h 4420651"/>
              <a:gd name="connsiteX0" fmla="*/ 6306 w 9151326"/>
              <a:gd name="connsiteY0" fmla="*/ 0 h 4420651"/>
              <a:gd name="connsiteX1" fmla="*/ 9150306 w 9151326"/>
              <a:gd name="connsiteY1" fmla="*/ 0 h 4420651"/>
              <a:gd name="connsiteX2" fmla="*/ 9137694 w 9151326"/>
              <a:gd name="connsiteY2" fmla="*/ 4166038 h 4420651"/>
              <a:gd name="connsiteX3" fmla="*/ 681071 w 9151326"/>
              <a:gd name="connsiteY3" fmla="*/ 4420651 h 4420651"/>
              <a:gd name="connsiteX4" fmla="*/ 0 w 9151326"/>
              <a:gd name="connsiteY4" fmla="*/ 3869646 h 4420651"/>
              <a:gd name="connsiteX5" fmla="*/ 6306 w 9151326"/>
              <a:gd name="connsiteY5" fmla="*/ 0 h 4420651"/>
              <a:gd name="connsiteX0" fmla="*/ 6306 w 9151326"/>
              <a:gd name="connsiteY0" fmla="*/ 0 h 4464794"/>
              <a:gd name="connsiteX1" fmla="*/ 9150306 w 9151326"/>
              <a:gd name="connsiteY1" fmla="*/ 0 h 4464794"/>
              <a:gd name="connsiteX2" fmla="*/ 9137694 w 9151326"/>
              <a:gd name="connsiteY2" fmla="*/ 4166038 h 4464794"/>
              <a:gd name="connsiteX3" fmla="*/ 674765 w 9151326"/>
              <a:gd name="connsiteY3" fmla="*/ 4464794 h 4464794"/>
              <a:gd name="connsiteX4" fmla="*/ 0 w 9151326"/>
              <a:gd name="connsiteY4" fmla="*/ 3869646 h 4464794"/>
              <a:gd name="connsiteX5" fmla="*/ 6306 w 9151326"/>
              <a:gd name="connsiteY5" fmla="*/ 0 h 4464794"/>
              <a:gd name="connsiteX0" fmla="*/ 6306 w 9162918"/>
              <a:gd name="connsiteY0" fmla="*/ 0 h 4464794"/>
              <a:gd name="connsiteX1" fmla="*/ 9150306 w 9162918"/>
              <a:gd name="connsiteY1" fmla="*/ 0 h 4464794"/>
              <a:gd name="connsiteX2" fmla="*/ 9162918 w 9162918"/>
              <a:gd name="connsiteY2" fmla="*/ 4178651 h 4464794"/>
              <a:gd name="connsiteX3" fmla="*/ 674765 w 9162918"/>
              <a:gd name="connsiteY3" fmla="*/ 4464794 h 4464794"/>
              <a:gd name="connsiteX4" fmla="*/ 0 w 9162918"/>
              <a:gd name="connsiteY4" fmla="*/ 3869646 h 4464794"/>
              <a:gd name="connsiteX5" fmla="*/ 6306 w 9162918"/>
              <a:gd name="connsiteY5" fmla="*/ 0 h 4464794"/>
              <a:gd name="connsiteX0" fmla="*/ 6306 w 9162918"/>
              <a:gd name="connsiteY0" fmla="*/ 0 h 5021054"/>
              <a:gd name="connsiteX1" fmla="*/ 9150306 w 9162918"/>
              <a:gd name="connsiteY1" fmla="*/ 0 h 5021054"/>
              <a:gd name="connsiteX2" fmla="*/ 9162918 w 9162918"/>
              <a:gd name="connsiteY2" fmla="*/ 4178651 h 5021054"/>
              <a:gd name="connsiteX3" fmla="*/ 2442605 w 9162918"/>
              <a:gd name="connsiteY3" fmla="*/ 5021054 h 5021054"/>
              <a:gd name="connsiteX4" fmla="*/ 0 w 9162918"/>
              <a:gd name="connsiteY4" fmla="*/ 3869646 h 5021054"/>
              <a:gd name="connsiteX5" fmla="*/ 6306 w 9162918"/>
              <a:gd name="connsiteY5" fmla="*/ 0 h 5021054"/>
              <a:gd name="connsiteX0" fmla="*/ 6306 w 9150904"/>
              <a:gd name="connsiteY0" fmla="*/ 0 h 5021054"/>
              <a:gd name="connsiteX1" fmla="*/ 9150306 w 9150904"/>
              <a:gd name="connsiteY1" fmla="*/ 0 h 5021054"/>
              <a:gd name="connsiteX2" fmla="*/ 9117198 w 9150904"/>
              <a:gd name="connsiteY2" fmla="*/ 4894931 h 5021054"/>
              <a:gd name="connsiteX3" fmla="*/ 2442605 w 9150904"/>
              <a:gd name="connsiteY3" fmla="*/ 5021054 h 5021054"/>
              <a:gd name="connsiteX4" fmla="*/ 0 w 9150904"/>
              <a:gd name="connsiteY4" fmla="*/ 3869646 h 5021054"/>
              <a:gd name="connsiteX5" fmla="*/ 6306 w 9150904"/>
              <a:gd name="connsiteY5" fmla="*/ 0 h 5021054"/>
              <a:gd name="connsiteX0" fmla="*/ 6306 w 9151417"/>
              <a:gd name="connsiteY0" fmla="*/ 0 h 5021054"/>
              <a:gd name="connsiteX1" fmla="*/ 9150306 w 9151417"/>
              <a:gd name="connsiteY1" fmla="*/ 0 h 5021054"/>
              <a:gd name="connsiteX2" fmla="*/ 9140058 w 9151417"/>
              <a:gd name="connsiteY2" fmla="*/ 4795871 h 5021054"/>
              <a:gd name="connsiteX3" fmla="*/ 2442605 w 9151417"/>
              <a:gd name="connsiteY3" fmla="*/ 5021054 h 5021054"/>
              <a:gd name="connsiteX4" fmla="*/ 0 w 9151417"/>
              <a:gd name="connsiteY4" fmla="*/ 3869646 h 5021054"/>
              <a:gd name="connsiteX5" fmla="*/ 6306 w 9151417"/>
              <a:gd name="connsiteY5" fmla="*/ 0 h 5021054"/>
              <a:gd name="connsiteX0" fmla="*/ 6306 w 9151417"/>
              <a:gd name="connsiteY0" fmla="*/ 0 h 4861034"/>
              <a:gd name="connsiteX1" fmla="*/ 9150306 w 9151417"/>
              <a:gd name="connsiteY1" fmla="*/ 0 h 4861034"/>
              <a:gd name="connsiteX2" fmla="*/ 9140058 w 9151417"/>
              <a:gd name="connsiteY2" fmla="*/ 4795871 h 4861034"/>
              <a:gd name="connsiteX3" fmla="*/ 2000645 w 9151417"/>
              <a:gd name="connsiteY3" fmla="*/ 4861034 h 4861034"/>
              <a:gd name="connsiteX4" fmla="*/ 0 w 9151417"/>
              <a:gd name="connsiteY4" fmla="*/ 3869646 h 4861034"/>
              <a:gd name="connsiteX5" fmla="*/ 6306 w 9151417"/>
              <a:gd name="connsiteY5" fmla="*/ 0 h 4861034"/>
              <a:gd name="connsiteX0" fmla="*/ 6306 w 9151417"/>
              <a:gd name="connsiteY0" fmla="*/ 0 h 4975334"/>
              <a:gd name="connsiteX1" fmla="*/ 9150306 w 9151417"/>
              <a:gd name="connsiteY1" fmla="*/ 0 h 4975334"/>
              <a:gd name="connsiteX2" fmla="*/ 9140058 w 9151417"/>
              <a:gd name="connsiteY2" fmla="*/ 4795871 h 4975334"/>
              <a:gd name="connsiteX3" fmla="*/ 1977785 w 9151417"/>
              <a:gd name="connsiteY3" fmla="*/ 4975334 h 4975334"/>
              <a:gd name="connsiteX4" fmla="*/ 0 w 9151417"/>
              <a:gd name="connsiteY4" fmla="*/ 3869646 h 4975334"/>
              <a:gd name="connsiteX5" fmla="*/ 6306 w 9151417"/>
              <a:gd name="connsiteY5" fmla="*/ 0 h 4975334"/>
              <a:gd name="connsiteX0" fmla="*/ 6306 w 9151417"/>
              <a:gd name="connsiteY0" fmla="*/ 0 h 4975334"/>
              <a:gd name="connsiteX1" fmla="*/ 9150306 w 9151417"/>
              <a:gd name="connsiteY1" fmla="*/ 0 h 4975334"/>
              <a:gd name="connsiteX2" fmla="*/ 9140058 w 9151417"/>
              <a:gd name="connsiteY2" fmla="*/ 4475831 h 4975334"/>
              <a:gd name="connsiteX3" fmla="*/ 1977785 w 9151417"/>
              <a:gd name="connsiteY3" fmla="*/ 4975334 h 4975334"/>
              <a:gd name="connsiteX4" fmla="*/ 0 w 9151417"/>
              <a:gd name="connsiteY4" fmla="*/ 3869646 h 4975334"/>
              <a:gd name="connsiteX5" fmla="*/ 6306 w 9151417"/>
              <a:gd name="connsiteY5" fmla="*/ 0 h 4975334"/>
              <a:gd name="connsiteX0" fmla="*/ 6306 w 9151417"/>
              <a:gd name="connsiteY0" fmla="*/ 0 h 4960094"/>
              <a:gd name="connsiteX1" fmla="*/ 9150306 w 9151417"/>
              <a:gd name="connsiteY1" fmla="*/ 0 h 4960094"/>
              <a:gd name="connsiteX2" fmla="*/ 9140058 w 9151417"/>
              <a:gd name="connsiteY2" fmla="*/ 4475831 h 4960094"/>
              <a:gd name="connsiteX3" fmla="*/ 8515745 w 9151417"/>
              <a:gd name="connsiteY3" fmla="*/ 4960094 h 4960094"/>
              <a:gd name="connsiteX4" fmla="*/ 0 w 9151417"/>
              <a:gd name="connsiteY4" fmla="*/ 3869646 h 4960094"/>
              <a:gd name="connsiteX5" fmla="*/ 6306 w 9151417"/>
              <a:gd name="connsiteY5" fmla="*/ 0 h 4960094"/>
              <a:gd name="connsiteX0" fmla="*/ 6306 w 9151417"/>
              <a:gd name="connsiteY0" fmla="*/ 0 h 4960094"/>
              <a:gd name="connsiteX1" fmla="*/ 9150306 w 9151417"/>
              <a:gd name="connsiteY1" fmla="*/ 0 h 4960094"/>
              <a:gd name="connsiteX2" fmla="*/ 9140058 w 9151417"/>
              <a:gd name="connsiteY2" fmla="*/ 4475831 h 4960094"/>
              <a:gd name="connsiteX3" fmla="*/ 8515745 w 9151417"/>
              <a:gd name="connsiteY3" fmla="*/ 4960094 h 4960094"/>
              <a:gd name="connsiteX4" fmla="*/ 0 w 9151417"/>
              <a:gd name="connsiteY4" fmla="*/ 4425906 h 4960094"/>
              <a:gd name="connsiteX5" fmla="*/ 6306 w 9151417"/>
              <a:gd name="connsiteY5" fmla="*/ 0 h 4960094"/>
              <a:gd name="connsiteX0" fmla="*/ 13926 w 9159037"/>
              <a:gd name="connsiteY0" fmla="*/ 0 h 4960094"/>
              <a:gd name="connsiteX1" fmla="*/ 9157926 w 9159037"/>
              <a:gd name="connsiteY1" fmla="*/ 0 h 4960094"/>
              <a:gd name="connsiteX2" fmla="*/ 9147678 w 9159037"/>
              <a:gd name="connsiteY2" fmla="*/ 4475831 h 4960094"/>
              <a:gd name="connsiteX3" fmla="*/ 8523365 w 9159037"/>
              <a:gd name="connsiteY3" fmla="*/ 4960094 h 4960094"/>
              <a:gd name="connsiteX4" fmla="*/ 0 w 9159037"/>
              <a:gd name="connsiteY4" fmla="*/ 4258266 h 4960094"/>
              <a:gd name="connsiteX5" fmla="*/ 13926 w 9159037"/>
              <a:gd name="connsiteY5" fmla="*/ 0 h 4960094"/>
              <a:gd name="connsiteX0" fmla="*/ 13926 w 9158790"/>
              <a:gd name="connsiteY0" fmla="*/ 0 h 4960094"/>
              <a:gd name="connsiteX1" fmla="*/ 9157926 w 9158790"/>
              <a:gd name="connsiteY1" fmla="*/ 0 h 4960094"/>
              <a:gd name="connsiteX2" fmla="*/ 9140058 w 9158790"/>
              <a:gd name="connsiteY2" fmla="*/ 4399631 h 4960094"/>
              <a:gd name="connsiteX3" fmla="*/ 8523365 w 9158790"/>
              <a:gd name="connsiteY3" fmla="*/ 4960094 h 4960094"/>
              <a:gd name="connsiteX4" fmla="*/ 0 w 9158790"/>
              <a:gd name="connsiteY4" fmla="*/ 4258266 h 4960094"/>
              <a:gd name="connsiteX5" fmla="*/ 13926 w 9158790"/>
              <a:gd name="connsiteY5" fmla="*/ 0 h 4960094"/>
              <a:gd name="connsiteX0" fmla="*/ 13926 w 9158790"/>
              <a:gd name="connsiteY0" fmla="*/ 0 h 4990574"/>
              <a:gd name="connsiteX1" fmla="*/ 9157926 w 9158790"/>
              <a:gd name="connsiteY1" fmla="*/ 0 h 4990574"/>
              <a:gd name="connsiteX2" fmla="*/ 9140058 w 9158790"/>
              <a:gd name="connsiteY2" fmla="*/ 4399631 h 4990574"/>
              <a:gd name="connsiteX3" fmla="*/ 8576705 w 9158790"/>
              <a:gd name="connsiteY3" fmla="*/ 4990574 h 4990574"/>
              <a:gd name="connsiteX4" fmla="*/ 0 w 9158790"/>
              <a:gd name="connsiteY4" fmla="*/ 4258266 h 4990574"/>
              <a:gd name="connsiteX5" fmla="*/ 13926 w 9158790"/>
              <a:gd name="connsiteY5" fmla="*/ 0 h 4990574"/>
              <a:gd name="connsiteX0" fmla="*/ 13926 w 9170538"/>
              <a:gd name="connsiteY0" fmla="*/ 0 h 4990574"/>
              <a:gd name="connsiteX1" fmla="*/ 9157926 w 9170538"/>
              <a:gd name="connsiteY1" fmla="*/ 0 h 4990574"/>
              <a:gd name="connsiteX2" fmla="*/ 9170538 w 9170538"/>
              <a:gd name="connsiteY2" fmla="*/ 4407251 h 4990574"/>
              <a:gd name="connsiteX3" fmla="*/ 8576705 w 9170538"/>
              <a:gd name="connsiteY3" fmla="*/ 4990574 h 4990574"/>
              <a:gd name="connsiteX4" fmla="*/ 0 w 9170538"/>
              <a:gd name="connsiteY4" fmla="*/ 4258266 h 4990574"/>
              <a:gd name="connsiteX5" fmla="*/ 13926 w 9170538"/>
              <a:gd name="connsiteY5" fmla="*/ 0 h 499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70538" h="4990574">
                <a:moveTo>
                  <a:pt x="13926" y="0"/>
                </a:moveTo>
                <a:lnTo>
                  <a:pt x="9157926" y="0"/>
                </a:lnTo>
                <a:cubicBezTo>
                  <a:pt x="9164232" y="1546334"/>
                  <a:pt x="9164232" y="2860917"/>
                  <a:pt x="9170538" y="4407251"/>
                </a:cubicBezTo>
                <a:lnTo>
                  <a:pt x="8576705" y="4990574"/>
                </a:lnTo>
                <a:lnTo>
                  <a:pt x="0" y="4258266"/>
                </a:lnTo>
                <a:lnTo>
                  <a:pt x="13926" y="0"/>
                </a:lnTo>
                <a:close/>
              </a:path>
            </a:pathLst>
          </a:cu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4" name="Titel 1"/>
          <p:cNvSpPr>
            <a:spLocks noGrp="1"/>
          </p:cNvSpPr>
          <p:nvPr>
            <p:ph type="title" hasCustomPrompt="1"/>
          </p:nvPr>
        </p:nvSpPr>
        <p:spPr>
          <a:xfrm>
            <a:off x="668338" y="699542"/>
            <a:ext cx="7807324" cy="3046988"/>
          </a:xfrm>
        </p:spPr>
        <p:txBody>
          <a:bodyPr wrap="square" anchor="ctr">
            <a:normAutofit/>
          </a:bodyPr>
          <a:lstStyle>
            <a:lvl1pPr algn="ctr">
              <a:defRPr sz="4800" b="1" baseline="0">
                <a:solidFill>
                  <a:schemeClr val="bg1"/>
                </a:solidFill>
                <a:latin typeface="Titillium" pitchFamily="50" charset="0"/>
              </a:defRPr>
            </a:lvl1pPr>
          </a:lstStyle>
          <a:p>
            <a:r>
              <a:rPr lang="de-CH" dirty="0"/>
              <a:t>Hervorzuhebender Text</a:t>
            </a:r>
          </a:p>
        </p:txBody>
      </p:sp>
      <p:pic>
        <p:nvPicPr>
          <p:cNvPr id="5" name="Grafik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Tree>
    <p:extLst>
      <p:ext uri="{BB962C8B-B14F-4D97-AF65-F5344CB8AC3E}">
        <p14:creationId xmlns:p14="http://schemas.microsoft.com/office/powerpoint/2010/main" val="4136780337"/>
      </p:ext>
    </p:extLst>
  </p:cSld>
  <p:clrMapOvr>
    <a:masterClrMapping/>
  </p:clrMapOvr>
  <p:extLst>
    <p:ext uri="{DCECCB84-F9BA-43D5-87BE-67443E8EF086}">
      <p15:sldGuideLst xmlns:p15="http://schemas.microsoft.com/office/powerpoint/2012/main">
        <p15:guide id="1" orient="horz" pos="274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llbild">
    <p:spTree>
      <p:nvGrpSpPr>
        <p:cNvPr id="1" name=""/>
        <p:cNvGrpSpPr/>
        <p:nvPr/>
      </p:nvGrpSpPr>
      <p:grpSpPr>
        <a:xfrm>
          <a:off x="0" y="0"/>
          <a:ext cx="0" cy="0"/>
          <a:chOff x="0" y="0"/>
          <a:chExt cx="0" cy="0"/>
        </a:xfrm>
      </p:grpSpPr>
      <p:sp>
        <p:nvSpPr>
          <p:cNvPr id="4" name="Bildplatzhalter 3"/>
          <p:cNvSpPr>
            <a:spLocks noGrp="1"/>
          </p:cNvSpPr>
          <p:nvPr>
            <p:ph type="pic" sz="quarter" idx="10" hasCustomPrompt="1"/>
          </p:nvPr>
        </p:nvSpPr>
        <p:spPr>
          <a:xfrm>
            <a:off x="-2664" y="0"/>
            <a:ext cx="9146664" cy="5143500"/>
          </a:xfrm>
        </p:spPr>
        <p:txBody>
          <a:bodyPr>
            <a:normAutofit/>
          </a:bodyPr>
          <a:lstStyle>
            <a:lvl1pPr>
              <a:defRPr sz="2000" baseline="0"/>
            </a:lvl1pPr>
          </a:lstStyle>
          <a:p>
            <a:r>
              <a:rPr lang="de-DE" dirty="0"/>
              <a:t>Das Logo ist bei einem Vollbild nicht sichtbar</a:t>
            </a:r>
            <a:endParaRPr lang="de-CH" dirty="0"/>
          </a:p>
        </p:txBody>
      </p:sp>
    </p:spTree>
    <p:extLst>
      <p:ext uri="{BB962C8B-B14F-4D97-AF65-F5344CB8AC3E}">
        <p14:creationId xmlns:p14="http://schemas.microsoft.com/office/powerpoint/2010/main" val="3040452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screen Video">
    <p:spTree>
      <p:nvGrpSpPr>
        <p:cNvPr id="1" name=""/>
        <p:cNvGrpSpPr/>
        <p:nvPr/>
      </p:nvGrpSpPr>
      <p:grpSpPr>
        <a:xfrm>
          <a:off x="0" y="0"/>
          <a:ext cx="0" cy="0"/>
          <a:chOff x="0" y="0"/>
          <a:chExt cx="0" cy="0"/>
        </a:xfrm>
      </p:grpSpPr>
      <p:sp>
        <p:nvSpPr>
          <p:cNvPr id="12" name="Medienplatzhalter 11"/>
          <p:cNvSpPr>
            <a:spLocks noGrp="1"/>
          </p:cNvSpPr>
          <p:nvPr>
            <p:ph type="media" sz="quarter" idx="10" hasCustomPrompt="1"/>
          </p:nvPr>
        </p:nvSpPr>
        <p:spPr>
          <a:xfrm>
            <a:off x="0" y="0"/>
            <a:ext cx="9144000" cy="5143500"/>
          </a:xfrm>
        </p:spPr>
        <p:txBody>
          <a:bodyPr/>
          <a:lstStyle>
            <a:lvl1pPr>
              <a:defRPr baseline="0"/>
            </a:lvl1pPr>
          </a:lstStyle>
          <a:p>
            <a:r>
              <a:rPr lang="de-DE" dirty="0"/>
              <a:t>Das Logo ist bei einem Vollbild-Video nicht sichtbar</a:t>
            </a:r>
            <a:endParaRPr lang="de-CH" dirty="0"/>
          </a:p>
        </p:txBody>
      </p:sp>
    </p:spTree>
    <p:extLst>
      <p:ext uri="{BB962C8B-B14F-4D97-AF65-F5344CB8AC3E}">
        <p14:creationId xmlns:p14="http://schemas.microsoft.com/office/powerpoint/2010/main" val="265037048"/>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ildsquare + Beschreibung links oben">
    <p:spTree>
      <p:nvGrpSpPr>
        <p:cNvPr id="1" name=""/>
        <p:cNvGrpSpPr/>
        <p:nvPr/>
      </p:nvGrpSpPr>
      <p:grpSpPr>
        <a:xfrm>
          <a:off x="0" y="0"/>
          <a:ext cx="0" cy="0"/>
          <a:chOff x="0" y="0"/>
          <a:chExt cx="0" cy="0"/>
        </a:xfrm>
      </p:grpSpPr>
      <p:sp>
        <p:nvSpPr>
          <p:cNvPr id="6" name="Bildplatzhalter 3"/>
          <p:cNvSpPr>
            <a:spLocks noGrp="1"/>
          </p:cNvSpPr>
          <p:nvPr>
            <p:ph type="pic" sz="quarter" idx="10"/>
          </p:nvPr>
        </p:nvSpPr>
        <p:spPr>
          <a:xfrm>
            <a:off x="2896412" y="-34918"/>
            <a:ext cx="6257799" cy="5199532"/>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0 h 5143500"/>
              <a:gd name="connsiteX1" fmla="*/ 9144000 w 9144000"/>
              <a:gd name="connsiteY1" fmla="*/ 0 h 5143500"/>
              <a:gd name="connsiteX2" fmla="*/ 4983480 w 9144000"/>
              <a:gd name="connsiteY2" fmla="*/ 3619500 h 5143500"/>
              <a:gd name="connsiteX3" fmla="*/ 0 w 9144000"/>
              <a:gd name="connsiteY3" fmla="*/ 5143500 h 5143500"/>
              <a:gd name="connsiteX4" fmla="*/ 0 w 9144000"/>
              <a:gd name="connsiteY4" fmla="*/ 0 h 5143500"/>
              <a:gd name="connsiteX0" fmla="*/ 0 w 4983480"/>
              <a:gd name="connsiteY0" fmla="*/ 0 h 5143500"/>
              <a:gd name="connsiteX1" fmla="*/ 3924300 w 4983480"/>
              <a:gd name="connsiteY1" fmla="*/ 746760 h 5143500"/>
              <a:gd name="connsiteX2" fmla="*/ 4983480 w 4983480"/>
              <a:gd name="connsiteY2" fmla="*/ 3619500 h 5143500"/>
              <a:gd name="connsiteX3" fmla="*/ 0 w 4983480"/>
              <a:gd name="connsiteY3" fmla="*/ 5143500 h 5143500"/>
              <a:gd name="connsiteX4" fmla="*/ 0 w 4983480"/>
              <a:gd name="connsiteY4" fmla="*/ 0 h 5143500"/>
              <a:gd name="connsiteX0" fmla="*/ 0 w 7452360"/>
              <a:gd name="connsiteY0" fmla="*/ 0 h 5143500"/>
              <a:gd name="connsiteX1" fmla="*/ 3924300 w 7452360"/>
              <a:gd name="connsiteY1" fmla="*/ 746760 h 5143500"/>
              <a:gd name="connsiteX2" fmla="*/ 7452360 w 7452360"/>
              <a:gd name="connsiteY2" fmla="*/ 3048000 h 5143500"/>
              <a:gd name="connsiteX3" fmla="*/ 0 w 7452360"/>
              <a:gd name="connsiteY3" fmla="*/ 5143500 h 5143500"/>
              <a:gd name="connsiteX4" fmla="*/ 0 w 7452360"/>
              <a:gd name="connsiteY4" fmla="*/ 0 h 5143500"/>
              <a:gd name="connsiteX0" fmla="*/ 0 w 7452360"/>
              <a:gd name="connsiteY0" fmla="*/ 0 h 5143500"/>
              <a:gd name="connsiteX1" fmla="*/ 6819900 w 7452360"/>
              <a:gd name="connsiteY1" fmla="*/ 678180 h 5143500"/>
              <a:gd name="connsiteX2" fmla="*/ 7452360 w 7452360"/>
              <a:gd name="connsiteY2" fmla="*/ 3048000 h 5143500"/>
              <a:gd name="connsiteX3" fmla="*/ 0 w 7452360"/>
              <a:gd name="connsiteY3" fmla="*/ 5143500 h 5143500"/>
              <a:gd name="connsiteX4" fmla="*/ 0 w 7452360"/>
              <a:gd name="connsiteY4" fmla="*/ 0 h 5143500"/>
              <a:gd name="connsiteX0" fmla="*/ 0 w 8915400"/>
              <a:gd name="connsiteY0" fmla="*/ 0 h 5143500"/>
              <a:gd name="connsiteX1" fmla="*/ 6819900 w 8915400"/>
              <a:gd name="connsiteY1" fmla="*/ 678180 h 5143500"/>
              <a:gd name="connsiteX2" fmla="*/ 8915400 w 8915400"/>
              <a:gd name="connsiteY2" fmla="*/ 2735580 h 5143500"/>
              <a:gd name="connsiteX3" fmla="*/ 0 w 8915400"/>
              <a:gd name="connsiteY3" fmla="*/ 5143500 h 5143500"/>
              <a:gd name="connsiteX4" fmla="*/ 0 w 8915400"/>
              <a:gd name="connsiteY4" fmla="*/ 0 h 5143500"/>
              <a:gd name="connsiteX0" fmla="*/ 0 w 8915400"/>
              <a:gd name="connsiteY0" fmla="*/ 350520 h 5494020"/>
              <a:gd name="connsiteX1" fmla="*/ 8244840 w 8915400"/>
              <a:gd name="connsiteY1" fmla="*/ 0 h 5494020"/>
              <a:gd name="connsiteX2" fmla="*/ 8915400 w 8915400"/>
              <a:gd name="connsiteY2" fmla="*/ 3086100 h 5494020"/>
              <a:gd name="connsiteX3" fmla="*/ 0 w 8915400"/>
              <a:gd name="connsiteY3" fmla="*/ 5494020 h 5494020"/>
              <a:gd name="connsiteX4" fmla="*/ 0 w 8915400"/>
              <a:gd name="connsiteY4" fmla="*/ 350520 h 5494020"/>
              <a:gd name="connsiteX0" fmla="*/ 228600 w 9144000"/>
              <a:gd name="connsiteY0" fmla="*/ 350520 h 6050280"/>
              <a:gd name="connsiteX1" fmla="*/ 8473440 w 9144000"/>
              <a:gd name="connsiteY1" fmla="*/ 0 h 6050280"/>
              <a:gd name="connsiteX2" fmla="*/ 9144000 w 9144000"/>
              <a:gd name="connsiteY2" fmla="*/ 3086100 h 6050280"/>
              <a:gd name="connsiteX3" fmla="*/ 0 w 9144000"/>
              <a:gd name="connsiteY3" fmla="*/ 6050280 h 6050280"/>
              <a:gd name="connsiteX4" fmla="*/ 228600 w 9144000"/>
              <a:gd name="connsiteY4" fmla="*/ 350520 h 6050280"/>
              <a:gd name="connsiteX0" fmla="*/ 0 w 9258300"/>
              <a:gd name="connsiteY0" fmla="*/ 350520 h 6050280"/>
              <a:gd name="connsiteX1" fmla="*/ 8587740 w 9258300"/>
              <a:gd name="connsiteY1" fmla="*/ 0 h 6050280"/>
              <a:gd name="connsiteX2" fmla="*/ 9258300 w 9258300"/>
              <a:gd name="connsiteY2" fmla="*/ 3086100 h 6050280"/>
              <a:gd name="connsiteX3" fmla="*/ 114300 w 9258300"/>
              <a:gd name="connsiteY3" fmla="*/ 6050280 h 6050280"/>
              <a:gd name="connsiteX4" fmla="*/ 0 w 9258300"/>
              <a:gd name="connsiteY4" fmla="*/ 350520 h 6050280"/>
              <a:gd name="connsiteX0" fmla="*/ 0 w 9258300"/>
              <a:gd name="connsiteY0" fmla="*/ 350520 h 6035040"/>
              <a:gd name="connsiteX1" fmla="*/ 8587740 w 9258300"/>
              <a:gd name="connsiteY1" fmla="*/ 0 h 6035040"/>
              <a:gd name="connsiteX2" fmla="*/ 9258300 w 9258300"/>
              <a:gd name="connsiteY2" fmla="*/ 3086100 h 6035040"/>
              <a:gd name="connsiteX3" fmla="*/ 350520 w 9258300"/>
              <a:gd name="connsiteY3" fmla="*/ 6035040 h 6035040"/>
              <a:gd name="connsiteX4" fmla="*/ 0 w 9258300"/>
              <a:gd name="connsiteY4" fmla="*/ 350520 h 6035040"/>
              <a:gd name="connsiteX0" fmla="*/ 0 w 9258300"/>
              <a:gd name="connsiteY0" fmla="*/ 350520 h 6019800"/>
              <a:gd name="connsiteX1" fmla="*/ 8587740 w 9258300"/>
              <a:gd name="connsiteY1" fmla="*/ 0 h 6019800"/>
              <a:gd name="connsiteX2" fmla="*/ 9258300 w 9258300"/>
              <a:gd name="connsiteY2" fmla="*/ 3086100 h 6019800"/>
              <a:gd name="connsiteX3" fmla="*/ 327660 w 9258300"/>
              <a:gd name="connsiteY3" fmla="*/ 6019800 h 6019800"/>
              <a:gd name="connsiteX4" fmla="*/ 0 w 9258300"/>
              <a:gd name="connsiteY4" fmla="*/ 350520 h 6019800"/>
              <a:gd name="connsiteX0" fmla="*/ 0 w 9250680"/>
              <a:gd name="connsiteY0" fmla="*/ 289560 h 6019800"/>
              <a:gd name="connsiteX1" fmla="*/ 8580120 w 9250680"/>
              <a:gd name="connsiteY1" fmla="*/ 0 h 6019800"/>
              <a:gd name="connsiteX2" fmla="*/ 9250680 w 9250680"/>
              <a:gd name="connsiteY2" fmla="*/ 3086100 h 6019800"/>
              <a:gd name="connsiteX3" fmla="*/ 320040 w 9250680"/>
              <a:gd name="connsiteY3" fmla="*/ 6019800 h 6019800"/>
              <a:gd name="connsiteX4" fmla="*/ 0 w 9250680"/>
              <a:gd name="connsiteY4" fmla="*/ 289560 h 6019800"/>
              <a:gd name="connsiteX0" fmla="*/ 0 w 9250680"/>
              <a:gd name="connsiteY0" fmla="*/ 0 h 5730240"/>
              <a:gd name="connsiteX1" fmla="*/ 8671560 w 9250680"/>
              <a:gd name="connsiteY1" fmla="*/ 22860 h 5730240"/>
              <a:gd name="connsiteX2" fmla="*/ 9250680 w 9250680"/>
              <a:gd name="connsiteY2" fmla="*/ 2796540 h 5730240"/>
              <a:gd name="connsiteX3" fmla="*/ 320040 w 9250680"/>
              <a:gd name="connsiteY3" fmla="*/ 5730240 h 5730240"/>
              <a:gd name="connsiteX4" fmla="*/ 0 w 9250680"/>
              <a:gd name="connsiteY4" fmla="*/ 0 h 5730240"/>
              <a:gd name="connsiteX0" fmla="*/ 0 w 8671560"/>
              <a:gd name="connsiteY0" fmla="*/ 0 h 5730240"/>
              <a:gd name="connsiteX1" fmla="*/ 8671560 w 8671560"/>
              <a:gd name="connsiteY1" fmla="*/ 22860 h 5730240"/>
              <a:gd name="connsiteX2" fmla="*/ 4686300 w 8671560"/>
              <a:gd name="connsiteY2" fmla="*/ 5181600 h 5730240"/>
              <a:gd name="connsiteX3" fmla="*/ 320040 w 8671560"/>
              <a:gd name="connsiteY3" fmla="*/ 5730240 h 5730240"/>
              <a:gd name="connsiteX4" fmla="*/ 0 w 8671560"/>
              <a:gd name="connsiteY4" fmla="*/ 0 h 5730240"/>
              <a:gd name="connsiteX0" fmla="*/ 0 w 8945880"/>
              <a:gd name="connsiteY0" fmla="*/ 0 h 5730240"/>
              <a:gd name="connsiteX1" fmla="*/ 8671560 w 8945880"/>
              <a:gd name="connsiteY1" fmla="*/ 22860 h 5730240"/>
              <a:gd name="connsiteX2" fmla="*/ 8945880 w 8945880"/>
              <a:gd name="connsiteY2" fmla="*/ 3817620 h 5730240"/>
              <a:gd name="connsiteX3" fmla="*/ 320040 w 8945880"/>
              <a:gd name="connsiteY3" fmla="*/ 5730240 h 5730240"/>
              <a:gd name="connsiteX4" fmla="*/ 0 w 8945880"/>
              <a:gd name="connsiteY4" fmla="*/ 0 h 5730240"/>
              <a:gd name="connsiteX0" fmla="*/ 0 w 8945880"/>
              <a:gd name="connsiteY0" fmla="*/ 0 h 5730240"/>
              <a:gd name="connsiteX1" fmla="*/ 7719060 w 8945880"/>
              <a:gd name="connsiteY1" fmla="*/ 1493520 h 5730240"/>
              <a:gd name="connsiteX2" fmla="*/ 8945880 w 8945880"/>
              <a:gd name="connsiteY2" fmla="*/ 3817620 h 5730240"/>
              <a:gd name="connsiteX3" fmla="*/ 320040 w 8945880"/>
              <a:gd name="connsiteY3" fmla="*/ 5730240 h 5730240"/>
              <a:gd name="connsiteX4" fmla="*/ 0 w 8945880"/>
              <a:gd name="connsiteY4" fmla="*/ 0 h 5730240"/>
              <a:gd name="connsiteX0" fmla="*/ 0 w 9479280"/>
              <a:gd name="connsiteY0" fmla="*/ 0 h 5730240"/>
              <a:gd name="connsiteX1" fmla="*/ 7719060 w 9479280"/>
              <a:gd name="connsiteY1" fmla="*/ 1493520 h 5730240"/>
              <a:gd name="connsiteX2" fmla="*/ 9479280 w 9479280"/>
              <a:gd name="connsiteY2" fmla="*/ 3802380 h 5730240"/>
              <a:gd name="connsiteX3" fmla="*/ 320040 w 9479280"/>
              <a:gd name="connsiteY3" fmla="*/ 5730240 h 5730240"/>
              <a:gd name="connsiteX4" fmla="*/ 0 w 9479280"/>
              <a:gd name="connsiteY4" fmla="*/ 0 h 5730240"/>
              <a:gd name="connsiteX0" fmla="*/ 0 w 9479280"/>
              <a:gd name="connsiteY0" fmla="*/ 0 h 5730240"/>
              <a:gd name="connsiteX1" fmla="*/ 8900160 w 9479280"/>
              <a:gd name="connsiteY1" fmla="*/ 533400 h 5730240"/>
              <a:gd name="connsiteX2" fmla="*/ 9479280 w 9479280"/>
              <a:gd name="connsiteY2" fmla="*/ 3802380 h 5730240"/>
              <a:gd name="connsiteX3" fmla="*/ 320040 w 9479280"/>
              <a:gd name="connsiteY3" fmla="*/ 5730240 h 5730240"/>
              <a:gd name="connsiteX4" fmla="*/ 0 w 9479280"/>
              <a:gd name="connsiteY4" fmla="*/ 0 h 5730240"/>
              <a:gd name="connsiteX0" fmla="*/ 0 w 9479280"/>
              <a:gd name="connsiteY0" fmla="*/ 0 h 5730240"/>
              <a:gd name="connsiteX1" fmla="*/ 7627620 w 9479280"/>
              <a:gd name="connsiteY1" fmla="*/ 68580 h 5730240"/>
              <a:gd name="connsiteX2" fmla="*/ 9479280 w 9479280"/>
              <a:gd name="connsiteY2" fmla="*/ 3802380 h 5730240"/>
              <a:gd name="connsiteX3" fmla="*/ 320040 w 9479280"/>
              <a:gd name="connsiteY3" fmla="*/ 5730240 h 5730240"/>
              <a:gd name="connsiteX4" fmla="*/ 0 w 9479280"/>
              <a:gd name="connsiteY4" fmla="*/ 0 h 5730240"/>
              <a:gd name="connsiteX0" fmla="*/ 0 w 9479280"/>
              <a:gd name="connsiteY0" fmla="*/ 0 h 5730240"/>
              <a:gd name="connsiteX1" fmla="*/ 7627620 w 9479280"/>
              <a:gd name="connsiteY1" fmla="*/ 68580 h 5730240"/>
              <a:gd name="connsiteX2" fmla="*/ 9479280 w 9479280"/>
              <a:gd name="connsiteY2" fmla="*/ 2293620 h 5730240"/>
              <a:gd name="connsiteX3" fmla="*/ 320040 w 9479280"/>
              <a:gd name="connsiteY3" fmla="*/ 5730240 h 5730240"/>
              <a:gd name="connsiteX4" fmla="*/ 0 w 9479280"/>
              <a:gd name="connsiteY4" fmla="*/ 0 h 5730240"/>
              <a:gd name="connsiteX0" fmla="*/ 0 w 9479280"/>
              <a:gd name="connsiteY0" fmla="*/ 0 h 5730240"/>
              <a:gd name="connsiteX1" fmla="*/ 7627620 w 9479280"/>
              <a:gd name="connsiteY1" fmla="*/ 68580 h 5730240"/>
              <a:gd name="connsiteX2" fmla="*/ 9479280 w 9479280"/>
              <a:gd name="connsiteY2" fmla="*/ 2293620 h 5730240"/>
              <a:gd name="connsiteX3" fmla="*/ 2971803 w 9479280"/>
              <a:gd name="connsiteY3" fmla="*/ 4716780 h 5730240"/>
              <a:gd name="connsiteX4" fmla="*/ 320040 w 9479280"/>
              <a:gd name="connsiteY4" fmla="*/ 5730240 h 5730240"/>
              <a:gd name="connsiteX5" fmla="*/ 0 w 9479280"/>
              <a:gd name="connsiteY5" fmla="*/ 0 h 5730240"/>
              <a:gd name="connsiteX0" fmla="*/ 0 w 9479280"/>
              <a:gd name="connsiteY0" fmla="*/ 0 h 5730240"/>
              <a:gd name="connsiteX1" fmla="*/ 7627620 w 9479280"/>
              <a:gd name="connsiteY1" fmla="*/ 68580 h 5730240"/>
              <a:gd name="connsiteX2" fmla="*/ 9479280 w 9479280"/>
              <a:gd name="connsiteY2" fmla="*/ 2293620 h 5730240"/>
              <a:gd name="connsiteX3" fmla="*/ 3870963 w 9479280"/>
              <a:gd name="connsiteY3" fmla="*/ 5417820 h 5730240"/>
              <a:gd name="connsiteX4" fmla="*/ 320040 w 9479280"/>
              <a:gd name="connsiteY4" fmla="*/ 5730240 h 5730240"/>
              <a:gd name="connsiteX5" fmla="*/ 0 w 9479280"/>
              <a:gd name="connsiteY5" fmla="*/ 0 h 5730240"/>
              <a:gd name="connsiteX0" fmla="*/ 0 w 8122920"/>
              <a:gd name="connsiteY0" fmla="*/ 0 h 5730240"/>
              <a:gd name="connsiteX1" fmla="*/ 7627620 w 8122920"/>
              <a:gd name="connsiteY1" fmla="*/ 68580 h 5730240"/>
              <a:gd name="connsiteX2" fmla="*/ 8122920 w 8122920"/>
              <a:gd name="connsiteY2" fmla="*/ 2522220 h 5730240"/>
              <a:gd name="connsiteX3" fmla="*/ 3870963 w 8122920"/>
              <a:gd name="connsiteY3" fmla="*/ 5417820 h 5730240"/>
              <a:gd name="connsiteX4" fmla="*/ 320040 w 8122920"/>
              <a:gd name="connsiteY4" fmla="*/ 5730240 h 5730240"/>
              <a:gd name="connsiteX5" fmla="*/ 0 w 8122920"/>
              <a:gd name="connsiteY5" fmla="*/ 0 h 5730240"/>
              <a:gd name="connsiteX0" fmla="*/ 0 w 8877300"/>
              <a:gd name="connsiteY0" fmla="*/ 0 h 5730240"/>
              <a:gd name="connsiteX1" fmla="*/ 8877300 w 8877300"/>
              <a:gd name="connsiteY1" fmla="*/ 144780 h 5730240"/>
              <a:gd name="connsiteX2" fmla="*/ 8122920 w 8877300"/>
              <a:gd name="connsiteY2" fmla="*/ 2522220 h 5730240"/>
              <a:gd name="connsiteX3" fmla="*/ 3870963 w 8877300"/>
              <a:gd name="connsiteY3" fmla="*/ 5417820 h 5730240"/>
              <a:gd name="connsiteX4" fmla="*/ 320040 w 8877300"/>
              <a:gd name="connsiteY4" fmla="*/ 5730240 h 5730240"/>
              <a:gd name="connsiteX5" fmla="*/ 0 w 8877300"/>
              <a:gd name="connsiteY5" fmla="*/ 0 h 5730240"/>
              <a:gd name="connsiteX0" fmla="*/ 0 w 9471660"/>
              <a:gd name="connsiteY0" fmla="*/ 0 h 5730240"/>
              <a:gd name="connsiteX1" fmla="*/ 9471660 w 9471660"/>
              <a:gd name="connsiteY1" fmla="*/ 53340 h 5730240"/>
              <a:gd name="connsiteX2" fmla="*/ 8122920 w 9471660"/>
              <a:gd name="connsiteY2" fmla="*/ 2522220 h 5730240"/>
              <a:gd name="connsiteX3" fmla="*/ 3870963 w 9471660"/>
              <a:gd name="connsiteY3" fmla="*/ 5417820 h 5730240"/>
              <a:gd name="connsiteX4" fmla="*/ 320040 w 9471660"/>
              <a:gd name="connsiteY4" fmla="*/ 5730240 h 5730240"/>
              <a:gd name="connsiteX5" fmla="*/ 0 w 9471660"/>
              <a:gd name="connsiteY5" fmla="*/ 0 h 5730240"/>
              <a:gd name="connsiteX0" fmla="*/ 0 w 9471660"/>
              <a:gd name="connsiteY0" fmla="*/ 0 h 5730240"/>
              <a:gd name="connsiteX1" fmla="*/ 9471660 w 9471660"/>
              <a:gd name="connsiteY1" fmla="*/ 53340 h 5730240"/>
              <a:gd name="connsiteX2" fmla="*/ 8328660 w 9471660"/>
              <a:gd name="connsiteY2" fmla="*/ 2621280 h 5730240"/>
              <a:gd name="connsiteX3" fmla="*/ 3870963 w 9471660"/>
              <a:gd name="connsiteY3" fmla="*/ 5417820 h 5730240"/>
              <a:gd name="connsiteX4" fmla="*/ 320040 w 9471660"/>
              <a:gd name="connsiteY4" fmla="*/ 5730240 h 5730240"/>
              <a:gd name="connsiteX5" fmla="*/ 0 w 9471660"/>
              <a:gd name="connsiteY5" fmla="*/ 0 h 5730240"/>
              <a:gd name="connsiteX0" fmla="*/ 0 w 9471660"/>
              <a:gd name="connsiteY0" fmla="*/ 0 h 5730240"/>
              <a:gd name="connsiteX1" fmla="*/ 9471660 w 9471660"/>
              <a:gd name="connsiteY1" fmla="*/ 53340 h 5730240"/>
              <a:gd name="connsiteX2" fmla="*/ 7513320 w 9471660"/>
              <a:gd name="connsiteY2" fmla="*/ 2529840 h 5730240"/>
              <a:gd name="connsiteX3" fmla="*/ 3870963 w 9471660"/>
              <a:gd name="connsiteY3" fmla="*/ 5417820 h 5730240"/>
              <a:gd name="connsiteX4" fmla="*/ 320040 w 9471660"/>
              <a:gd name="connsiteY4" fmla="*/ 5730240 h 5730240"/>
              <a:gd name="connsiteX5" fmla="*/ 0 w 9471660"/>
              <a:gd name="connsiteY5" fmla="*/ 0 h 5730240"/>
              <a:gd name="connsiteX0" fmla="*/ 0 w 8641080"/>
              <a:gd name="connsiteY0" fmla="*/ 0 h 5730240"/>
              <a:gd name="connsiteX1" fmla="*/ 8641080 w 8641080"/>
              <a:gd name="connsiteY1" fmla="*/ 60960 h 5730240"/>
              <a:gd name="connsiteX2" fmla="*/ 7513320 w 8641080"/>
              <a:gd name="connsiteY2" fmla="*/ 2529840 h 5730240"/>
              <a:gd name="connsiteX3" fmla="*/ 3870963 w 8641080"/>
              <a:gd name="connsiteY3" fmla="*/ 5417820 h 5730240"/>
              <a:gd name="connsiteX4" fmla="*/ 320040 w 8641080"/>
              <a:gd name="connsiteY4" fmla="*/ 5730240 h 5730240"/>
              <a:gd name="connsiteX5" fmla="*/ 0 w 8641080"/>
              <a:gd name="connsiteY5" fmla="*/ 0 h 5730240"/>
              <a:gd name="connsiteX0" fmla="*/ 0 w 8641080"/>
              <a:gd name="connsiteY0" fmla="*/ 0 h 5730240"/>
              <a:gd name="connsiteX1" fmla="*/ 8641080 w 8641080"/>
              <a:gd name="connsiteY1" fmla="*/ 60960 h 5730240"/>
              <a:gd name="connsiteX2" fmla="*/ 7589520 w 8641080"/>
              <a:gd name="connsiteY2" fmla="*/ 2522220 h 5730240"/>
              <a:gd name="connsiteX3" fmla="*/ 3870963 w 8641080"/>
              <a:gd name="connsiteY3" fmla="*/ 5417820 h 5730240"/>
              <a:gd name="connsiteX4" fmla="*/ 320040 w 8641080"/>
              <a:gd name="connsiteY4" fmla="*/ 5730240 h 5730240"/>
              <a:gd name="connsiteX5" fmla="*/ 0 w 8641080"/>
              <a:gd name="connsiteY5" fmla="*/ 0 h 5730240"/>
              <a:gd name="connsiteX0" fmla="*/ 0 w 8641080"/>
              <a:gd name="connsiteY0" fmla="*/ 0 h 5730240"/>
              <a:gd name="connsiteX1" fmla="*/ 8641080 w 8641080"/>
              <a:gd name="connsiteY1" fmla="*/ 60960 h 5730240"/>
              <a:gd name="connsiteX2" fmla="*/ 3870963 w 8641080"/>
              <a:gd name="connsiteY2" fmla="*/ 5417820 h 5730240"/>
              <a:gd name="connsiteX3" fmla="*/ 320040 w 8641080"/>
              <a:gd name="connsiteY3" fmla="*/ 5730240 h 5730240"/>
              <a:gd name="connsiteX4" fmla="*/ 0 w 8641080"/>
              <a:gd name="connsiteY4" fmla="*/ 0 h 5730240"/>
              <a:gd name="connsiteX0" fmla="*/ 0 w 8641080"/>
              <a:gd name="connsiteY0" fmla="*/ 0 h 5730240"/>
              <a:gd name="connsiteX1" fmla="*/ 8641080 w 8641080"/>
              <a:gd name="connsiteY1" fmla="*/ 60960 h 5730240"/>
              <a:gd name="connsiteX2" fmla="*/ 7772403 w 8641080"/>
              <a:gd name="connsiteY2" fmla="*/ 3307080 h 5730240"/>
              <a:gd name="connsiteX3" fmla="*/ 320040 w 8641080"/>
              <a:gd name="connsiteY3" fmla="*/ 5730240 h 5730240"/>
              <a:gd name="connsiteX4" fmla="*/ 0 w 8641080"/>
              <a:gd name="connsiteY4" fmla="*/ 0 h 5730240"/>
              <a:gd name="connsiteX0" fmla="*/ 0 w 9403083"/>
              <a:gd name="connsiteY0" fmla="*/ 0 h 5730240"/>
              <a:gd name="connsiteX1" fmla="*/ 8641080 w 9403083"/>
              <a:gd name="connsiteY1" fmla="*/ 60960 h 5730240"/>
              <a:gd name="connsiteX2" fmla="*/ 9403083 w 9403083"/>
              <a:gd name="connsiteY2" fmla="*/ 2644140 h 5730240"/>
              <a:gd name="connsiteX3" fmla="*/ 320040 w 9403083"/>
              <a:gd name="connsiteY3" fmla="*/ 5730240 h 5730240"/>
              <a:gd name="connsiteX4" fmla="*/ 0 w 9403083"/>
              <a:gd name="connsiteY4" fmla="*/ 0 h 5730240"/>
              <a:gd name="connsiteX0" fmla="*/ 0 w 9448803"/>
              <a:gd name="connsiteY0" fmla="*/ 0 h 5897880"/>
              <a:gd name="connsiteX1" fmla="*/ 8686800 w 9448803"/>
              <a:gd name="connsiteY1" fmla="*/ 228600 h 5897880"/>
              <a:gd name="connsiteX2" fmla="*/ 9448803 w 9448803"/>
              <a:gd name="connsiteY2" fmla="*/ 2811780 h 5897880"/>
              <a:gd name="connsiteX3" fmla="*/ 365760 w 9448803"/>
              <a:gd name="connsiteY3" fmla="*/ 5897880 h 5897880"/>
              <a:gd name="connsiteX4" fmla="*/ 0 w 9448803"/>
              <a:gd name="connsiteY4" fmla="*/ 0 h 5897880"/>
              <a:gd name="connsiteX0" fmla="*/ 0 w 9448803"/>
              <a:gd name="connsiteY0" fmla="*/ 0 h 5913120"/>
              <a:gd name="connsiteX1" fmla="*/ 8686800 w 9448803"/>
              <a:gd name="connsiteY1" fmla="*/ 228600 h 5913120"/>
              <a:gd name="connsiteX2" fmla="*/ 9448803 w 9448803"/>
              <a:gd name="connsiteY2" fmla="*/ 2811780 h 5913120"/>
              <a:gd name="connsiteX3" fmla="*/ 175260 w 9448803"/>
              <a:gd name="connsiteY3" fmla="*/ 5913120 h 5913120"/>
              <a:gd name="connsiteX4" fmla="*/ 0 w 9448803"/>
              <a:gd name="connsiteY4" fmla="*/ 0 h 5913120"/>
              <a:gd name="connsiteX0" fmla="*/ 0 w 8686800"/>
              <a:gd name="connsiteY0" fmla="*/ 0 h 5913120"/>
              <a:gd name="connsiteX1" fmla="*/ 8686800 w 8686800"/>
              <a:gd name="connsiteY1" fmla="*/ 228600 h 5913120"/>
              <a:gd name="connsiteX2" fmla="*/ 8328663 w 8686800"/>
              <a:gd name="connsiteY2" fmla="*/ 3505200 h 5913120"/>
              <a:gd name="connsiteX3" fmla="*/ 175260 w 8686800"/>
              <a:gd name="connsiteY3" fmla="*/ 5913120 h 5913120"/>
              <a:gd name="connsiteX4" fmla="*/ 0 w 8686800"/>
              <a:gd name="connsiteY4" fmla="*/ 0 h 5913120"/>
              <a:gd name="connsiteX0" fmla="*/ 0 w 8686800"/>
              <a:gd name="connsiteY0" fmla="*/ 0 h 5913120"/>
              <a:gd name="connsiteX1" fmla="*/ 8686800 w 8686800"/>
              <a:gd name="connsiteY1" fmla="*/ 228600 h 5913120"/>
              <a:gd name="connsiteX2" fmla="*/ 6690363 w 8686800"/>
              <a:gd name="connsiteY2" fmla="*/ 5219700 h 5913120"/>
              <a:gd name="connsiteX3" fmla="*/ 175260 w 8686800"/>
              <a:gd name="connsiteY3" fmla="*/ 5913120 h 5913120"/>
              <a:gd name="connsiteX4" fmla="*/ 0 w 8686800"/>
              <a:gd name="connsiteY4" fmla="*/ 0 h 5913120"/>
              <a:gd name="connsiteX0" fmla="*/ 160020 w 8511540"/>
              <a:gd name="connsiteY0" fmla="*/ 0 h 5875020"/>
              <a:gd name="connsiteX1" fmla="*/ 8511540 w 8511540"/>
              <a:gd name="connsiteY1" fmla="*/ 190500 h 5875020"/>
              <a:gd name="connsiteX2" fmla="*/ 6515103 w 8511540"/>
              <a:gd name="connsiteY2" fmla="*/ 5181600 h 5875020"/>
              <a:gd name="connsiteX3" fmla="*/ 0 w 8511540"/>
              <a:gd name="connsiteY3" fmla="*/ 5875020 h 5875020"/>
              <a:gd name="connsiteX4" fmla="*/ 160020 w 8511540"/>
              <a:gd name="connsiteY4" fmla="*/ 0 h 5875020"/>
              <a:gd name="connsiteX0" fmla="*/ 15240 w 8366760"/>
              <a:gd name="connsiteY0" fmla="*/ 0 h 5494020"/>
              <a:gd name="connsiteX1" fmla="*/ 8366760 w 8366760"/>
              <a:gd name="connsiteY1" fmla="*/ 190500 h 5494020"/>
              <a:gd name="connsiteX2" fmla="*/ 6370323 w 8366760"/>
              <a:gd name="connsiteY2" fmla="*/ 5181600 h 5494020"/>
              <a:gd name="connsiteX3" fmla="*/ 0 w 8366760"/>
              <a:gd name="connsiteY3" fmla="*/ 5494020 h 5494020"/>
              <a:gd name="connsiteX4" fmla="*/ 15240 w 8366760"/>
              <a:gd name="connsiteY4" fmla="*/ 0 h 5494020"/>
              <a:gd name="connsiteX0" fmla="*/ 15240 w 8366760"/>
              <a:gd name="connsiteY0" fmla="*/ 0 h 5494020"/>
              <a:gd name="connsiteX1" fmla="*/ 8366760 w 8366760"/>
              <a:gd name="connsiteY1" fmla="*/ 190500 h 5494020"/>
              <a:gd name="connsiteX2" fmla="*/ 7871463 w 8366760"/>
              <a:gd name="connsiteY2" fmla="*/ 4229100 h 5494020"/>
              <a:gd name="connsiteX3" fmla="*/ 0 w 8366760"/>
              <a:gd name="connsiteY3" fmla="*/ 5494020 h 5494020"/>
              <a:gd name="connsiteX4" fmla="*/ 15240 w 8366760"/>
              <a:gd name="connsiteY4" fmla="*/ 0 h 5494020"/>
              <a:gd name="connsiteX0" fmla="*/ 15240 w 8366760"/>
              <a:gd name="connsiteY0" fmla="*/ 0 h 5494020"/>
              <a:gd name="connsiteX1" fmla="*/ 8366760 w 8366760"/>
              <a:gd name="connsiteY1" fmla="*/ 190500 h 5494020"/>
              <a:gd name="connsiteX2" fmla="*/ 6324603 w 8366760"/>
              <a:gd name="connsiteY2" fmla="*/ 4838700 h 5494020"/>
              <a:gd name="connsiteX3" fmla="*/ 0 w 8366760"/>
              <a:gd name="connsiteY3" fmla="*/ 5494020 h 5494020"/>
              <a:gd name="connsiteX4" fmla="*/ 15240 w 8366760"/>
              <a:gd name="connsiteY4" fmla="*/ 0 h 5494020"/>
              <a:gd name="connsiteX0" fmla="*/ 15240 w 8450583"/>
              <a:gd name="connsiteY0" fmla="*/ 0 h 5494020"/>
              <a:gd name="connsiteX1" fmla="*/ 8366760 w 8450583"/>
              <a:gd name="connsiteY1" fmla="*/ 190500 h 5494020"/>
              <a:gd name="connsiteX2" fmla="*/ 8450583 w 8450583"/>
              <a:gd name="connsiteY2" fmla="*/ 3444240 h 5494020"/>
              <a:gd name="connsiteX3" fmla="*/ 0 w 8450583"/>
              <a:gd name="connsiteY3" fmla="*/ 5494020 h 5494020"/>
              <a:gd name="connsiteX4" fmla="*/ 15240 w 8450583"/>
              <a:gd name="connsiteY4" fmla="*/ 0 h 5494020"/>
              <a:gd name="connsiteX0" fmla="*/ 15240 w 9227820"/>
              <a:gd name="connsiteY0" fmla="*/ 0 h 5494020"/>
              <a:gd name="connsiteX1" fmla="*/ 9227820 w 9227820"/>
              <a:gd name="connsiteY1" fmla="*/ 754380 h 5494020"/>
              <a:gd name="connsiteX2" fmla="*/ 8450583 w 9227820"/>
              <a:gd name="connsiteY2" fmla="*/ 3444240 h 5494020"/>
              <a:gd name="connsiteX3" fmla="*/ 0 w 9227820"/>
              <a:gd name="connsiteY3" fmla="*/ 5494020 h 5494020"/>
              <a:gd name="connsiteX4" fmla="*/ 15240 w 9227820"/>
              <a:gd name="connsiteY4" fmla="*/ 0 h 5494020"/>
              <a:gd name="connsiteX0" fmla="*/ 15240 w 9227820"/>
              <a:gd name="connsiteY0" fmla="*/ 0 h 5494020"/>
              <a:gd name="connsiteX1" fmla="*/ 9227820 w 9227820"/>
              <a:gd name="connsiteY1" fmla="*/ 754380 h 5494020"/>
              <a:gd name="connsiteX2" fmla="*/ 5044443 w 9227820"/>
              <a:gd name="connsiteY2" fmla="*/ 5318760 h 5494020"/>
              <a:gd name="connsiteX3" fmla="*/ 0 w 9227820"/>
              <a:gd name="connsiteY3" fmla="*/ 5494020 h 5494020"/>
              <a:gd name="connsiteX4" fmla="*/ 15240 w 9227820"/>
              <a:gd name="connsiteY4" fmla="*/ 0 h 5494020"/>
              <a:gd name="connsiteX0" fmla="*/ 15240 w 9227820"/>
              <a:gd name="connsiteY0" fmla="*/ 0 h 5494020"/>
              <a:gd name="connsiteX1" fmla="*/ 9227820 w 9227820"/>
              <a:gd name="connsiteY1" fmla="*/ 754380 h 5494020"/>
              <a:gd name="connsiteX2" fmla="*/ 5036823 w 9227820"/>
              <a:gd name="connsiteY2" fmla="*/ 5318760 h 5494020"/>
              <a:gd name="connsiteX3" fmla="*/ 0 w 9227820"/>
              <a:gd name="connsiteY3" fmla="*/ 5494020 h 5494020"/>
              <a:gd name="connsiteX4" fmla="*/ 15240 w 9227820"/>
              <a:gd name="connsiteY4" fmla="*/ 0 h 5494020"/>
              <a:gd name="connsiteX0" fmla="*/ 15240 w 9204960"/>
              <a:gd name="connsiteY0" fmla="*/ 0 h 5494020"/>
              <a:gd name="connsiteX1" fmla="*/ 9204960 w 9204960"/>
              <a:gd name="connsiteY1" fmla="*/ 1310640 h 5494020"/>
              <a:gd name="connsiteX2" fmla="*/ 5036823 w 9204960"/>
              <a:gd name="connsiteY2" fmla="*/ 5318760 h 5494020"/>
              <a:gd name="connsiteX3" fmla="*/ 0 w 9204960"/>
              <a:gd name="connsiteY3" fmla="*/ 5494020 h 5494020"/>
              <a:gd name="connsiteX4" fmla="*/ 15240 w 9204960"/>
              <a:gd name="connsiteY4" fmla="*/ 0 h 5494020"/>
              <a:gd name="connsiteX0" fmla="*/ 0 w 9220200"/>
              <a:gd name="connsiteY0" fmla="*/ 0 h 5623560"/>
              <a:gd name="connsiteX1" fmla="*/ 9220200 w 9220200"/>
              <a:gd name="connsiteY1" fmla="*/ 1440180 h 5623560"/>
              <a:gd name="connsiteX2" fmla="*/ 5052063 w 9220200"/>
              <a:gd name="connsiteY2" fmla="*/ 5448300 h 5623560"/>
              <a:gd name="connsiteX3" fmla="*/ 15240 w 9220200"/>
              <a:gd name="connsiteY3" fmla="*/ 5623560 h 5623560"/>
              <a:gd name="connsiteX4" fmla="*/ 0 w 9220200"/>
              <a:gd name="connsiteY4" fmla="*/ 0 h 5623560"/>
              <a:gd name="connsiteX0" fmla="*/ 0 w 8412480"/>
              <a:gd name="connsiteY0" fmla="*/ 0 h 5623560"/>
              <a:gd name="connsiteX1" fmla="*/ 8412480 w 8412480"/>
              <a:gd name="connsiteY1" fmla="*/ 662940 h 5623560"/>
              <a:gd name="connsiteX2" fmla="*/ 5052063 w 8412480"/>
              <a:gd name="connsiteY2" fmla="*/ 5448300 h 5623560"/>
              <a:gd name="connsiteX3" fmla="*/ 15240 w 8412480"/>
              <a:gd name="connsiteY3" fmla="*/ 5623560 h 5623560"/>
              <a:gd name="connsiteX4" fmla="*/ 0 w 8412480"/>
              <a:gd name="connsiteY4" fmla="*/ 0 h 5623560"/>
              <a:gd name="connsiteX0" fmla="*/ 0 w 8001000"/>
              <a:gd name="connsiteY0" fmla="*/ 0 h 5623560"/>
              <a:gd name="connsiteX1" fmla="*/ 8001000 w 8001000"/>
              <a:gd name="connsiteY1" fmla="*/ 891540 h 5623560"/>
              <a:gd name="connsiteX2" fmla="*/ 5052063 w 8001000"/>
              <a:gd name="connsiteY2" fmla="*/ 5448300 h 5623560"/>
              <a:gd name="connsiteX3" fmla="*/ 15240 w 8001000"/>
              <a:gd name="connsiteY3" fmla="*/ 5623560 h 5623560"/>
              <a:gd name="connsiteX4" fmla="*/ 0 w 8001000"/>
              <a:gd name="connsiteY4" fmla="*/ 0 h 5623560"/>
              <a:gd name="connsiteX0" fmla="*/ 0 w 8001000"/>
              <a:gd name="connsiteY0" fmla="*/ 0 h 5623560"/>
              <a:gd name="connsiteX1" fmla="*/ 8001000 w 8001000"/>
              <a:gd name="connsiteY1" fmla="*/ 891540 h 5623560"/>
              <a:gd name="connsiteX2" fmla="*/ 4023363 w 8001000"/>
              <a:gd name="connsiteY2" fmla="*/ 5615940 h 5623560"/>
              <a:gd name="connsiteX3" fmla="*/ 15240 w 8001000"/>
              <a:gd name="connsiteY3" fmla="*/ 5623560 h 5623560"/>
              <a:gd name="connsiteX4" fmla="*/ 0 w 8001000"/>
              <a:gd name="connsiteY4" fmla="*/ 0 h 5623560"/>
              <a:gd name="connsiteX0" fmla="*/ 0 w 8641080"/>
              <a:gd name="connsiteY0" fmla="*/ 0 h 5623560"/>
              <a:gd name="connsiteX1" fmla="*/ 8641080 w 8641080"/>
              <a:gd name="connsiteY1" fmla="*/ 2049780 h 5623560"/>
              <a:gd name="connsiteX2" fmla="*/ 4023363 w 8641080"/>
              <a:gd name="connsiteY2" fmla="*/ 5615940 h 5623560"/>
              <a:gd name="connsiteX3" fmla="*/ 15240 w 8641080"/>
              <a:gd name="connsiteY3" fmla="*/ 5623560 h 5623560"/>
              <a:gd name="connsiteX4" fmla="*/ 0 w 8641080"/>
              <a:gd name="connsiteY4" fmla="*/ 0 h 5623560"/>
              <a:gd name="connsiteX0" fmla="*/ 0 w 8633460"/>
              <a:gd name="connsiteY0" fmla="*/ 0 h 5760720"/>
              <a:gd name="connsiteX1" fmla="*/ 8633460 w 8633460"/>
              <a:gd name="connsiteY1" fmla="*/ 2186940 h 5760720"/>
              <a:gd name="connsiteX2" fmla="*/ 4015743 w 8633460"/>
              <a:gd name="connsiteY2" fmla="*/ 5753100 h 5760720"/>
              <a:gd name="connsiteX3" fmla="*/ 7620 w 8633460"/>
              <a:gd name="connsiteY3" fmla="*/ 5760720 h 5760720"/>
              <a:gd name="connsiteX4" fmla="*/ 0 w 8633460"/>
              <a:gd name="connsiteY4" fmla="*/ 0 h 5760720"/>
              <a:gd name="connsiteX0" fmla="*/ 0 w 8892540"/>
              <a:gd name="connsiteY0" fmla="*/ 0 h 5760720"/>
              <a:gd name="connsiteX1" fmla="*/ 8892540 w 8892540"/>
              <a:gd name="connsiteY1" fmla="*/ 2011680 h 5760720"/>
              <a:gd name="connsiteX2" fmla="*/ 4015743 w 8892540"/>
              <a:gd name="connsiteY2" fmla="*/ 5753100 h 5760720"/>
              <a:gd name="connsiteX3" fmla="*/ 7620 w 8892540"/>
              <a:gd name="connsiteY3" fmla="*/ 5760720 h 5760720"/>
              <a:gd name="connsiteX4" fmla="*/ 0 w 8892540"/>
              <a:gd name="connsiteY4" fmla="*/ 0 h 5760720"/>
              <a:gd name="connsiteX0" fmla="*/ 0 w 8892540"/>
              <a:gd name="connsiteY0" fmla="*/ 0 h 5760720"/>
              <a:gd name="connsiteX1" fmla="*/ 8892540 w 8892540"/>
              <a:gd name="connsiteY1" fmla="*/ 2011680 h 5760720"/>
              <a:gd name="connsiteX2" fmla="*/ 4572003 w 8892540"/>
              <a:gd name="connsiteY2" fmla="*/ 5753100 h 5760720"/>
              <a:gd name="connsiteX3" fmla="*/ 7620 w 8892540"/>
              <a:gd name="connsiteY3" fmla="*/ 5760720 h 5760720"/>
              <a:gd name="connsiteX4" fmla="*/ 0 w 8892540"/>
              <a:gd name="connsiteY4" fmla="*/ 0 h 5760720"/>
              <a:gd name="connsiteX0" fmla="*/ 0 w 7879080"/>
              <a:gd name="connsiteY0" fmla="*/ 0 h 5760720"/>
              <a:gd name="connsiteX1" fmla="*/ 7879080 w 7879080"/>
              <a:gd name="connsiteY1" fmla="*/ 1021080 h 5760720"/>
              <a:gd name="connsiteX2" fmla="*/ 4572003 w 7879080"/>
              <a:gd name="connsiteY2" fmla="*/ 5753100 h 5760720"/>
              <a:gd name="connsiteX3" fmla="*/ 7620 w 7879080"/>
              <a:gd name="connsiteY3" fmla="*/ 5760720 h 5760720"/>
              <a:gd name="connsiteX4" fmla="*/ 0 w 7879080"/>
              <a:gd name="connsiteY4" fmla="*/ 0 h 5760720"/>
              <a:gd name="connsiteX0" fmla="*/ 0 w 8355330"/>
              <a:gd name="connsiteY0" fmla="*/ 388620 h 6149340"/>
              <a:gd name="connsiteX1" fmla="*/ 8355330 w 8355330"/>
              <a:gd name="connsiteY1" fmla="*/ 0 h 6149340"/>
              <a:gd name="connsiteX2" fmla="*/ 4572003 w 8355330"/>
              <a:gd name="connsiteY2" fmla="*/ 6141720 h 6149340"/>
              <a:gd name="connsiteX3" fmla="*/ 7620 w 8355330"/>
              <a:gd name="connsiteY3" fmla="*/ 6149340 h 6149340"/>
              <a:gd name="connsiteX4" fmla="*/ 0 w 8355330"/>
              <a:gd name="connsiteY4" fmla="*/ 388620 h 6149340"/>
              <a:gd name="connsiteX0" fmla="*/ 0 w 8355330"/>
              <a:gd name="connsiteY0" fmla="*/ 388620 h 6149340"/>
              <a:gd name="connsiteX1" fmla="*/ 8355330 w 8355330"/>
              <a:gd name="connsiteY1" fmla="*/ 0 h 6149340"/>
              <a:gd name="connsiteX2" fmla="*/ 8267703 w 8355330"/>
              <a:gd name="connsiteY2" fmla="*/ 5360670 h 6149340"/>
              <a:gd name="connsiteX3" fmla="*/ 7620 w 8355330"/>
              <a:gd name="connsiteY3" fmla="*/ 6149340 h 6149340"/>
              <a:gd name="connsiteX4" fmla="*/ 0 w 8355330"/>
              <a:gd name="connsiteY4" fmla="*/ 388620 h 6149340"/>
              <a:gd name="connsiteX0" fmla="*/ 1478280 w 9833610"/>
              <a:gd name="connsiteY0" fmla="*/ 388620 h 5360670"/>
              <a:gd name="connsiteX1" fmla="*/ 9833610 w 9833610"/>
              <a:gd name="connsiteY1" fmla="*/ 0 h 5360670"/>
              <a:gd name="connsiteX2" fmla="*/ 9745983 w 9833610"/>
              <a:gd name="connsiteY2" fmla="*/ 5360670 h 5360670"/>
              <a:gd name="connsiteX3" fmla="*/ 0 w 9833610"/>
              <a:gd name="connsiteY3" fmla="*/ 4206240 h 5360670"/>
              <a:gd name="connsiteX4" fmla="*/ 1478280 w 9833610"/>
              <a:gd name="connsiteY4" fmla="*/ 388620 h 5360670"/>
              <a:gd name="connsiteX0" fmla="*/ 5688330 w 9833610"/>
              <a:gd name="connsiteY0" fmla="*/ 121920 h 5360670"/>
              <a:gd name="connsiteX1" fmla="*/ 9833610 w 9833610"/>
              <a:gd name="connsiteY1" fmla="*/ 0 h 5360670"/>
              <a:gd name="connsiteX2" fmla="*/ 9745983 w 9833610"/>
              <a:gd name="connsiteY2" fmla="*/ 5360670 h 5360670"/>
              <a:gd name="connsiteX3" fmla="*/ 0 w 9833610"/>
              <a:gd name="connsiteY3" fmla="*/ 4206240 h 5360670"/>
              <a:gd name="connsiteX4" fmla="*/ 5688330 w 9833610"/>
              <a:gd name="connsiteY4" fmla="*/ 121920 h 5360670"/>
              <a:gd name="connsiteX0" fmla="*/ 5821680 w 9966960"/>
              <a:gd name="connsiteY0" fmla="*/ 121920 h 5360670"/>
              <a:gd name="connsiteX1" fmla="*/ 9966960 w 9966960"/>
              <a:gd name="connsiteY1" fmla="*/ 0 h 5360670"/>
              <a:gd name="connsiteX2" fmla="*/ 9879333 w 9966960"/>
              <a:gd name="connsiteY2" fmla="*/ 5360670 h 5360670"/>
              <a:gd name="connsiteX3" fmla="*/ 0 w 9966960"/>
              <a:gd name="connsiteY3" fmla="*/ 4453890 h 5360670"/>
              <a:gd name="connsiteX4" fmla="*/ 5821680 w 9966960"/>
              <a:gd name="connsiteY4" fmla="*/ 121920 h 5360670"/>
              <a:gd name="connsiteX0" fmla="*/ 5821680 w 9966960"/>
              <a:gd name="connsiteY0" fmla="*/ 121920 h 6065520"/>
              <a:gd name="connsiteX1" fmla="*/ 9966960 w 9966960"/>
              <a:gd name="connsiteY1" fmla="*/ 0 h 6065520"/>
              <a:gd name="connsiteX2" fmla="*/ 9326883 w 9966960"/>
              <a:gd name="connsiteY2" fmla="*/ 6065520 h 6065520"/>
              <a:gd name="connsiteX3" fmla="*/ 0 w 9966960"/>
              <a:gd name="connsiteY3" fmla="*/ 4453890 h 6065520"/>
              <a:gd name="connsiteX4" fmla="*/ 5821680 w 9966960"/>
              <a:gd name="connsiteY4" fmla="*/ 121920 h 6065520"/>
              <a:gd name="connsiteX0" fmla="*/ 5821680 w 13700760"/>
              <a:gd name="connsiteY0" fmla="*/ 179070 h 6122670"/>
              <a:gd name="connsiteX1" fmla="*/ 13700760 w 13700760"/>
              <a:gd name="connsiteY1" fmla="*/ 0 h 6122670"/>
              <a:gd name="connsiteX2" fmla="*/ 9326883 w 13700760"/>
              <a:gd name="connsiteY2" fmla="*/ 6122670 h 6122670"/>
              <a:gd name="connsiteX3" fmla="*/ 0 w 13700760"/>
              <a:gd name="connsiteY3" fmla="*/ 4511040 h 6122670"/>
              <a:gd name="connsiteX4" fmla="*/ 5821680 w 13700760"/>
              <a:gd name="connsiteY4" fmla="*/ 179070 h 6122670"/>
              <a:gd name="connsiteX0" fmla="*/ 5821680 w 13700760"/>
              <a:gd name="connsiteY0" fmla="*/ 179070 h 6008370"/>
              <a:gd name="connsiteX1" fmla="*/ 13700760 w 13700760"/>
              <a:gd name="connsiteY1" fmla="*/ 0 h 6008370"/>
              <a:gd name="connsiteX2" fmla="*/ 10412733 w 13700760"/>
              <a:gd name="connsiteY2" fmla="*/ 6008370 h 6008370"/>
              <a:gd name="connsiteX3" fmla="*/ 0 w 13700760"/>
              <a:gd name="connsiteY3" fmla="*/ 4511040 h 6008370"/>
              <a:gd name="connsiteX4" fmla="*/ 5821680 w 13700760"/>
              <a:gd name="connsiteY4" fmla="*/ 179070 h 6008370"/>
              <a:gd name="connsiteX0" fmla="*/ 5821680 w 10412733"/>
              <a:gd name="connsiteY0" fmla="*/ 217170 h 6046470"/>
              <a:gd name="connsiteX1" fmla="*/ 10367010 w 10412733"/>
              <a:gd name="connsiteY1" fmla="*/ 0 h 6046470"/>
              <a:gd name="connsiteX2" fmla="*/ 10412733 w 10412733"/>
              <a:gd name="connsiteY2" fmla="*/ 6046470 h 6046470"/>
              <a:gd name="connsiteX3" fmla="*/ 0 w 10412733"/>
              <a:gd name="connsiteY3" fmla="*/ 4549140 h 6046470"/>
              <a:gd name="connsiteX4" fmla="*/ 5821680 w 10412733"/>
              <a:gd name="connsiteY4" fmla="*/ 217170 h 6046470"/>
              <a:gd name="connsiteX0" fmla="*/ 5955030 w 10546083"/>
              <a:gd name="connsiteY0" fmla="*/ 217170 h 6046470"/>
              <a:gd name="connsiteX1" fmla="*/ 10500360 w 10546083"/>
              <a:gd name="connsiteY1" fmla="*/ 0 h 6046470"/>
              <a:gd name="connsiteX2" fmla="*/ 10546083 w 10546083"/>
              <a:gd name="connsiteY2" fmla="*/ 6046470 h 6046470"/>
              <a:gd name="connsiteX3" fmla="*/ 0 w 10546083"/>
              <a:gd name="connsiteY3" fmla="*/ 4644390 h 6046470"/>
              <a:gd name="connsiteX4" fmla="*/ 5955030 w 10546083"/>
              <a:gd name="connsiteY4" fmla="*/ 217170 h 6046470"/>
              <a:gd name="connsiteX0" fmla="*/ 6297930 w 10546083"/>
              <a:gd name="connsiteY0" fmla="*/ 140970 h 6046470"/>
              <a:gd name="connsiteX1" fmla="*/ 10500360 w 10546083"/>
              <a:gd name="connsiteY1" fmla="*/ 0 h 6046470"/>
              <a:gd name="connsiteX2" fmla="*/ 10546083 w 10546083"/>
              <a:gd name="connsiteY2" fmla="*/ 6046470 h 6046470"/>
              <a:gd name="connsiteX3" fmla="*/ 0 w 10546083"/>
              <a:gd name="connsiteY3" fmla="*/ 4644390 h 6046470"/>
              <a:gd name="connsiteX4" fmla="*/ 6297930 w 10546083"/>
              <a:gd name="connsiteY4" fmla="*/ 140970 h 6046470"/>
              <a:gd name="connsiteX0" fmla="*/ 6297930 w 10546083"/>
              <a:gd name="connsiteY0" fmla="*/ 0 h 5905500"/>
              <a:gd name="connsiteX1" fmla="*/ 10024110 w 10546083"/>
              <a:gd name="connsiteY1" fmla="*/ 11430 h 5905500"/>
              <a:gd name="connsiteX2" fmla="*/ 10546083 w 10546083"/>
              <a:gd name="connsiteY2" fmla="*/ 5905500 h 5905500"/>
              <a:gd name="connsiteX3" fmla="*/ 0 w 10546083"/>
              <a:gd name="connsiteY3" fmla="*/ 4503420 h 5905500"/>
              <a:gd name="connsiteX4" fmla="*/ 6297930 w 10546083"/>
              <a:gd name="connsiteY4" fmla="*/ 0 h 5905500"/>
              <a:gd name="connsiteX0" fmla="*/ 6297930 w 10069833"/>
              <a:gd name="connsiteY0" fmla="*/ 0 h 5829300"/>
              <a:gd name="connsiteX1" fmla="*/ 10024110 w 10069833"/>
              <a:gd name="connsiteY1" fmla="*/ 11430 h 5829300"/>
              <a:gd name="connsiteX2" fmla="*/ 10069833 w 10069833"/>
              <a:gd name="connsiteY2" fmla="*/ 5829300 h 5829300"/>
              <a:gd name="connsiteX3" fmla="*/ 0 w 10069833"/>
              <a:gd name="connsiteY3" fmla="*/ 4503420 h 5829300"/>
              <a:gd name="connsiteX4" fmla="*/ 6297930 w 10069833"/>
              <a:gd name="connsiteY4" fmla="*/ 0 h 5829300"/>
              <a:gd name="connsiteX0" fmla="*/ 6583680 w 10355583"/>
              <a:gd name="connsiteY0" fmla="*/ 0 h 5829300"/>
              <a:gd name="connsiteX1" fmla="*/ 10309860 w 10355583"/>
              <a:gd name="connsiteY1" fmla="*/ 11430 h 5829300"/>
              <a:gd name="connsiteX2" fmla="*/ 10355583 w 10355583"/>
              <a:gd name="connsiteY2" fmla="*/ 5829300 h 5829300"/>
              <a:gd name="connsiteX3" fmla="*/ 0 w 10355583"/>
              <a:gd name="connsiteY3" fmla="*/ 4579620 h 5829300"/>
              <a:gd name="connsiteX4" fmla="*/ 6583680 w 10355583"/>
              <a:gd name="connsiteY4" fmla="*/ 0 h 5829300"/>
              <a:gd name="connsiteX0" fmla="*/ 6583680 w 10309860"/>
              <a:gd name="connsiteY0" fmla="*/ 0 h 5638800"/>
              <a:gd name="connsiteX1" fmla="*/ 10309860 w 10309860"/>
              <a:gd name="connsiteY1" fmla="*/ 11430 h 5638800"/>
              <a:gd name="connsiteX2" fmla="*/ 10298433 w 10309860"/>
              <a:gd name="connsiteY2" fmla="*/ 5638800 h 5638800"/>
              <a:gd name="connsiteX3" fmla="*/ 0 w 10309860"/>
              <a:gd name="connsiteY3" fmla="*/ 4579620 h 5638800"/>
              <a:gd name="connsiteX4" fmla="*/ 6583680 w 10309860"/>
              <a:gd name="connsiteY4" fmla="*/ 0 h 5638800"/>
              <a:gd name="connsiteX0" fmla="*/ 6583680 w 10309860"/>
              <a:gd name="connsiteY0" fmla="*/ 0 h 5638800"/>
              <a:gd name="connsiteX1" fmla="*/ 10309860 w 10309860"/>
              <a:gd name="connsiteY1" fmla="*/ 11430 h 5638800"/>
              <a:gd name="connsiteX2" fmla="*/ 10298433 w 10309860"/>
              <a:gd name="connsiteY2" fmla="*/ 5638800 h 5638800"/>
              <a:gd name="connsiteX3" fmla="*/ 0 w 10309860"/>
              <a:gd name="connsiteY3" fmla="*/ 4579620 h 5638800"/>
              <a:gd name="connsiteX4" fmla="*/ 1716356 w 10309860"/>
              <a:gd name="connsiteY4" fmla="*/ 3380581 h 5638800"/>
              <a:gd name="connsiteX5" fmla="*/ 6583680 w 10309860"/>
              <a:gd name="connsiteY5" fmla="*/ 0 h 5638800"/>
              <a:gd name="connsiteX0" fmla="*/ 6583680 w 10309860"/>
              <a:gd name="connsiteY0" fmla="*/ 0 h 5638800"/>
              <a:gd name="connsiteX1" fmla="*/ 10309860 w 10309860"/>
              <a:gd name="connsiteY1" fmla="*/ 11430 h 5638800"/>
              <a:gd name="connsiteX2" fmla="*/ 10298433 w 10309860"/>
              <a:gd name="connsiteY2" fmla="*/ 5638800 h 5638800"/>
              <a:gd name="connsiteX3" fmla="*/ 0 w 10309860"/>
              <a:gd name="connsiteY3" fmla="*/ 4579620 h 5638800"/>
              <a:gd name="connsiteX4" fmla="*/ 3897581 w 10309860"/>
              <a:gd name="connsiteY4" fmla="*/ 37306 h 5638800"/>
              <a:gd name="connsiteX5" fmla="*/ 6583680 w 10309860"/>
              <a:gd name="connsiteY5" fmla="*/ 0 h 5638800"/>
              <a:gd name="connsiteX0" fmla="*/ 2907030 w 6633210"/>
              <a:gd name="connsiteY0" fmla="*/ 0 h 5638800"/>
              <a:gd name="connsiteX1" fmla="*/ 6633210 w 6633210"/>
              <a:gd name="connsiteY1" fmla="*/ 11430 h 5638800"/>
              <a:gd name="connsiteX2" fmla="*/ 6621783 w 6633210"/>
              <a:gd name="connsiteY2" fmla="*/ 5638800 h 5638800"/>
              <a:gd name="connsiteX3" fmla="*/ 0 w 6633210"/>
              <a:gd name="connsiteY3" fmla="*/ 5236845 h 5638800"/>
              <a:gd name="connsiteX4" fmla="*/ 220931 w 6633210"/>
              <a:gd name="connsiteY4" fmla="*/ 37306 h 5638800"/>
              <a:gd name="connsiteX5" fmla="*/ 2907030 w 6633210"/>
              <a:gd name="connsiteY5" fmla="*/ 0 h 5638800"/>
              <a:gd name="connsiteX0" fmla="*/ 2907030 w 6633210"/>
              <a:gd name="connsiteY0" fmla="*/ 0 h 5267325"/>
              <a:gd name="connsiteX1" fmla="*/ 6633210 w 6633210"/>
              <a:gd name="connsiteY1" fmla="*/ 11430 h 5267325"/>
              <a:gd name="connsiteX2" fmla="*/ 6602733 w 6633210"/>
              <a:gd name="connsiteY2" fmla="*/ 5267325 h 5267325"/>
              <a:gd name="connsiteX3" fmla="*/ 0 w 6633210"/>
              <a:gd name="connsiteY3" fmla="*/ 5236845 h 5267325"/>
              <a:gd name="connsiteX4" fmla="*/ 220931 w 6633210"/>
              <a:gd name="connsiteY4" fmla="*/ 37306 h 5267325"/>
              <a:gd name="connsiteX5" fmla="*/ 2907030 w 6633210"/>
              <a:gd name="connsiteY5" fmla="*/ 0 h 5267325"/>
              <a:gd name="connsiteX0" fmla="*/ 3067099 w 6793279"/>
              <a:gd name="connsiteY0" fmla="*/ 0 h 5267325"/>
              <a:gd name="connsiteX1" fmla="*/ 6793279 w 6793279"/>
              <a:gd name="connsiteY1" fmla="*/ 11430 h 5267325"/>
              <a:gd name="connsiteX2" fmla="*/ 6762802 w 6793279"/>
              <a:gd name="connsiteY2" fmla="*/ 5267325 h 5267325"/>
              <a:gd name="connsiteX3" fmla="*/ 160069 w 6793279"/>
              <a:gd name="connsiteY3" fmla="*/ 5236845 h 5267325"/>
              <a:gd name="connsiteX4" fmla="*/ 0 w 6793279"/>
              <a:gd name="connsiteY4" fmla="*/ 551656 h 5267325"/>
              <a:gd name="connsiteX5" fmla="*/ 3067099 w 6793279"/>
              <a:gd name="connsiteY5" fmla="*/ 0 h 5267325"/>
              <a:gd name="connsiteX0" fmla="*/ 3933874 w 7660054"/>
              <a:gd name="connsiteY0" fmla="*/ 0 h 5267325"/>
              <a:gd name="connsiteX1" fmla="*/ 7660054 w 7660054"/>
              <a:gd name="connsiteY1" fmla="*/ 11430 h 5267325"/>
              <a:gd name="connsiteX2" fmla="*/ 7629577 w 7660054"/>
              <a:gd name="connsiteY2" fmla="*/ 5267325 h 5267325"/>
              <a:gd name="connsiteX3" fmla="*/ 1026844 w 7660054"/>
              <a:gd name="connsiteY3" fmla="*/ 5236845 h 5267325"/>
              <a:gd name="connsiteX4" fmla="*/ 0 w 7660054"/>
              <a:gd name="connsiteY4" fmla="*/ 4323556 h 5267325"/>
              <a:gd name="connsiteX5" fmla="*/ 3933874 w 7660054"/>
              <a:gd name="connsiteY5" fmla="*/ 0 h 5267325"/>
              <a:gd name="connsiteX0" fmla="*/ 1857424 w 7660054"/>
              <a:gd name="connsiteY0" fmla="*/ 64770 h 5255895"/>
              <a:gd name="connsiteX1" fmla="*/ 7660054 w 7660054"/>
              <a:gd name="connsiteY1" fmla="*/ 0 h 5255895"/>
              <a:gd name="connsiteX2" fmla="*/ 7629577 w 7660054"/>
              <a:gd name="connsiteY2" fmla="*/ 5255895 h 5255895"/>
              <a:gd name="connsiteX3" fmla="*/ 1026844 w 7660054"/>
              <a:gd name="connsiteY3" fmla="*/ 5225415 h 5255895"/>
              <a:gd name="connsiteX4" fmla="*/ 0 w 7660054"/>
              <a:gd name="connsiteY4" fmla="*/ 4312126 h 5255895"/>
              <a:gd name="connsiteX5" fmla="*/ 1857424 w 7660054"/>
              <a:gd name="connsiteY5" fmla="*/ 64770 h 5255895"/>
              <a:gd name="connsiteX0" fmla="*/ 1800274 w 7602904"/>
              <a:gd name="connsiteY0" fmla="*/ 64770 h 5255895"/>
              <a:gd name="connsiteX1" fmla="*/ 7602904 w 7602904"/>
              <a:gd name="connsiteY1" fmla="*/ 0 h 5255895"/>
              <a:gd name="connsiteX2" fmla="*/ 7572427 w 7602904"/>
              <a:gd name="connsiteY2" fmla="*/ 5255895 h 5255895"/>
              <a:gd name="connsiteX3" fmla="*/ 969694 w 7602904"/>
              <a:gd name="connsiteY3" fmla="*/ 5225415 h 5255895"/>
              <a:gd name="connsiteX4" fmla="*/ 0 w 7602904"/>
              <a:gd name="connsiteY4" fmla="*/ 4293076 h 5255895"/>
              <a:gd name="connsiteX5" fmla="*/ 1800274 w 7602904"/>
              <a:gd name="connsiteY5" fmla="*/ 64770 h 5255895"/>
              <a:gd name="connsiteX0" fmla="*/ 1333615 w 7136245"/>
              <a:gd name="connsiteY0" fmla="*/ 64770 h 5255895"/>
              <a:gd name="connsiteX1" fmla="*/ 7136245 w 7136245"/>
              <a:gd name="connsiteY1" fmla="*/ 0 h 5255895"/>
              <a:gd name="connsiteX2" fmla="*/ 7105768 w 7136245"/>
              <a:gd name="connsiteY2" fmla="*/ 5255895 h 5255895"/>
              <a:gd name="connsiteX3" fmla="*/ 503035 w 7136245"/>
              <a:gd name="connsiteY3" fmla="*/ 5225415 h 5255895"/>
              <a:gd name="connsiteX4" fmla="*/ 0 w 7136245"/>
              <a:gd name="connsiteY4" fmla="*/ 4261545 h 5255895"/>
              <a:gd name="connsiteX5" fmla="*/ 1333615 w 7136245"/>
              <a:gd name="connsiteY5" fmla="*/ 64770 h 5255895"/>
              <a:gd name="connsiteX0" fmla="*/ 1655232 w 7136245"/>
              <a:gd name="connsiteY0" fmla="*/ 64770 h 5255895"/>
              <a:gd name="connsiteX1" fmla="*/ 7136245 w 7136245"/>
              <a:gd name="connsiteY1" fmla="*/ 0 h 5255895"/>
              <a:gd name="connsiteX2" fmla="*/ 7105768 w 7136245"/>
              <a:gd name="connsiteY2" fmla="*/ 5255895 h 5255895"/>
              <a:gd name="connsiteX3" fmla="*/ 503035 w 7136245"/>
              <a:gd name="connsiteY3" fmla="*/ 5225415 h 5255895"/>
              <a:gd name="connsiteX4" fmla="*/ 0 w 7136245"/>
              <a:gd name="connsiteY4" fmla="*/ 4261545 h 5255895"/>
              <a:gd name="connsiteX5" fmla="*/ 1655232 w 7136245"/>
              <a:gd name="connsiteY5" fmla="*/ 64770 h 5255895"/>
              <a:gd name="connsiteX0" fmla="*/ 1630007 w 7111020"/>
              <a:gd name="connsiteY0" fmla="*/ 64770 h 5255895"/>
              <a:gd name="connsiteX1" fmla="*/ 7111020 w 7111020"/>
              <a:gd name="connsiteY1" fmla="*/ 0 h 5255895"/>
              <a:gd name="connsiteX2" fmla="*/ 7080543 w 7111020"/>
              <a:gd name="connsiteY2" fmla="*/ 5255895 h 5255895"/>
              <a:gd name="connsiteX3" fmla="*/ 477810 w 7111020"/>
              <a:gd name="connsiteY3" fmla="*/ 5225415 h 5255895"/>
              <a:gd name="connsiteX4" fmla="*/ 0 w 7111020"/>
              <a:gd name="connsiteY4" fmla="*/ 4406588 h 5255895"/>
              <a:gd name="connsiteX5" fmla="*/ 1630007 w 7111020"/>
              <a:gd name="connsiteY5" fmla="*/ 64770 h 5255895"/>
              <a:gd name="connsiteX0" fmla="*/ 1630007 w 7111020"/>
              <a:gd name="connsiteY0" fmla="*/ 64770 h 5255895"/>
              <a:gd name="connsiteX1" fmla="*/ 7111020 w 7111020"/>
              <a:gd name="connsiteY1" fmla="*/ 0 h 5255895"/>
              <a:gd name="connsiteX2" fmla="*/ 7080543 w 7111020"/>
              <a:gd name="connsiteY2" fmla="*/ 5255895 h 5255895"/>
              <a:gd name="connsiteX3" fmla="*/ 540872 w 7111020"/>
              <a:gd name="connsiteY3" fmla="*/ 5225415 h 5255895"/>
              <a:gd name="connsiteX4" fmla="*/ 0 w 7111020"/>
              <a:gd name="connsiteY4" fmla="*/ 4406588 h 5255895"/>
              <a:gd name="connsiteX5" fmla="*/ 1630007 w 7111020"/>
              <a:gd name="connsiteY5" fmla="*/ 64770 h 5255895"/>
              <a:gd name="connsiteX0" fmla="*/ 1579557 w 7060570"/>
              <a:gd name="connsiteY0" fmla="*/ 64770 h 5255895"/>
              <a:gd name="connsiteX1" fmla="*/ 7060570 w 7060570"/>
              <a:gd name="connsiteY1" fmla="*/ 0 h 5255895"/>
              <a:gd name="connsiteX2" fmla="*/ 7030093 w 7060570"/>
              <a:gd name="connsiteY2" fmla="*/ 5255895 h 5255895"/>
              <a:gd name="connsiteX3" fmla="*/ 490422 w 7060570"/>
              <a:gd name="connsiteY3" fmla="*/ 5225415 h 5255895"/>
              <a:gd name="connsiteX4" fmla="*/ 0 w 7060570"/>
              <a:gd name="connsiteY4" fmla="*/ 4406588 h 5255895"/>
              <a:gd name="connsiteX5" fmla="*/ 1579557 w 7060570"/>
              <a:gd name="connsiteY5" fmla="*/ 64770 h 5255895"/>
              <a:gd name="connsiteX0" fmla="*/ 1623700 w 7060570"/>
              <a:gd name="connsiteY0" fmla="*/ 64770 h 5255895"/>
              <a:gd name="connsiteX1" fmla="*/ 7060570 w 7060570"/>
              <a:gd name="connsiteY1" fmla="*/ 0 h 5255895"/>
              <a:gd name="connsiteX2" fmla="*/ 7030093 w 7060570"/>
              <a:gd name="connsiteY2" fmla="*/ 5255895 h 5255895"/>
              <a:gd name="connsiteX3" fmla="*/ 490422 w 7060570"/>
              <a:gd name="connsiteY3" fmla="*/ 5225415 h 5255895"/>
              <a:gd name="connsiteX4" fmla="*/ 0 w 7060570"/>
              <a:gd name="connsiteY4" fmla="*/ 4406588 h 5255895"/>
              <a:gd name="connsiteX5" fmla="*/ 1623700 w 7060570"/>
              <a:gd name="connsiteY5" fmla="*/ 64770 h 5255895"/>
              <a:gd name="connsiteX0" fmla="*/ 1623700 w 7030093"/>
              <a:gd name="connsiteY0" fmla="*/ 26670 h 5217795"/>
              <a:gd name="connsiteX1" fmla="*/ 6984370 w 7030093"/>
              <a:gd name="connsiteY1" fmla="*/ 0 h 5217795"/>
              <a:gd name="connsiteX2" fmla="*/ 7030093 w 7030093"/>
              <a:gd name="connsiteY2" fmla="*/ 5217795 h 5217795"/>
              <a:gd name="connsiteX3" fmla="*/ 490422 w 7030093"/>
              <a:gd name="connsiteY3" fmla="*/ 5187315 h 5217795"/>
              <a:gd name="connsiteX4" fmla="*/ 0 w 7030093"/>
              <a:gd name="connsiteY4" fmla="*/ 4368488 h 5217795"/>
              <a:gd name="connsiteX5" fmla="*/ 1623700 w 7030093"/>
              <a:gd name="connsiteY5" fmla="*/ 26670 h 5217795"/>
              <a:gd name="connsiteX0" fmla="*/ 1623700 w 7030093"/>
              <a:gd name="connsiteY0" fmla="*/ 11430 h 5217795"/>
              <a:gd name="connsiteX1" fmla="*/ 6984370 w 7030093"/>
              <a:gd name="connsiteY1" fmla="*/ 0 h 5217795"/>
              <a:gd name="connsiteX2" fmla="*/ 7030093 w 7030093"/>
              <a:gd name="connsiteY2" fmla="*/ 5217795 h 5217795"/>
              <a:gd name="connsiteX3" fmla="*/ 490422 w 7030093"/>
              <a:gd name="connsiteY3" fmla="*/ 5187315 h 5217795"/>
              <a:gd name="connsiteX4" fmla="*/ 0 w 7030093"/>
              <a:gd name="connsiteY4" fmla="*/ 4368488 h 5217795"/>
              <a:gd name="connsiteX5" fmla="*/ 1623700 w 7030093"/>
              <a:gd name="connsiteY5" fmla="*/ 11430 h 5217795"/>
              <a:gd name="connsiteX0" fmla="*/ 1623700 w 7030093"/>
              <a:gd name="connsiteY0" fmla="*/ 0 h 5206365"/>
              <a:gd name="connsiteX1" fmla="*/ 6976750 w 7030093"/>
              <a:gd name="connsiteY1" fmla="*/ 3810 h 5206365"/>
              <a:gd name="connsiteX2" fmla="*/ 7030093 w 7030093"/>
              <a:gd name="connsiteY2" fmla="*/ 5206365 h 5206365"/>
              <a:gd name="connsiteX3" fmla="*/ 490422 w 7030093"/>
              <a:gd name="connsiteY3" fmla="*/ 5175885 h 5206365"/>
              <a:gd name="connsiteX4" fmla="*/ 0 w 7030093"/>
              <a:gd name="connsiteY4" fmla="*/ 4357058 h 5206365"/>
              <a:gd name="connsiteX5" fmla="*/ 1623700 w 7030093"/>
              <a:gd name="connsiteY5" fmla="*/ 0 h 5206365"/>
              <a:gd name="connsiteX0" fmla="*/ 1623700 w 6984373"/>
              <a:gd name="connsiteY0" fmla="*/ 0 h 5183505"/>
              <a:gd name="connsiteX1" fmla="*/ 6976750 w 6984373"/>
              <a:gd name="connsiteY1" fmla="*/ 3810 h 5183505"/>
              <a:gd name="connsiteX2" fmla="*/ 6984373 w 6984373"/>
              <a:gd name="connsiteY2" fmla="*/ 5183505 h 5183505"/>
              <a:gd name="connsiteX3" fmla="*/ 490422 w 6984373"/>
              <a:gd name="connsiteY3" fmla="*/ 5175885 h 5183505"/>
              <a:gd name="connsiteX4" fmla="*/ 0 w 6984373"/>
              <a:gd name="connsiteY4" fmla="*/ 4357058 h 5183505"/>
              <a:gd name="connsiteX5" fmla="*/ 1623700 w 6984373"/>
              <a:gd name="connsiteY5" fmla="*/ 0 h 5183505"/>
              <a:gd name="connsiteX0" fmla="*/ 1623700 w 6991993"/>
              <a:gd name="connsiteY0" fmla="*/ 0 h 5175885"/>
              <a:gd name="connsiteX1" fmla="*/ 6976750 w 6991993"/>
              <a:gd name="connsiteY1" fmla="*/ 3810 h 5175885"/>
              <a:gd name="connsiteX2" fmla="*/ 6991993 w 6991993"/>
              <a:gd name="connsiteY2" fmla="*/ 5175885 h 5175885"/>
              <a:gd name="connsiteX3" fmla="*/ 490422 w 6991993"/>
              <a:gd name="connsiteY3" fmla="*/ 5175885 h 5175885"/>
              <a:gd name="connsiteX4" fmla="*/ 0 w 6991993"/>
              <a:gd name="connsiteY4" fmla="*/ 4357058 h 5175885"/>
              <a:gd name="connsiteX5" fmla="*/ 1623700 w 6991993"/>
              <a:gd name="connsiteY5" fmla="*/ 0 h 5175885"/>
              <a:gd name="connsiteX0" fmla="*/ 1623700 w 6976750"/>
              <a:gd name="connsiteY0" fmla="*/ 0 h 5175885"/>
              <a:gd name="connsiteX1" fmla="*/ 6976750 w 6976750"/>
              <a:gd name="connsiteY1" fmla="*/ 3810 h 5175885"/>
              <a:gd name="connsiteX2" fmla="*/ 6969133 w 6976750"/>
              <a:gd name="connsiteY2" fmla="*/ 5175885 h 5175885"/>
              <a:gd name="connsiteX3" fmla="*/ 490422 w 6976750"/>
              <a:gd name="connsiteY3" fmla="*/ 5175885 h 5175885"/>
              <a:gd name="connsiteX4" fmla="*/ 0 w 6976750"/>
              <a:gd name="connsiteY4" fmla="*/ 4357058 h 5175885"/>
              <a:gd name="connsiteX5" fmla="*/ 1623700 w 6976750"/>
              <a:gd name="connsiteY5" fmla="*/ 0 h 5175885"/>
              <a:gd name="connsiteX0" fmla="*/ 1623700 w 6976750"/>
              <a:gd name="connsiteY0" fmla="*/ 0 h 5175885"/>
              <a:gd name="connsiteX1" fmla="*/ 6976750 w 6976750"/>
              <a:gd name="connsiteY1" fmla="*/ 11430 h 5175885"/>
              <a:gd name="connsiteX2" fmla="*/ 6969133 w 6976750"/>
              <a:gd name="connsiteY2" fmla="*/ 5175885 h 5175885"/>
              <a:gd name="connsiteX3" fmla="*/ 490422 w 6976750"/>
              <a:gd name="connsiteY3" fmla="*/ 5175885 h 5175885"/>
              <a:gd name="connsiteX4" fmla="*/ 0 w 6976750"/>
              <a:gd name="connsiteY4" fmla="*/ 4357058 h 5175885"/>
              <a:gd name="connsiteX5" fmla="*/ 1623700 w 6976750"/>
              <a:gd name="connsiteY5" fmla="*/ 0 h 5175885"/>
              <a:gd name="connsiteX0" fmla="*/ 1623700 w 6976750"/>
              <a:gd name="connsiteY0" fmla="*/ 0 h 5274945"/>
              <a:gd name="connsiteX1" fmla="*/ 6976750 w 6976750"/>
              <a:gd name="connsiteY1" fmla="*/ 11430 h 5274945"/>
              <a:gd name="connsiteX2" fmla="*/ 6969133 w 6976750"/>
              <a:gd name="connsiteY2" fmla="*/ 5274945 h 5274945"/>
              <a:gd name="connsiteX3" fmla="*/ 490422 w 6976750"/>
              <a:gd name="connsiteY3" fmla="*/ 5175885 h 5274945"/>
              <a:gd name="connsiteX4" fmla="*/ 0 w 6976750"/>
              <a:gd name="connsiteY4" fmla="*/ 4357058 h 5274945"/>
              <a:gd name="connsiteX5" fmla="*/ 1623700 w 6976750"/>
              <a:gd name="connsiteY5" fmla="*/ 0 h 5274945"/>
              <a:gd name="connsiteX0" fmla="*/ 1623700 w 6976750"/>
              <a:gd name="connsiteY0" fmla="*/ 0 h 5175885"/>
              <a:gd name="connsiteX1" fmla="*/ 6976750 w 6976750"/>
              <a:gd name="connsiteY1" fmla="*/ 11430 h 5175885"/>
              <a:gd name="connsiteX2" fmla="*/ 6961513 w 6976750"/>
              <a:gd name="connsiteY2" fmla="*/ 5168265 h 5175885"/>
              <a:gd name="connsiteX3" fmla="*/ 490422 w 6976750"/>
              <a:gd name="connsiteY3" fmla="*/ 5175885 h 5175885"/>
              <a:gd name="connsiteX4" fmla="*/ 0 w 6976750"/>
              <a:gd name="connsiteY4" fmla="*/ 4357058 h 5175885"/>
              <a:gd name="connsiteX5" fmla="*/ 1623700 w 6976750"/>
              <a:gd name="connsiteY5" fmla="*/ 0 h 5175885"/>
              <a:gd name="connsiteX0" fmla="*/ 1623700 w 7129150"/>
              <a:gd name="connsiteY0" fmla="*/ 0 h 5175885"/>
              <a:gd name="connsiteX1" fmla="*/ 7129150 w 7129150"/>
              <a:gd name="connsiteY1" fmla="*/ 3810 h 5175885"/>
              <a:gd name="connsiteX2" fmla="*/ 6961513 w 7129150"/>
              <a:gd name="connsiteY2" fmla="*/ 5168265 h 5175885"/>
              <a:gd name="connsiteX3" fmla="*/ 490422 w 7129150"/>
              <a:gd name="connsiteY3" fmla="*/ 5175885 h 5175885"/>
              <a:gd name="connsiteX4" fmla="*/ 0 w 7129150"/>
              <a:gd name="connsiteY4" fmla="*/ 4357058 h 5175885"/>
              <a:gd name="connsiteX5" fmla="*/ 1623700 w 7129150"/>
              <a:gd name="connsiteY5" fmla="*/ 0 h 5175885"/>
              <a:gd name="connsiteX0" fmla="*/ 1623700 w 6976750"/>
              <a:gd name="connsiteY0" fmla="*/ 0 h 5175885"/>
              <a:gd name="connsiteX1" fmla="*/ 6976750 w 6976750"/>
              <a:gd name="connsiteY1" fmla="*/ 11430 h 5175885"/>
              <a:gd name="connsiteX2" fmla="*/ 6961513 w 6976750"/>
              <a:gd name="connsiteY2" fmla="*/ 5168265 h 5175885"/>
              <a:gd name="connsiteX3" fmla="*/ 490422 w 6976750"/>
              <a:gd name="connsiteY3" fmla="*/ 5175885 h 5175885"/>
              <a:gd name="connsiteX4" fmla="*/ 0 w 6976750"/>
              <a:gd name="connsiteY4" fmla="*/ 4357058 h 5175885"/>
              <a:gd name="connsiteX5" fmla="*/ 1623700 w 6976750"/>
              <a:gd name="connsiteY5" fmla="*/ 0 h 5175885"/>
              <a:gd name="connsiteX0" fmla="*/ 1623700 w 6976750"/>
              <a:gd name="connsiteY0" fmla="*/ 0 h 5175885"/>
              <a:gd name="connsiteX1" fmla="*/ 6976750 w 6976750"/>
              <a:gd name="connsiteY1" fmla="*/ 3810 h 5175885"/>
              <a:gd name="connsiteX2" fmla="*/ 6961513 w 6976750"/>
              <a:gd name="connsiteY2" fmla="*/ 5168265 h 5175885"/>
              <a:gd name="connsiteX3" fmla="*/ 490422 w 6976750"/>
              <a:gd name="connsiteY3" fmla="*/ 5175885 h 5175885"/>
              <a:gd name="connsiteX4" fmla="*/ 0 w 6976750"/>
              <a:gd name="connsiteY4" fmla="*/ 4357058 h 5175885"/>
              <a:gd name="connsiteX5" fmla="*/ 1623700 w 6976750"/>
              <a:gd name="connsiteY5" fmla="*/ 0 h 5175885"/>
              <a:gd name="connsiteX0" fmla="*/ 1623700 w 6986913"/>
              <a:gd name="connsiteY0" fmla="*/ 0 h 5175885"/>
              <a:gd name="connsiteX1" fmla="*/ 6976750 w 6986913"/>
              <a:gd name="connsiteY1" fmla="*/ 3810 h 5175885"/>
              <a:gd name="connsiteX2" fmla="*/ 6986913 w 6986913"/>
              <a:gd name="connsiteY2" fmla="*/ 5168265 h 5175885"/>
              <a:gd name="connsiteX3" fmla="*/ 490422 w 6986913"/>
              <a:gd name="connsiteY3" fmla="*/ 5175885 h 5175885"/>
              <a:gd name="connsiteX4" fmla="*/ 0 w 6986913"/>
              <a:gd name="connsiteY4" fmla="*/ 4357058 h 5175885"/>
              <a:gd name="connsiteX5" fmla="*/ 1623700 w 6986913"/>
              <a:gd name="connsiteY5" fmla="*/ 0 h 5175885"/>
              <a:gd name="connsiteX0" fmla="*/ 1382400 w 6745613"/>
              <a:gd name="connsiteY0" fmla="*/ 0 h 5175885"/>
              <a:gd name="connsiteX1" fmla="*/ 6735450 w 6745613"/>
              <a:gd name="connsiteY1" fmla="*/ 3810 h 5175885"/>
              <a:gd name="connsiteX2" fmla="*/ 6745613 w 6745613"/>
              <a:gd name="connsiteY2" fmla="*/ 5168265 h 5175885"/>
              <a:gd name="connsiteX3" fmla="*/ 249122 w 6745613"/>
              <a:gd name="connsiteY3" fmla="*/ 5175885 h 5175885"/>
              <a:gd name="connsiteX4" fmla="*/ 0 w 6745613"/>
              <a:gd name="connsiteY4" fmla="*/ 3671258 h 5175885"/>
              <a:gd name="connsiteX5" fmla="*/ 1382400 w 6745613"/>
              <a:gd name="connsiteY5" fmla="*/ 0 h 5175885"/>
              <a:gd name="connsiteX0" fmla="*/ 1382400 w 6745613"/>
              <a:gd name="connsiteY0" fmla="*/ 0 h 5169535"/>
              <a:gd name="connsiteX1" fmla="*/ 6735450 w 6745613"/>
              <a:gd name="connsiteY1" fmla="*/ 3810 h 5169535"/>
              <a:gd name="connsiteX2" fmla="*/ 6745613 w 6745613"/>
              <a:gd name="connsiteY2" fmla="*/ 5168265 h 5169535"/>
              <a:gd name="connsiteX3" fmla="*/ 846022 w 6745613"/>
              <a:gd name="connsiteY3" fmla="*/ 5169535 h 5169535"/>
              <a:gd name="connsiteX4" fmla="*/ 0 w 6745613"/>
              <a:gd name="connsiteY4" fmla="*/ 3671258 h 5169535"/>
              <a:gd name="connsiteX5" fmla="*/ 1382400 w 6745613"/>
              <a:gd name="connsiteY5" fmla="*/ 0 h 5169535"/>
              <a:gd name="connsiteX0" fmla="*/ 1160150 w 6523363"/>
              <a:gd name="connsiteY0" fmla="*/ 0 h 5169535"/>
              <a:gd name="connsiteX1" fmla="*/ 6513200 w 6523363"/>
              <a:gd name="connsiteY1" fmla="*/ 3810 h 5169535"/>
              <a:gd name="connsiteX2" fmla="*/ 6523363 w 6523363"/>
              <a:gd name="connsiteY2" fmla="*/ 5168265 h 5169535"/>
              <a:gd name="connsiteX3" fmla="*/ 623772 w 6523363"/>
              <a:gd name="connsiteY3" fmla="*/ 5169535 h 5169535"/>
              <a:gd name="connsiteX4" fmla="*/ 0 w 6523363"/>
              <a:gd name="connsiteY4" fmla="*/ 3563308 h 5169535"/>
              <a:gd name="connsiteX5" fmla="*/ 1160150 w 6523363"/>
              <a:gd name="connsiteY5" fmla="*/ 0 h 5169535"/>
              <a:gd name="connsiteX0" fmla="*/ 1033150 w 6396363"/>
              <a:gd name="connsiteY0" fmla="*/ 0 h 5169535"/>
              <a:gd name="connsiteX1" fmla="*/ 6386200 w 6396363"/>
              <a:gd name="connsiteY1" fmla="*/ 3810 h 5169535"/>
              <a:gd name="connsiteX2" fmla="*/ 6396363 w 6396363"/>
              <a:gd name="connsiteY2" fmla="*/ 5168265 h 5169535"/>
              <a:gd name="connsiteX3" fmla="*/ 496772 w 6396363"/>
              <a:gd name="connsiteY3" fmla="*/ 5169535 h 5169535"/>
              <a:gd name="connsiteX4" fmla="*/ 0 w 6396363"/>
              <a:gd name="connsiteY4" fmla="*/ 3906208 h 5169535"/>
              <a:gd name="connsiteX5" fmla="*/ 1033150 w 6396363"/>
              <a:gd name="connsiteY5" fmla="*/ 0 h 5169535"/>
              <a:gd name="connsiteX0" fmla="*/ 855350 w 6396363"/>
              <a:gd name="connsiteY0" fmla="*/ 0 h 5169535"/>
              <a:gd name="connsiteX1" fmla="*/ 6386200 w 6396363"/>
              <a:gd name="connsiteY1" fmla="*/ 3810 h 5169535"/>
              <a:gd name="connsiteX2" fmla="*/ 6396363 w 6396363"/>
              <a:gd name="connsiteY2" fmla="*/ 5168265 h 5169535"/>
              <a:gd name="connsiteX3" fmla="*/ 496772 w 6396363"/>
              <a:gd name="connsiteY3" fmla="*/ 5169535 h 5169535"/>
              <a:gd name="connsiteX4" fmla="*/ 0 w 6396363"/>
              <a:gd name="connsiteY4" fmla="*/ 3906208 h 5169535"/>
              <a:gd name="connsiteX5" fmla="*/ 855350 w 6396363"/>
              <a:gd name="connsiteY5" fmla="*/ 0 h 5169535"/>
              <a:gd name="connsiteX0" fmla="*/ 715650 w 6256663"/>
              <a:gd name="connsiteY0" fmla="*/ 0 h 5169535"/>
              <a:gd name="connsiteX1" fmla="*/ 6246500 w 6256663"/>
              <a:gd name="connsiteY1" fmla="*/ 3810 h 5169535"/>
              <a:gd name="connsiteX2" fmla="*/ 6256663 w 6256663"/>
              <a:gd name="connsiteY2" fmla="*/ 5168265 h 5169535"/>
              <a:gd name="connsiteX3" fmla="*/ 357072 w 6256663"/>
              <a:gd name="connsiteY3" fmla="*/ 5169535 h 5169535"/>
              <a:gd name="connsiteX4" fmla="*/ 0 w 6256663"/>
              <a:gd name="connsiteY4" fmla="*/ 4382458 h 5169535"/>
              <a:gd name="connsiteX5" fmla="*/ 715650 w 6256663"/>
              <a:gd name="connsiteY5" fmla="*/ 0 h 5169535"/>
              <a:gd name="connsiteX0" fmla="*/ 1247912 w 6788925"/>
              <a:gd name="connsiteY0" fmla="*/ 0 h 5169535"/>
              <a:gd name="connsiteX1" fmla="*/ 6778762 w 6788925"/>
              <a:gd name="connsiteY1" fmla="*/ 3810 h 5169535"/>
              <a:gd name="connsiteX2" fmla="*/ 6788925 w 6788925"/>
              <a:gd name="connsiteY2" fmla="*/ 5168265 h 5169535"/>
              <a:gd name="connsiteX3" fmla="*/ 889334 w 6788925"/>
              <a:gd name="connsiteY3" fmla="*/ 5169535 h 5169535"/>
              <a:gd name="connsiteX4" fmla="*/ 0 w 6788925"/>
              <a:gd name="connsiteY4" fmla="*/ 3836548 h 5169535"/>
              <a:gd name="connsiteX5" fmla="*/ 1247912 w 6788925"/>
              <a:gd name="connsiteY5" fmla="*/ 0 h 5169535"/>
              <a:gd name="connsiteX0" fmla="*/ 1200145 w 6788925"/>
              <a:gd name="connsiteY0" fmla="*/ 0 h 5190007"/>
              <a:gd name="connsiteX1" fmla="*/ 6778762 w 6788925"/>
              <a:gd name="connsiteY1" fmla="*/ 24282 h 5190007"/>
              <a:gd name="connsiteX2" fmla="*/ 6788925 w 6788925"/>
              <a:gd name="connsiteY2" fmla="*/ 5188737 h 5190007"/>
              <a:gd name="connsiteX3" fmla="*/ 889334 w 6788925"/>
              <a:gd name="connsiteY3" fmla="*/ 5190007 h 5190007"/>
              <a:gd name="connsiteX4" fmla="*/ 0 w 6788925"/>
              <a:gd name="connsiteY4" fmla="*/ 3857020 h 5190007"/>
              <a:gd name="connsiteX5" fmla="*/ 1200145 w 6788925"/>
              <a:gd name="connsiteY5" fmla="*/ 0 h 5190007"/>
              <a:gd name="connsiteX0" fmla="*/ 1288855 w 6877635"/>
              <a:gd name="connsiteY0" fmla="*/ 0 h 5190007"/>
              <a:gd name="connsiteX1" fmla="*/ 6867472 w 6877635"/>
              <a:gd name="connsiteY1" fmla="*/ 24282 h 5190007"/>
              <a:gd name="connsiteX2" fmla="*/ 6877635 w 6877635"/>
              <a:gd name="connsiteY2" fmla="*/ 5188737 h 5190007"/>
              <a:gd name="connsiteX3" fmla="*/ 978044 w 6877635"/>
              <a:gd name="connsiteY3" fmla="*/ 5190007 h 5190007"/>
              <a:gd name="connsiteX4" fmla="*/ 0 w 6877635"/>
              <a:gd name="connsiteY4" fmla="*/ 3884316 h 5190007"/>
              <a:gd name="connsiteX5" fmla="*/ 1288855 w 6877635"/>
              <a:gd name="connsiteY5" fmla="*/ 0 h 5190007"/>
              <a:gd name="connsiteX0" fmla="*/ 1206968 w 6795748"/>
              <a:gd name="connsiteY0" fmla="*/ 0 h 5190007"/>
              <a:gd name="connsiteX1" fmla="*/ 6785585 w 6795748"/>
              <a:gd name="connsiteY1" fmla="*/ 24282 h 5190007"/>
              <a:gd name="connsiteX2" fmla="*/ 6795748 w 6795748"/>
              <a:gd name="connsiteY2" fmla="*/ 5188737 h 5190007"/>
              <a:gd name="connsiteX3" fmla="*/ 896157 w 6795748"/>
              <a:gd name="connsiteY3" fmla="*/ 5190007 h 5190007"/>
              <a:gd name="connsiteX4" fmla="*/ 0 w 6795748"/>
              <a:gd name="connsiteY4" fmla="*/ 3863844 h 5190007"/>
              <a:gd name="connsiteX5" fmla="*/ 1206968 w 6795748"/>
              <a:gd name="connsiteY5" fmla="*/ 0 h 5190007"/>
              <a:gd name="connsiteX0" fmla="*/ 1206968 w 6795748"/>
              <a:gd name="connsiteY0" fmla="*/ 0 h 5190007"/>
              <a:gd name="connsiteX1" fmla="*/ 6785585 w 6795748"/>
              <a:gd name="connsiteY1" fmla="*/ 24282 h 5190007"/>
              <a:gd name="connsiteX2" fmla="*/ 6795748 w 6795748"/>
              <a:gd name="connsiteY2" fmla="*/ 5188737 h 5190007"/>
              <a:gd name="connsiteX3" fmla="*/ 636850 w 6795748"/>
              <a:gd name="connsiteY3" fmla="*/ 5190007 h 5190007"/>
              <a:gd name="connsiteX4" fmla="*/ 0 w 6795748"/>
              <a:gd name="connsiteY4" fmla="*/ 3863844 h 5190007"/>
              <a:gd name="connsiteX5" fmla="*/ 1206968 w 6795748"/>
              <a:gd name="connsiteY5" fmla="*/ 0 h 5190007"/>
              <a:gd name="connsiteX0" fmla="*/ 1009076 w 6597856"/>
              <a:gd name="connsiteY0" fmla="*/ 0 h 5190007"/>
              <a:gd name="connsiteX1" fmla="*/ 6587693 w 6597856"/>
              <a:gd name="connsiteY1" fmla="*/ 24282 h 5190007"/>
              <a:gd name="connsiteX2" fmla="*/ 6597856 w 6597856"/>
              <a:gd name="connsiteY2" fmla="*/ 5188737 h 5190007"/>
              <a:gd name="connsiteX3" fmla="*/ 438958 w 6597856"/>
              <a:gd name="connsiteY3" fmla="*/ 5190007 h 5190007"/>
              <a:gd name="connsiteX4" fmla="*/ 0 w 6597856"/>
              <a:gd name="connsiteY4" fmla="*/ 4539408 h 5190007"/>
              <a:gd name="connsiteX5" fmla="*/ 1009076 w 6597856"/>
              <a:gd name="connsiteY5" fmla="*/ 0 h 5190007"/>
              <a:gd name="connsiteX0" fmla="*/ 1050019 w 6638799"/>
              <a:gd name="connsiteY0" fmla="*/ 0 h 5190007"/>
              <a:gd name="connsiteX1" fmla="*/ 6628636 w 6638799"/>
              <a:gd name="connsiteY1" fmla="*/ 24282 h 5190007"/>
              <a:gd name="connsiteX2" fmla="*/ 6638799 w 6638799"/>
              <a:gd name="connsiteY2" fmla="*/ 5188737 h 5190007"/>
              <a:gd name="connsiteX3" fmla="*/ 479901 w 6638799"/>
              <a:gd name="connsiteY3" fmla="*/ 5190007 h 5190007"/>
              <a:gd name="connsiteX4" fmla="*/ 0 w 6638799"/>
              <a:gd name="connsiteY4" fmla="*/ 4675886 h 5190007"/>
              <a:gd name="connsiteX5" fmla="*/ 1050019 w 6638799"/>
              <a:gd name="connsiteY5" fmla="*/ 0 h 5190007"/>
              <a:gd name="connsiteX0" fmla="*/ 1050019 w 6638799"/>
              <a:gd name="connsiteY0" fmla="*/ 0 h 5199532"/>
              <a:gd name="connsiteX1" fmla="*/ 6628636 w 6638799"/>
              <a:gd name="connsiteY1" fmla="*/ 24282 h 5199532"/>
              <a:gd name="connsiteX2" fmla="*/ 6638799 w 6638799"/>
              <a:gd name="connsiteY2" fmla="*/ 5188737 h 5199532"/>
              <a:gd name="connsiteX3" fmla="*/ 889476 w 6638799"/>
              <a:gd name="connsiteY3" fmla="*/ 5199532 h 5199532"/>
              <a:gd name="connsiteX4" fmla="*/ 0 w 6638799"/>
              <a:gd name="connsiteY4" fmla="*/ 4675886 h 5199532"/>
              <a:gd name="connsiteX5" fmla="*/ 1050019 w 6638799"/>
              <a:gd name="connsiteY5" fmla="*/ 0 h 5199532"/>
              <a:gd name="connsiteX0" fmla="*/ 1050019 w 6638799"/>
              <a:gd name="connsiteY0" fmla="*/ 0 h 5199532"/>
              <a:gd name="connsiteX1" fmla="*/ 6628636 w 6638799"/>
              <a:gd name="connsiteY1" fmla="*/ 24282 h 5199532"/>
              <a:gd name="connsiteX2" fmla="*/ 6638799 w 6638799"/>
              <a:gd name="connsiteY2" fmla="*/ 5188737 h 5199532"/>
              <a:gd name="connsiteX3" fmla="*/ 889476 w 6638799"/>
              <a:gd name="connsiteY3" fmla="*/ 5199532 h 5199532"/>
              <a:gd name="connsiteX4" fmla="*/ 0 w 6638799"/>
              <a:gd name="connsiteY4" fmla="*/ 4675886 h 5199532"/>
              <a:gd name="connsiteX5" fmla="*/ 1050019 w 6638799"/>
              <a:gd name="connsiteY5" fmla="*/ 0 h 5199532"/>
              <a:gd name="connsiteX0" fmla="*/ 669019 w 6257799"/>
              <a:gd name="connsiteY0" fmla="*/ 0 h 5199532"/>
              <a:gd name="connsiteX1" fmla="*/ 6247636 w 6257799"/>
              <a:gd name="connsiteY1" fmla="*/ 24282 h 5199532"/>
              <a:gd name="connsiteX2" fmla="*/ 6257799 w 6257799"/>
              <a:gd name="connsiteY2" fmla="*/ 5188737 h 5199532"/>
              <a:gd name="connsiteX3" fmla="*/ 508476 w 6257799"/>
              <a:gd name="connsiteY3" fmla="*/ 5199532 h 5199532"/>
              <a:gd name="connsiteX4" fmla="*/ 0 w 6257799"/>
              <a:gd name="connsiteY4" fmla="*/ 4371086 h 5199532"/>
              <a:gd name="connsiteX5" fmla="*/ 669019 w 6257799"/>
              <a:gd name="connsiteY5" fmla="*/ 0 h 519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7799" h="5199532">
                <a:moveTo>
                  <a:pt x="669019" y="0"/>
                </a:moveTo>
                <a:lnTo>
                  <a:pt x="6247636" y="24282"/>
                </a:lnTo>
                <a:cubicBezTo>
                  <a:pt x="6251024" y="1745767"/>
                  <a:pt x="6254411" y="3467252"/>
                  <a:pt x="6257799" y="5188737"/>
                </a:cubicBezTo>
                <a:lnTo>
                  <a:pt x="508476" y="5199532"/>
                </a:lnTo>
                <a:lnTo>
                  <a:pt x="0" y="4371086"/>
                </a:lnTo>
                <a:lnTo>
                  <a:pt x="669019" y="0"/>
                </a:lnTo>
                <a:close/>
              </a:path>
            </a:pathLst>
          </a:custGeom>
        </p:spPr>
        <p:txBody>
          <a:bodyPr>
            <a:normAutofit/>
          </a:bodyPr>
          <a:lstStyle>
            <a:lvl1pPr>
              <a:defRPr sz="2000"/>
            </a:lvl1pPr>
          </a:lstStyle>
          <a:p>
            <a:r>
              <a:rPr lang="de-DE"/>
              <a:t>Bild durch Klicken auf Symbol hinzufügen</a:t>
            </a:r>
            <a:endParaRPr lang="de-CH" dirty="0"/>
          </a:p>
        </p:txBody>
      </p:sp>
      <p:sp>
        <p:nvSpPr>
          <p:cNvPr id="5" name="Textplatzhalter 2"/>
          <p:cNvSpPr>
            <a:spLocks noGrp="1"/>
          </p:cNvSpPr>
          <p:nvPr>
            <p:ph type="body" sz="quarter" idx="11" hasCustomPrompt="1"/>
          </p:nvPr>
        </p:nvSpPr>
        <p:spPr>
          <a:xfrm>
            <a:off x="93857" y="143949"/>
            <a:ext cx="2736304" cy="2763192"/>
          </a:xfrm>
        </p:spPr>
        <p:txBody>
          <a:bodyPr/>
          <a:lstStyle>
            <a:lvl1pPr marL="0" marR="0" indent="0" algn="l" defTabSz="914400" rtl="0" eaLnBrk="1" fontAlgn="auto" latinLnBrk="0" hangingPunct="1">
              <a:lnSpc>
                <a:spcPct val="100000"/>
              </a:lnSpc>
              <a:spcBef>
                <a:spcPct val="20000"/>
              </a:spcBef>
              <a:spcAft>
                <a:spcPts val="0"/>
              </a:spcAft>
              <a:buClr>
                <a:schemeClr val="tx2"/>
              </a:buClr>
              <a:buSzTx/>
              <a:buFont typeface="Wingdings" pitchFamily="2" charset="2"/>
              <a:buNone/>
              <a:tabLst/>
              <a:defRPr sz="1600" baseline="0">
                <a:solidFill>
                  <a:schemeClr val="tx1"/>
                </a:solidFill>
              </a:defRPr>
            </a:lvl1pPr>
          </a:lstStyle>
          <a:p>
            <a:pPr marL="0" marR="0" lvl="0" indent="0" algn="l" defTabSz="914400" rtl="0" eaLnBrk="1" fontAlgn="auto" latinLnBrk="0" hangingPunct="1">
              <a:lnSpc>
                <a:spcPct val="100000"/>
              </a:lnSpc>
              <a:spcBef>
                <a:spcPct val="20000"/>
              </a:spcBef>
              <a:spcAft>
                <a:spcPts val="0"/>
              </a:spcAft>
              <a:buClr>
                <a:schemeClr val="tx2"/>
              </a:buClr>
              <a:buSzTx/>
              <a:buFont typeface="Wingdings" pitchFamily="2" charset="2"/>
              <a:buNone/>
              <a:tabLst/>
              <a:defRPr/>
            </a:pPr>
            <a:r>
              <a:rPr lang="de-CH" dirty="0"/>
              <a:t>Hier Text eingeben</a:t>
            </a:r>
          </a:p>
          <a:p>
            <a:pPr lvl="0"/>
            <a:endParaRPr lang="de-CH" dirty="0"/>
          </a:p>
        </p:txBody>
      </p:sp>
      <p:pic>
        <p:nvPicPr>
          <p:cNvPr id="4" name="Grafik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Tree>
    <p:extLst>
      <p:ext uri="{BB962C8B-B14F-4D97-AF65-F5344CB8AC3E}">
        <p14:creationId xmlns:p14="http://schemas.microsoft.com/office/powerpoint/2010/main" val="4738249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ildsquare + Beschreibung rechts unten">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25440" y="-26594"/>
            <a:ext cx="9191609" cy="4355155"/>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2266950 w 9144000"/>
              <a:gd name="connsiteY0" fmla="*/ 1057275 h 5143500"/>
              <a:gd name="connsiteX1" fmla="*/ 9144000 w 9144000"/>
              <a:gd name="connsiteY1" fmla="*/ 0 h 5143500"/>
              <a:gd name="connsiteX2" fmla="*/ 9144000 w 9144000"/>
              <a:gd name="connsiteY2" fmla="*/ 5143500 h 5143500"/>
              <a:gd name="connsiteX3" fmla="*/ 0 w 9144000"/>
              <a:gd name="connsiteY3" fmla="*/ 5143500 h 5143500"/>
              <a:gd name="connsiteX4" fmla="*/ 2266950 w 9144000"/>
              <a:gd name="connsiteY4" fmla="*/ 1057275 h 5143500"/>
              <a:gd name="connsiteX0" fmla="*/ 0 w 6877050"/>
              <a:gd name="connsiteY0" fmla="*/ 1057275 h 5676900"/>
              <a:gd name="connsiteX1" fmla="*/ 6877050 w 6877050"/>
              <a:gd name="connsiteY1" fmla="*/ 0 h 5676900"/>
              <a:gd name="connsiteX2" fmla="*/ 6877050 w 6877050"/>
              <a:gd name="connsiteY2" fmla="*/ 5143500 h 5676900"/>
              <a:gd name="connsiteX3" fmla="*/ 838200 w 6877050"/>
              <a:gd name="connsiteY3" fmla="*/ 5676900 h 5676900"/>
              <a:gd name="connsiteX4" fmla="*/ 0 w 6877050"/>
              <a:gd name="connsiteY4" fmla="*/ 1057275 h 5676900"/>
              <a:gd name="connsiteX0" fmla="*/ 0 w 9048750"/>
              <a:gd name="connsiteY0" fmla="*/ 514350 h 5676900"/>
              <a:gd name="connsiteX1" fmla="*/ 9048750 w 9048750"/>
              <a:gd name="connsiteY1" fmla="*/ 0 h 5676900"/>
              <a:gd name="connsiteX2" fmla="*/ 9048750 w 9048750"/>
              <a:gd name="connsiteY2" fmla="*/ 5143500 h 5676900"/>
              <a:gd name="connsiteX3" fmla="*/ 3009900 w 9048750"/>
              <a:gd name="connsiteY3" fmla="*/ 5676900 h 5676900"/>
              <a:gd name="connsiteX4" fmla="*/ 0 w 9048750"/>
              <a:gd name="connsiteY4" fmla="*/ 514350 h 5676900"/>
              <a:gd name="connsiteX0" fmla="*/ 0 w 9048750"/>
              <a:gd name="connsiteY0" fmla="*/ 514350 h 5181600"/>
              <a:gd name="connsiteX1" fmla="*/ 9048750 w 9048750"/>
              <a:gd name="connsiteY1" fmla="*/ 0 h 5181600"/>
              <a:gd name="connsiteX2" fmla="*/ 9048750 w 9048750"/>
              <a:gd name="connsiteY2" fmla="*/ 5143500 h 5181600"/>
              <a:gd name="connsiteX3" fmla="*/ 3543300 w 9048750"/>
              <a:gd name="connsiteY3" fmla="*/ 5181600 h 5181600"/>
              <a:gd name="connsiteX4" fmla="*/ 0 w 9048750"/>
              <a:gd name="connsiteY4" fmla="*/ 514350 h 5181600"/>
              <a:gd name="connsiteX0" fmla="*/ 0 w 9172575"/>
              <a:gd name="connsiteY0" fmla="*/ 0 h 5200650"/>
              <a:gd name="connsiteX1" fmla="*/ 9172575 w 9172575"/>
              <a:gd name="connsiteY1" fmla="*/ 19050 h 5200650"/>
              <a:gd name="connsiteX2" fmla="*/ 9172575 w 9172575"/>
              <a:gd name="connsiteY2" fmla="*/ 5162550 h 5200650"/>
              <a:gd name="connsiteX3" fmla="*/ 3667125 w 9172575"/>
              <a:gd name="connsiteY3" fmla="*/ 5200650 h 5200650"/>
              <a:gd name="connsiteX4" fmla="*/ 0 w 9172575"/>
              <a:gd name="connsiteY4" fmla="*/ 0 h 5200650"/>
              <a:gd name="connsiteX0" fmla="*/ 0 w 9239250"/>
              <a:gd name="connsiteY0" fmla="*/ 1685925 h 5181600"/>
              <a:gd name="connsiteX1" fmla="*/ 9239250 w 9239250"/>
              <a:gd name="connsiteY1" fmla="*/ 0 h 5181600"/>
              <a:gd name="connsiteX2" fmla="*/ 9239250 w 9239250"/>
              <a:gd name="connsiteY2" fmla="*/ 5143500 h 5181600"/>
              <a:gd name="connsiteX3" fmla="*/ 3733800 w 9239250"/>
              <a:gd name="connsiteY3" fmla="*/ 5181600 h 5181600"/>
              <a:gd name="connsiteX4" fmla="*/ 0 w 9239250"/>
              <a:gd name="connsiteY4" fmla="*/ 1685925 h 5181600"/>
              <a:gd name="connsiteX0" fmla="*/ 0 w 9239250"/>
              <a:gd name="connsiteY0" fmla="*/ 2390775 h 5886450"/>
              <a:gd name="connsiteX1" fmla="*/ 6724650 w 9239250"/>
              <a:gd name="connsiteY1" fmla="*/ 0 h 5886450"/>
              <a:gd name="connsiteX2" fmla="*/ 9239250 w 9239250"/>
              <a:gd name="connsiteY2" fmla="*/ 5848350 h 5886450"/>
              <a:gd name="connsiteX3" fmla="*/ 3733800 w 9239250"/>
              <a:gd name="connsiteY3" fmla="*/ 5886450 h 5886450"/>
              <a:gd name="connsiteX4" fmla="*/ 0 w 9239250"/>
              <a:gd name="connsiteY4" fmla="*/ 2390775 h 5886450"/>
              <a:gd name="connsiteX0" fmla="*/ 0 w 10553700"/>
              <a:gd name="connsiteY0" fmla="*/ 2390775 h 5886450"/>
              <a:gd name="connsiteX1" fmla="*/ 6724650 w 10553700"/>
              <a:gd name="connsiteY1" fmla="*/ 0 h 5886450"/>
              <a:gd name="connsiteX2" fmla="*/ 10553700 w 10553700"/>
              <a:gd name="connsiteY2" fmla="*/ 4114800 h 5886450"/>
              <a:gd name="connsiteX3" fmla="*/ 3733800 w 10553700"/>
              <a:gd name="connsiteY3" fmla="*/ 5886450 h 5886450"/>
              <a:gd name="connsiteX4" fmla="*/ 0 w 10553700"/>
              <a:gd name="connsiteY4" fmla="*/ 2390775 h 5886450"/>
              <a:gd name="connsiteX0" fmla="*/ 0 w 10553700"/>
              <a:gd name="connsiteY0" fmla="*/ 2390775 h 6076950"/>
              <a:gd name="connsiteX1" fmla="*/ 6724650 w 10553700"/>
              <a:gd name="connsiteY1" fmla="*/ 0 h 6076950"/>
              <a:gd name="connsiteX2" fmla="*/ 10553700 w 10553700"/>
              <a:gd name="connsiteY2" fmla="*/ 4114800 h 6076950"/>
              <a:gd name="connsiteX3" fmla="*/ 6581775 w 10553700"/>
              <a:gd name="connsiteY3" fmla="*/ 6076950 h 6076950"/>
              <a:gd name="connsiteX4" fmla="*/ 0 w 10553700"/>
              <a:gd name="connsiteY4" fmla="*/ 2390775 h 6076950"/>
              <a:gd name="connsiteX0" fmla="*/ 0 w 10506075"/>
              <a:gd name="connsiteY0" fmla="*/ 3533775 h 6076950"/>
              <a:gd name="connsiteX1" fmla="*/ 6677025 w 10506075"/>
              <a:gd name="connsiteY1" fmla="*/ 0 h 6076950"/>
              <a:gd name="connsiteX2" fmla="*/ 10506075 w 10506075"/>
              <a:gd name="connsiteY2" fmla="*/ 4114800 h 6076950"/>
              <a:gd name="connsiteX3" fmla="*/ 6534150 w 10506075"/>
              <a:gd name="connsiteY3" fmla="*/ 6076950 h 6076950"/>
              <a:gd name="connsiteX4" fmla="*/ 0 w 10506075"/>
              <a:gd name="connsiteY4" fmla="*/ 3533775 h 6076950"/>
              <a:gd name="connsiteX0" fmla="*/ 0 w 9591675"/>
              <a:gd name="connsiteY0" fmla="*/ 3533775 h 6076950"/>
              <a:gd name="connsiteX1" fmla="*/ 6677025 w 9591675"/>
              <a:gd name="connsiteY1" fmla="*/ 0 h 6076950"/>
              <a:gd name="connsiteX2" fmla="*/ 9591675 w 9591675"/>
              <a:gd name="connsiteY2" fmla="*/ 2695575 h 6076950"/>
              <a:gd name="connsiteX3" fmla="*/ 6534150 w 9591675"/>
              <a:gd name="connsiteY3" fmla="*/ 6076950 h 6076950"/>
              <a:gd name="connsiteX4" fmla="*/ 0 w 9591675"/>
              <a:gd name="connsiteY4" fmla="*/ 3533775 h 6076950"/>
              <a:gd name="connsiteX0" fmla="*/ 0 w 9591675"/>
              <a:gd name="connsiteY0" fmla="*/ 3533775 h 5819775"/>
              <a:gd name="connsiteX1" fmla="*/ 6677025 w 9591675"/>
              <a:gd name="connsiteY1" fmla="*/ 0 h 5819775"/>
              <a:gd name="connsiteX2" fmla="*/ 9591675 w 9591675"/>
              <a:gd name="connsiteY2" fmla="*/ 2695575 h 5819775"/>
              <a:gd name="connsiteX3" fmla="*/ 7019925 w 9591675"/>
              <a:gd name="connsiteY3" fmla="*/ 5819775 h 5819775"/>
              <a:gd name="connsiteX4" fmla="*/ 0 w 9591675"/>
              <a:gd name="connsiteY4" fmla="*/ 3533775 h 5819775"/>
              <a:gd name="connsiteX0" fmla="*/ 0 w 9610725"/>
              <a:gd name="connsiteY0" fmla="*/ 4019550 h 5819775"/>
              <a:gd name="connsiteX1" fmla="*/ 6696075 w 9610725"/>
              <a:gd name="connsiteY1" fmla="*/ 0 h 5819775"/>
              <a:gd name="connsiteX2" fmla="*/ 9610725 w 9610725"/>
              <a:gd name="connsiteY2" fmla="*/ 2695575 h 5819775"/>
              <a:gd name="connsiteX3" fmla="*/ 7038975 w 9610725"/>
              <a:gd name="connsiteY3" fmla="*/ 5819775 h 5819775"/>
              <a:gd name="connsiteX4" fmla="*/ 0 w 9610725"/>
              <a:gd name="connsiteY4" fmla="*/ 4019550 h 5819775"/>
              <a:gd name="connsiteX0" fmla="*/ 0 w 9610725"/>
              <a:gd name="connsiteY0" fmla="*/ 3467100 h 5267325"/>
              <a:gd name="connsiteX1" fmla="*/ 3933825 w 9610725"/>
              <a:gd name="connsiteY1" fmla="*/ 0 h 5267325"/>
              <a:gd name="connsiteX2" fmla="*/ 9610725 w 9610725"/>
              <a:gd name="connsiteY2" fmla="*/ 2143125 h 5267325"/>
              <a:gd name="connsiteX3" fmla="*/ 7038975 w 9610725"/>
              <a:gd name="connsiteY3" fmla="*/ 5267325 h 5267325"/>
              <a:gd name="connsiteX4" fmla="*/ 0 w 9610725"/>
              <a:gd name="connsiteY4" fmla="*/ 3467100 h 5267325"/>
              <a:gd name="connsiteX0" fmla="*/ 0 w 9220200"/>
              <a:gd name="connsiteY0" fmla="*/ 3467100 h 5267325"/>
              <a:gd name="connsiteX1" fmla="*/ 3933825 w 9220200"/>
              <a:gd name="connsiteY1" fmla="*/ 0 h 5267325"/>
              <a:gd name="connsiteX2" fmla="*/ 9220200 w 9220200"/>
              <a:gd name="connsiteY2" fmla="*/ 152400 h 5267325"/>
              <a:gd name="connsiteX3" fmla="*/ 7038975 w 9220200"/>
              <a:gd name="connsiteY3" fmla="*/ 5267325 h 5267325"/>
              <a:gd name="connsiteX4" fmla="*/ 0 w 9220200"/>
              <a:gd name="connsiteY4" fmla="*/ 3467100 h 5267325"/>
              <a:gd name="connsiteX0" fmla="*/ 0 w 9220200"/>
              <a:gd name="connsiteY0" fmla="*/ 3467100 h 5314950"/>
              <a:gd name="connsiteX1" fmla="*/ 3933825 w 9220200"/>
              <a:gd name="connsiteY1" fmla="*/ 0 h 5314950"/>
              <a:gd name="connsiteX2" fmla="*/ 9220200 w 9220200"/>
              <a:gd name="connsiteY2" fmla="*/ 152400 h 5314950"/>
              <a:gd name="connsiteX3" fmla="*/ 9210675 w 9220200"/>
              <a:gd name="connsiteY3" fmla="*/ 5314950 h 5314950"/>
              <a:gd name="connsiteX4" fmla="*/ 0 w 9220200"/>
              <a:gd name="connsiteY4" fmla="*/ 3467100 h 5314950"/>
              <a:gd name="connsiteX0" fmla="*/ 0 w 9144000"/>
              <a:gd name="connsiteY0" fmla="*/ 2838450 h 5314950"/>
              <a:gd name="connsiteX1" fmla="*/ 3857625 w 9144000"/>
              <a:gd name="connsiteY1" fmla="*/ 0 h 5314950"/>
              <a:gd name="connsiteX2" fmla="*/ 9144000 w 9144000"/>
              <a:gd name="connsiteY2" fmla="*/ 152400 h 5314950"/>
              <a:gd name="connsiteX3" fmla="*/ 9134475 w 9144000"/>
              <a:gd name="connsiteY3" fmla="*/ 5314950 h 5314950"/>
              <a:gd name="connsiteX4" fmla="*/ 0 w 9144000"/>
              <a:gd name="connsiteY4" fmla="*/ 2838450 h 5314950"/>
              <a:gd name="connsiteX0" fmla="*/ 0 w 9153525"/>
              <a:gd name="connsiteY0" fmla="*/ 3124200 h 5314950"/>
              <a:gd name="connsiteX1" fmla="*/ 3867150 w 9153525"/>
              <a:gd name="connsiteY1" fmla="*/ 0 h 5314950"/>
              <a:gd name="connsiteX2" fmla="*/ 9153525 w 9153525"/>
              <a:gd name="connsiteY2" fmla="*/ 152400 h 5314950"/>
              <a:gd name="connsiteX3" fmla="*/ 9144000 w 9153525"/>
              <a:gd name="connsiteY3" fmla="*/ 5314950 h 5314950"/>
              <a:gd name="connsiteX4" fmla="*/ 0 w 9153525"/>
              <a:gd name="connsiteY4" fmla="*/ 3124200 h 5314950"/>
              <a:gd name="connsiteX0" fmla="*/ 0 w 9201150"/>
              <a:gd name="connsiteY0" fmla="*/ 3124200 h 5314950"/>
              <a:gd name="connsiteX1" fmla="*/ 3867150 w 9201150"/>
              <a:gd name="connsiteY1" fmla="*/ 0 h 5314950"/>
              <a:gd name="connsiteX2" fmla="*/ 9153525 w 9201150"/>
              <a:gd name="connsiteY2" fmla="*/ 152400 h 5314950"/>
              <a:gd name="connsiteX3" fmla="*/ 9201150 w 9201150"/>
              <a:gd name="connsiteY3" fmla="*/ 5314950 h 5314950"/>
              <a:gd name="connsiteX4" fmla="*/ 0 w 9201150"/>
              <a:gd name="connsiteY4" fmla="*/ 3124200 h 5314950"/>
              <a:gd name="connsiteX0" fmla="*/ 0 w 9229725"/>
              <a:gd name="connsiteY0" fmla="*/ 3124200 h 5314950"/>
              <a:gd name="connsiteX1" fmla="*/ 3867150 w 9229725"/>
              <a:gd name="connsiteY1" fmla="*/ 0 h 5314950"/>
              <a:gd name="connsiteX2" fmla="*/ 9229725 w 9229725"/>
              <a:gd name="connsiteY2" fmla="*/ 142875 h 5314950"/>
              <a:gd name="connsiteX3" fmla="*/ 9201150 w 9229725"/>
              <a:gd name="connsiteY3" fmla="*/ 5314950 h 5314950"/>
              <a:gd name="connsiteX4" fmla="*/ 0 w 9229725"/>
              <a:gd name="connsiteY4" fmla="*/ 3124200 h 5314950"/>
              <a:gd name="connsiteX0" fmla="*/ 0 w 9972675"/>
              <a:gd name="connsiteY0" fmla="*/ 3209925 h 5314950"/>
              <a:gd name="connsiteX1" fmla="*/ 4610100 w 9972675"/>
              <a:gd name="connsiteY1" fmla="*/ 0 h 5314950"/>
              <a:gd name="connsiteX2" fmla="*/ 9972675 w 9972675"/>
              <a:gd name="connsiteY2" fmla="*/ 142875 h 5314950"/>
              <a:gd name="connsiteX3" fmla="*/ 9944100 w 9972675"/>
              <a:gd name="connsiteY3" fmla="*/ 5314950 h 5314950"/>
              <a:gd name="connsiteX4" fmla="*/ 0 w 9972675"/>
              <a:gd name="connsiteY4" fmla="*/ 3209925 h 5314950"/>
              <a:gd name="connsiteX0" fmla="*/ 0 w 9972675"/>
              <a:gd name="connsiteY0" fmla="*/ 3705225 h 5810250"/>
              <a:gd name="connsiteX1" fmla="*/ 2514600 w 9972675"/>
              <a:gd name="connsiteY1" fmla="*/ 0 h 5810250"/>
              <a:gd name="connsiteX2" fmla="*/ 9972675 w 9972675"/>
              <a:gd name="connsiteY2" fmla="*/ 638175 h 5810250"/>
              <a:gd name="connsiteX3" fmla="*/ 9944100 w 9972675"/>
              <a:gd name="connsiteY3" fmla="*/ 5810250 h 5810250"/>
              <a:gd name="connsiteX4" fmla="*/ 0 w 9972675"/>
              <a:gd name="connsiteY4" fmla="*/ 3705225 h 5810250"/>
              <a:gd name="connsiteX0" fmla="*/ 0 w 9972675"/>
              <a:gd name="connsiteY0" fmla="*/ 3705225 h 6048375"/>
              <a:gd name="connsiteX1" fmla="*/ 2514600 w 9972675"/>
              <a:gd name="connsiteY1" fmla="*/ 0 h 6048375"/>
              <a:gd name="connsiteX2" fmla="*/ 9972675 w 9972675"/>
              <a:gd name="connsiteY2" fmla="*/ 638175 h 6048375"/>
              <a:gd name="connsiteX3" fmla="*/ 9925050 w 9972675"/>
              <a:gd name="connsiteY3" fmla="*/ 6048375 h 6048375"/>
              <a:gd name="connsiteX4" fmla="*/ 0 w 9972675"/>
              <a:gd name="connsiteY4" fmla="*/ 3705225 h 6048375"/>
              <a:gd name="connsiteX0" fmla="*/ 0 w 9972675"/>
              <a:gd name="connsiteY0" fmla="*/ 3276600 h 5619750"/>
              <a:gd name="connsiteX1" fmla="*/ 1990725 w 9972675"/>
              <a:gd name="connsiteY1" fmla="*/ 0 h 5619750"/>
              <a:gd name="connsiteX2" fmla="*/ 9972675 w 9972675"/>
              <a:gd name="connsiteY2" fmla="*/ 209550 h 5619750"/>
              <a:gd name="connsiteX3" fmla="*/ 9925050 w 9972675"/>
              <a:gd name="connsiteY3" fmla="*/ 5619750 h 5619750"/>
              <a:gd name="connsiteX4" fmla="*/ 0 w 9972675"/>
              <a:gd name="connsiteY4" fmla="*/ 3276600 h 5619750"/>
              <a:gd name="connsiteX0" fmla="*/ 0 w 9782175"/>
              <a:gd name="connsiteY0" fmla="*/ 3429000 h 5619750"/>
              <a:gd name="connsiteX1" fmla="*/ 1800225 w 9782175"/>
              <a:gd name="connsiteY1" fmla="*/ 0 h 5619750"/>
              <a:gd name="connsiteX2" fmla="*/ 9782175 w 9782175"/>
              <a:gd name="connsiteY2" fmla="*/ 209550 h 5619750"/>
              <a:gd name="connsiteX3" fmla="*/ 9734550 w 9782175"/>
              <a:gd name="connsiteY3" fmla="*/ 5619750 h 5619750"/>
              <a:gd name="connsiteX4" fmla="*/ 0 w 9782175"/>
              <a:gd name="connsiteY4" fmla="*/ 3429000 h 5619750"/>
              <a:gd name="connsiteX0" fmla="*/ 0 w 9782175"/>
              <a:gd name="connsiteY0" fmla="*/ 3220200 h 5410950"/>
              <a:gd name="connsiteX1" fmla="*/ 1742625 w 9782175"/>
              <a:gd name="connsiteY1" fmla="*/ 0 h 5410950"/>
              <a:gd name="connsiteX2" fmla="*/ 9782175 w 9782175"/>
              <a:gd name="connsiteY2" fmla="*/ 750 h 5410950"/>
              <a:gd name="connsiteX3" fmla="*/ 9734550 w 9782175"/>
              <a:gd name="connsiteY3" fmla="*/ 5410950 h 5410950"/>
              <a:gd name="connsiteX4" fmla="*/ 0 w 9782175"/>
              <a:gd name="connsiteY4" fmla="*/ 3220200 h 5410950"/>
              <a:gd name="connsiteX0" fmla="*/ 0 w 9734550"/>
              <a:gd name="connsiteY0" fmla="*/ 3220200 h 5410950"/>
              <a:gd name="connsiteX1" fmla="*/ 1742625 w 9734550"/>
              <a:gd name="connsiteY1" fmla="*/ 0 h 5410950"/>
              <a:gd name="connsiteX2" fmla="*/ 9717375 w 9734550"/>
              <a:gd name="connsiteY2" fmla="*/ 7950 h 5410950"/>
              <a:gd name="connsiteX3" fmla="*/ 9734550 w 9734550"/>
              <a:gd name="connsiteY3" fmla="*/ 5410950 h 5410950"/>
              <a:gd name="connsiteX4" fmla="*/ 0 w 9734550"/>
              <a:gd name="connsiteY4" fmla="*/ 3220200 h 5410950"/>
              <a:gd name="connsiteX0" fmla="*/ 0 w 9720150"/>
              <a:gd name="connsiteY0" fmla="*/ 3220200 h 5396550"/>
              <a:gd name="connsiteX1" fmla="*/ 1742625 w 9720150"/>
              <a:gd name="connsiteY1" fmla="*/ 0 h 5396550"/>
              <a:gd name="connsiteX2" fmla="*/ 9717375 w 9720150"/>
              <a:gd name="connsiteY2" fmla="*/ 7950 h 5396550"/>
              <a:gd name="connsiteX3" fmla="*/ 9720150 w 9720150"/>
              <a:gd name="connsiteY3" fmla="*/ 5396550 h 5396550"/>
              <a:gd name="connsiteX4" fmla="*/ 0 w 9720150"/>
              <a:gd name="connsiteY4" fmla="*/ 3220200 h 5396550"/>
              <a:gd name="connsiteX0" fmla="*/ 0 w 9740321"/>
              <a:gd name="connsiteY0" fmla="*/ 3025218 h 5396550"/>
              <a:gd name="connsiteX1" fmla="*/ 1762796 w 9740321"/>
              <a:gd name="connsiteY1" fmla="*/ 0 h 5396550"/>
              <a:gd name="connsiteX2" fmla="*/ 9737546 w 9740321"/>
              <a:gd name="connsiteY2" fmla="*/ 7950 h 5396550"/>
              <a:gd name="connsiteX3" fmla="*/ 9740321 w 9740321"/>
              <a:gd name="connsiteY3" fmla="*/ 5396550 h 5396550"/>
              <a:gd name="connsiteX4" fmla="*/ 0 w 9740321"/>
              <a:gd name="connsiteY4" fmla="*/ 3025218 h 5396550"/>
              <a:gd name="connsiteX0" fmla="*/ 0 w 9740321"/>
              <a:gd name="connsiteY0" fmla="*/ 3025218 h 5396550"/>
              <a:gd name="connsiteX1" fmla="*/ 1890543 w 9740321"/>
              <a:gd name="connsiteY1" fmla="*/ 0 h 5396550"/>
              <a:gd name="connsiteX2" fmla="*/ 9737546 w 9740321"/>
              <a:gd name="connsiteY2" fmla="*/ 7950 h 5396550"/>
              <a:gd name="connsiteX3" fmla="*/ 9740321 w 9740321"/>
              <a:gd name="connsiteY3" fmla="*/ 5396550 h 5396550"/>
              <a:gd name="connsiteX4" fmla="*/ 0 w 9740321"/>
              <a:gd name="connsiteY4" fmla="*/ 3025218 h 5396550"/>
              <a:gd name="connsiteX0" fmla="*/ 0 w 9740321"/>
              <a:gd name="connsiteY0" fmla="*/ 3044268 h 5415600"/>
              <a:gd name="connsiteX1" fmla="*/ 395118 w 9740321"/>
              <a:gd name="connsiteY1" fmla="*/ 0 h 5415600"/>
              <a:gd name="connsiteX2" fmla="*/ 9737546 w 9740321"/>
              <a:gd name="connsiteY2" fmla="*/ 27000 h 5415600"/>
              <a:gd name="connsiteX3" fmla="*/ 9740321 w 9740321"/>
              <a:gd name="connsiteY3" fmla="*/ 5415600 h 5415600"/>
              <a:gd name="connsiteX4" fmla="*/ 0 w 9740321"/>
              <a:gd name="connsiteY4" fmla="*/ 3044268 h 5415600"/>
              <a:gd name="connsiteX0" fmla="*/ 0 w 9740321"/>
              <a:gd name="connsiteY0" fmla="*/ 3044268 h 5415600"/>
              <a:gd name="connsiteX1" fmla="*/ 395118 w 9740321"/>
              <a:gd name="connsiteY1" fmla="*/ 0 h 5415600"/>
              <a:gd name="connsiteX2" fmla="*/ 9737546 w 9740321"/>
              <a:gd name="connsiteY2" fmla="*/ 27000 h 5415600"/>
              <a:gd name="connsiteX3" fmla="*/ 9740321 w 9740321"/>
              <a:gd name="connsiteY3" fmla="*/ 5415600 h 5415600"/>
              <a:gd name="connsiteX4" fmla="*/ 7001998 w 9740321"/>
              <a:gd name="connsiteY4" fmla="*/ 4744199 h 5415600"/>
              <a:gd name="connsiteX5" fmla="*/ 0 w 9740321"/>
              <a:gd name="connsiteY5" fmla="*/ 3044268 h 5415600"/>
              <a:gd name="connsiteX0" fmla="*/ 0 w 9816521"/>
              <a:gd name="connsiteY0" fmla="*/ 3044268 h 4744199"/>
              <a:gd name="connsiteX1" fmla="*/ 395118 w 9816521"/>
              <a:gd name="connsiteY1" fmla="*/ 0 h 4744199"/>
              <a:gd name="connsiteX2" fmla="*/ 9737546 w 9816521"/>
              <a:gd name="connsiteY2" fmla="*/ 27000 h 4744199"/>
              <a:gd name="connsiteX3" fmla="*/ 9816521 w 9816521"/>
              <a:gd name="connsiteY3" fmla="*/ 4291650 h 4744199"/>
              <a:gd name="connsiteX4" fmla="*/ 7001998 w 9816521"/>
              <a:gd name="connsiteY4" fmla="*/ 4744199 h 4744199"/>
              <a:gd name="connsiteX5" fmla="*/ 0 w 9816521"/>
              <a:gd name="connsiteY5" fmla="*/ 3044268 h 4744199"/>
              <a:gd name="connsiteX0" fmla="*/ 0 w 9816521"/>
              <a:gd name="connsiteY0" fmla="*/ 3044268 h 5048999"/>
              <a:gd name="connsiteX1" fmla="*/ 395118 w 9816521"/>
              <a:gd name="connsiteY1" fmla="*/ 0 h 5048999"/>
              <a:gd name="connsiteX2" fmla="*/ 9737546 w 9816521"/>
              <a:gd name="connsiteY2" fmla="*/ 27000 h 5048999"/>
              <a:gd name="connsiteX3" fmla="*/ 9816521 w 9816521"/>
              <a:gd name="connsiteY3" fmla="*/ 4291650 h 5048999"/>
              <a:gd name="connsiteX4" fmla="*/ 8802223 w 9816521"/>
              <a:gd name="connsiteY4" fmla="*/ 5048999 h 5048999"/>
              <a:gd name="connsiteX5" fmla="*/ 0 w 9816521"/>
              <a:gd name="connsiteY5" fmla="*/ 3044268 h 5048999"/>
              <a:gd name="connsiteX0" fmla="*/ 0 w 9454571"/>
              <a:gd name="connsiteY0" fmla="*/ 3644343 h 5048999"/>
              <a:gd name="connsiteX1" fmla="*/ 33168 w 9454571"/>
              <a:gd name="connsiteY1" fmla="*/ 0 h 5048999"/>
              <a:gd name="connsiteX2" fmla="*/ 9375596 w 9454571"/>
              <a:gd name="connsiteY2" fmla="*/ 27000 h 5048999"/>
              <a:gd name="connsiteX3" fmla="*/ 9454571 w 9454571"/>
              <a:gd name="connsiteY3" fmla="*/ 4291650 h 5048999"/>
              <a:gd name="connsiteX4" fmla="*/ 8440273 w 9454571"/>
              <a:gd name="connsiteY4" fmla="*/ 5048999 h 5048999"/>
              <a:gd name="connsiteX5" fmla="*/ 0 w 9454571"/>
              <a:gd name="connsiteY5" fmla="*/ 3644343 h 5048999"/>
              <a:gd name="connsiteX0" fmla="*/ 0 w 9454571"/>
              <a:gd name="connsiteY0" fmla="*/ 3644343 h 4953749"/>
              <a:gd name="connsiteX1" fmla="*/ 33168 w 9454571"/>
              <a:gd name="connsiteY1" fmla="*/ 0 h 4953749"/>
              <a:gd name="connsiteX2" fmla="*/ 9375596 w 9454571"/>
              <a:gd name="connsiteY2" fmla="*/ 27000 h 4953749"/>
              <a:gd name="connsiteX3" fmla="*/ 9454571 w 9454571"/>
              <a:gd name="connsiteY3" fmla="*/ 4291650 h 4953749"/>
              <a:gd name="connsiteX4" fmla="*/ 8611723 w 9454571"/>
              <a:gd name="connsiteY4" fmla="*/ 4953749 h 4953749"/>
              <a:gd name="connsiteX5" fmla="*/ 0 w 9454571"/>
              <a:gd name="connsiteY5" fmla="*/ 3644343 h 4953749"/>
              <a:gd name="connsiteX0" fmla="*/ 0 w 9454571"/>
              <a:gd name="connsiteY0" fmla="*/ 3644343 h 4953749"/>
              <a:gd name="connsiteX1" fmla="*/ 33168 w 9454571"/>
              <a:gd name="connsiteY1" fmla="*/ 0 h 4953749"/>
              <a:gd name="connsiteX2" fmla="*/ 9375596 w 9454571"/>
              <a:gd name="connsiteY2" fmla="*/ 27000 h 4953749"/>
              <a:gd name="connsiteX3" fmla="*/ 9454571 w 9454571"/>
              <a:gd name="connsiteY3" fmla="*/ 4005900 h 4953749"/>
              <a:gd name="connsiteX4" fmla="*/ 8611723 w 9454571"/>
              <a:gd name="connsiteY4" fmla="*/ 4953749 h 4953749"/>
              <a:gd name="connsiteX5" fmla="*/ 0 w 9454571"/>
              <a:gd name="connsiteY5" fmla="*/ 3644343 h 4953749"/>
              <a:gd name="connsiteX0" fmla="*/ 0 w 9378371"/>
              <a:gd name="connsiteY0" fmla="*/ 3644343 h 4953749"/>
              <a:gd name="connsiteX1" fmla="*/ 33168 w 9378371"/>
              <a:gd name="connsiteY1" fmla="*/ 0 h 4953749"/>
              <a:gd name="connsiteX2" fmla="*/ 9375596 w 9378371"/>
              <a:gd name="connsiteY2" fmla="*/ 27000 h 4953749"/>
              <a:gd name="connsiteX3" fmla="*/ 9378371 w 9378371"/>
              <a:gd name="connsiteY3" fmla="*/ 4005900 h 4953749"/>
              <a:gd name="connsiteX4" fmla="*/ 8611723 w 9378371"/>
              <a:gd name="connsiteY4" fmla="*/ 4953749 h 4953749"/>
              <a:gd name="connsiteX5" fmla="*/ 0 w 9378371"/>
              <a:gd name="connsiteY5" fmla="*/ 3644343 h 4953749"/>
              <a:gd name="connsiteX0" fmla="*/ 128757 w 9345203"/>
              <a:gd name="connsiteY0" fmla="*/ 3768168 h 4953749"/>
              <a:gd name="connsiteX1" fmla="*/ 0 w 9345203"/>
              <a:gd name="connsiteY1" fmla="*/ 0 h 4953749"/>
              <a:gd name="connsiteX2" fmla="*/ 9342428 w 9345203"/>
              <a:gd name="connsiteY2" fmla="*/ 27000 h 4953749"/>
              <a:gd name="connsiteX3" fmla="*/ 9345203 w 9345203"/>
              <a:gd name="connsiteY3" fmla="*/ 4005900 h 4953749"/>
              <a:gd name="connsiteX4" fmla="*/ 8578555 w 9345203"/>
              <a:gd name="connsiteY4" fmla="*/ 4953749 h 4953749"/>
              <a:gd name="connsiteX5" fmla="*/ 128757 w 9345203"/>
              <a:gd name="connsiteY5" fmla="*/ 3768168 h 4953749"/>
              <a:gd name="connsiteX0" fmla="*/ 90657 w 9345203"/>
              <a:gd name="connsiteY0" fmla="*/ 3768168 h 4953749"/>
              <a:gd name="connsiteX1" fmla="*/ 0 w 9345203"/>
              <a:gd name="connsiteY1" fmla="*/ 0 h 4953749"/>
              <a:gd name="connsiteX2" fmla="*/ 9342428 w 9345203"/>
              <a:gd name="connsiteY2" fmla="*/ 27000 h 4953749"/>
              <a:gd name="connsiteX3" fmla="*/ 9345203 w 9345203"/>
              <a:gd name="connsiteY3" fmla="*/ 4005900 h 4953749"/>
              <a:gd name="connsiteX4" fmla="*/ 8578555 w 9345203"/>
              <a:gd name="connsiteY4" fmla="*/ 4953749 h 4953749"/>
              <a:gd name="connsiteX5" fmla="*/ 90657 w 9345203"/>
              <a:gd name="connsiteY5" fmla="*/ 3768168 h 4953749"/>
              <a:gd name="connsiteX0" fmla="*/ 14457 w 9269003"/>
              <a:gd name="connsiteY0" fmla="*/ 3741168 h 4926749"/>
              <a:gd name="connsiteX1" fmla="*/ 0 w 9269003"/>
              <a:gd name="connsiteY1" fmla="*/ 49200 h 4926749"/>
              <a:gd name="connsiteX2" fmla="*/ 9266228 w 9269003"/>
              <a:gd name="connsiteY2" fmla="*/ 0 h 4926749"/>
              <a:gd name="connsiteX3" fmla="*/ 9269003 w 9269003"/>
              <a:gd name="connsiteY3" fmla="*/ 3978900 h 4926749"/>
              <a:gd name="connsiteX4" fmla="*/ 8502355 w 9269003"/>
              <a:gd name="connsiteY4" fmla="*/ 4926749 h 4926749"/>
              <a:gd name="connsiteX5" fmla="*/ 14457 w 9269003"/>
              <a:gd name="connsiteY5" fmla="*/ 3741168 h 4926749"/>
              <a:gd name="connsiteX0" fmla="*/ 0 w 9254546"/>
              <a:gd name="connsiteY0" fmla="*/ 3741168 h 4926749"/>
              <a:gd name="connsiteX1" fmla="*/ 31263 w 9254546"/>
              <a:gd name="connsiteY1" fmla="*/ 26340 h 4926749"/>
              <a:gd name="connsiteX2" fmla="*/ 9251771 w 9254546"/>
              <a:gd name="connsiteY2" fmla="*/ 0 h 4926749"/>
              <a:gd name="connsiteX3" fmla="*/ 9254546 w 9254546"/>
              <a:gd name="connsiteY3" fmla="*/ 3978900 h 4926749"/>
              <a:gd name="connsiteX4" fmla="*/ 8487898 w 9254546"/>
              <a:gd name="connsiteY4" fmla="*/ 4926749 h 4926749"/>
              <a:gd name="connsiteX5" fmla="*/ 0 w 9254546"/>
              <a:gd name="connsiteY5" fmla="*/ 3741168 h 4926749"/>
              <a:gd name="connsiteX0" fmla="*/ 6837 w 9223283"/>
              <a:gd name="connsiteY0" fmla="*/ 3748788 h 4926749"/>
              <a:gd name="connsiteX1" fmla="*/ 0 w 9223283"/>
              <a:gd name="connsiteY1" fmla="*/ 26340 h 4926749"/>
              <a:gd name="connsiteX2" fmla="*/ 9220508 w 9223283"/>
              <a:gd name="connsiteY2" fmla="*/ 0 h 4926749"/>
              <a:gd name="connsiteX3" fmla="*/ 9223283 w 9223283"/>
              <a:gd name="connsiteY3" fmla="*/ 3978900 h 4926749"/>
              <a:gd name="connsiteX4" fmla="*/ 8456635 w 9223283"/>
              <a:gd name="connsiteY4" fmla="*/ 4926749 h 4926749"/>
              <a:gd name="connsiteX5" fmla="*/ 6837 w 9223283"/>
              <a:gd name="connsiteY5" fmla="*/ 3748788 h 4926749"/>
              <a:gd name="connsiteX0" fmla="*/ 6837 w 9223283"/>
              <a:gd name="connsiteY0" fmla="*/ 3722448 h 4900409"/>
              <a:gd name="connsiteX1" fmla="*/ 0 w 9223283"/>
              <a:gd name="connsiteY1" fmla="*/ 0 h 4900409"/>
              <a:gd name="connsiteX2" fmla="*/ 9197648 w 9223283"/>
              <a:gd name="connsiteY2" fmla="*/ 11760 h 4900409"/>
              <a:gd name="connsiteX3" fmla="*/ 9223283 w 9223283"/>
              <a:gd name="connsiteY3" fmla="*/ 3952560 h 4900409"/>
              <a:gd name="connsiteX4" fmla="*/ 8456635 w 9223283"/>
              <a:gd name="connsiteY4" fmla="*/ 4900409 h 4900409"/>
              <a:gd name="connsiteX5" fmla="*/ 6837 w 9223283"/>
              <a:gd name="connsiteY5" fmla="*/ 3722448 h 4900409"/>
              <a:gd name="connsiteX0" fmla="*/ 6837 w 9200423"/>
              <a:gd name="connsiteY0" fmla="*/ 3722448 h 4900409"/>
              <a:gd name="connsiteX1" fmla="*/ 0 w 9200423"/>
              <a:gd name="connsiteY1" fmla="*/ 0 h 4900409"/>
              <a:gd name="connsiteX2" fmla="*/ 9197648 w 9200423"/>
              <a:gd name="connsiteY2" fmla="*/ 11760 h 4900409"/>
              <a:gd name="connsiteX3" fmla="*/ 9200423 w 9200423"/>
              <a:gd name="connsiteY3" fmla="*/ 3952560 h 4900409"/>
              <a:gd name="connsiteX4" fmla="*/ 8456635 w 9200423"/>
              <a:gd name="connsiteY4" fmla="*/ 4900409 h 4900409"/>
              <a:gd name="connsiteX5" fmla="*/ 6837 w 9200423"/>
              <a:gd name="connsiteY5" fmla="*/ 3722448 h 4900409"/>
              <a:gd name="connsiteX0" fmla="*/ 6837 w 9197648"/>
              <a:gd name="connsiteY0" fmla="*/ 3722448 h 4900409"/>
              <a:gd name="connsiteX1" fmla="*/ 0 w 9197648"/>
              <a:gd name="connsiteY1" fmla="*/ 0 h 4900409"/>
              <a:gd name="connsiteX2" fmla="*/ 9197648 w 9197648"/>
              <a:gd name="connsiteY2" fmla="*/ 11760 h 4900409"/>
              <a:gd name="connsiteX3" fmla="*/ 9192803 w 9197648"/>
              <a:gd name="connsiteY3" fmla="*/ 3960180 h 4900409"/>
              <a:gd name="connsiteX4" fmla="*/ 8456635 w 9197648"/>
              <a:gd name="connsiteY4" fmla="*/ 4900409 h 4900409"/>
              <a:gd name="connsiteX5" fmla="*/ 6837 w 9197648"/>
              <a:gd name="connsiteY5" fmla="*/ 3722448 h 4900409"/>
              <a:gd name="connsiteX0" fmla="*/ 6837 w 9197648"/>
              <a:gd name="connsiteY0" fmla="*/ 3722448 h 4748009"/>
              <a:gd name="connsiteX1" fmla="*/ 0 w 9197648"/>
              <a:gd name="connsiteY1" fmla="*/ 0 h 4748009"/>
              <a:gd name="connsiteX2" fmla="*/ 9197648 w 9197648"/>
              <a:gd name="connsiteY2" fmla="*/ 11760 h 4748009"/>
              <a:gd name="connsiteX3" fmla="*/ 9192803 w 9197648"/>
              <a:gd name="connsiteY3" fmla="*/ 3960180 h 4748009"/>
              <a:gd name="connsiteX4" fmla="*/ 8520135 w 9197648"/>
              <a:gd name="connsiteY4" fmla="*/ 4748009 h 4748009"/>
              <a:gd name="connsiteX5" fmla="*/ 6837 w 9197648"/>
              <a:gd name="connsiteY5" fmla="*/ 3722448 h 4748009"/>
              <a:gd name="connsiteX0" fmla="*/ 6837 w 9197648"/>
              <a:gd name="connsiteY0" fmla="*/ 3722448 h 4697209"/>
              <a:gd name="connsiteX1" fmla="*/ 0 w 9197648"/>
              <a:gd name="connsiteY1" fmla="*/ 0 h 4697209"/>
              <a:gd name="connsiteX2" fmla="*/ 9197648 w 9197648"/>
              <a:gd name="connsiteY2" fmla="*/ 11760 h 4697209"/>
              <a:gd name="connsiteX3" fmla="*/ 9192803 w 9197648"/>
              <a:gd name="connsiteY3" fmla="*/ 3960180 h 4697209"/>
              <a:gd name="connsiteX4" fmla="*/ 8494735 w 9197648"/>
              <a:gd name="connsiteY4" fmla="*/ 4697209 h 4697209"/>
              <a:gd name="connsiteX5" fmla="*/ 6837 w 9197648"/>
              <a:gd name="connsiteY5" fmla="*/ 3722448 h 4697209"/>
              <a:gd name="connsiteX0" fmla="*/ 6837 w 9197648"/>
              <a:gd name="connsiteY0" fmla="*/ 3722448 h 4087609"/>
              <a:gd name="connsiteX1" fmla="*/ 0 w 9197648"/>
              <a:gd name="connsiteY1" fmla="*/ 0 h 4087609"/>
              <a:gd name="connsiteX2" fmla="*/ 9197648 w 9197648"/>
              <a:gd name="connsiteY2" fmla="*/ 11760 h 4087609"/>
              <a:gd name="connsiteX3" fmla="*/ 9192803 w 9197648"/>
              <a:gd name="connsiteY3" fmla="*/ 3960180 h 4087609"/>
              <a:gd name="connsiteX4" fmla="*/ 931885 w 9197648"/>
              <a:gd name="connsiteY4" fmla="*/ 4087609 h 4087609"/>
              <a:gd name="connsiteX5" fmla="*/ 6837 w 9197648"/>
              <a:gd name="connsiteY5" fmla="*/ 3722448 h 4087609"/>
              <a:gd name="connsiteX0" fmla="*/ 6837 w 9205503"/>
              <a:gd name="connsiteY0" fmla="*/ 3722448 h 4087609"/>
              <a:gd name="connsiteX1" fmla="*/ 0 w 9205503"/>
              <a:gd name="connsiteY1" fmla="*/ 0 h 4087609"/>
              <a:gd name="connsiteX2" fmla="*/ 9197648 w 9205503"/>
              <a:gd name="connsiteY2" fmla="*/ 11760 h 4087609"/>
              <a:gd name="connsiteX3" fmla="*/ 9205503 w 9205503"/>
              <a:gd name="connsiteY3" fmla="*/ 3826830 h 4087609"/>
              <a:gd name="connsiteX4" fmla="*/ 931885 w 9205503"/>
              <a:gd name="connsiteY4" fmla="*/ 4087609 h 4087609"/>
              <a:gd name="connsiteX5" fmla="*/ 6837 w 9205503"/>
              <a:gd name="connsiteY5" fmla="*/ 3722448 h 4087609"/>
              <a:gd name="connsiteX0" fmla="*/ 6837 w 9205503"/>
              <a:gd name="connsiteY0" fmla="*/ 3722448 h 4265409"/>
              <a:gd name="connsiteX1" fmla="*/ 0 w 9205503"/>
              <a:gd name="connsiteY1" fmla="*/ 0 h 4265409"/>
              <a:gd name="connsiteX2" fmla="*/ 9197648 w 9205503"/>
              <a:gd name="connsiteY2" fmla="*/ 11760 h 4265409"/>
              <a:gd name="connsiteX3" fmla="*/ 9205503 w 9205503"/>
              <a:gd name="connsiteY3" fmla="*/ 3826830 h 4265409"/>
              <a:gd name="connsiteX4" fmla="*/ 989035 w 9205503"/>
              <a:gd name="connsiteY4" fmla="*/ 4265409 h 4265409"/>
              <a:gd name="connsiteX5" fmla="*/ 6837 w 9205503"/>
              <a:gd name="connsiteY5" fmla="*/ 3722448 h 4265409"/>
              <a:gd name="connsiteX0" fmla="*/ 6837 w 9198086"/>
              <a:gd name="connsiteY0" fmla="*/ 3722448 h 4265409"/>
              <a:gd name="connsiteX1" fmla="*/ 0 w 9198086"/>
              <a:gd name="connsiteY1" fmla="*/ 0 h 4265409"/>
              <a:gd name="connsiteX2" fmla="*/ 9197648 w 9198086"/>
              <a:gd name="connsiteY2" fmla="*/ 11760 h 4265409"/>
              <a:gd name="connsiteX3" fmla="*/ 9192803 w 9198086"/>
              <a:gd name="connsiteY3" fmla="*/ 3890330 h 4265409"/>
              <a:gd name="connsiteX4" fmla="*/ 989035 w 9198086"/>
              <a:gd name="connsiteY4" fmla="*/ 4265409 h 4265409"/>
              <a:gd name="connsiteX5" fmla="*/ 6837 w 9198086"/>
              <a:gd name="connsiteY5" fmla="*/ 3722448 h 4265409"/>
              <a:gd name="connsiteX0" fmla="*/ 6837 w 9198086"/>
              <a:gd name="connsiteY0" fmla="*/ 3722448 h 4367767"/>
              <a:gd name="connsiteX1" fmla="*/ 0 w 9198086"/>
              <a:gd name="connsiteY1" fmla="*/ 0 h 4367767"/>
              <a:gd name="connsiteX2" fmla="*/ 9197648 w 9198086"/>
              <a:gd name="connsiteY2" fmla="*/ 11760 h 4367767"/>
              <a:gd name="connsiteX3" fmla="*/ 9192803 w 9198086"/>
              <a:gd name="connsiteY3" fmla="*/ 3890330 h 4367767"/>
              <a:gd name="connsiteX4" fmla="*/ 1002683 w 9198086"/>
              <a:gd name="connsiteY4" fmla="*/ 4367767 h 4367767"/>
              <a:gd name="connsiteX5" fmla="*/ 6837 w 9198086"/>
              <a:gd name="connsiteY5" fmla="*/ 3722448 h 4367767"/>
              <a:gd name="connsiteX0" fmla="*/ 6837 w 9197850"/>
              <a:gd name="connsiteY0" fmla="*/ 3722448 h 4367767"/>
              <a:gd name="connsiteX1" fmla="*/ 0 w 9197850"/>
              <a:gd name="connsiteY1" fmla="*/ 0 h 4367767"/>
              <a:gd name="connsiteX2" fmla="*/ 9197648 w 9197850"/>
              <a:gd name="connsiteY2" fmla="*/ 11760 h 4367767"/>
              <a:gd name="connsiteX3" fmla="*/ 9179155 w 9197850"/>
              <a:gd name="connsiteY3" fmla="*/ 4026807 h 4367767"/>
              <a:gd name="connsiteX4" fmla="*/ 1002683 w 9197850"/>
              <a:gd name="connsiteY4" fmla="*/ 4367767 h 4367767"/>
              <a:gd name="connsiteX5" fmla="*/ 6837 w 9197850"/>
              <a:gd name="connsiteY5" fmla="*/ 3722448 h 4367767"/>
              <a:gd name="connsiteX0" fmla="*/ 6837 w 9197850"/>
              <a:gd name="connsiteY0" fmla="*/ 3858926 h 4367767"/>
              <a:gd name="connsiteX1" fmla="*/ 0 w 9197850"/>
              <a:gd name="connsiteY1" fmla="*/ 0 h 4367767"/>
              <a:gd name="connsiteX2" fmla="*/ 9197648 w 9197850"/>
              <a:gd name="connsiteY2" fmla="*/ 11760 h 4367767"/>
              <a:gd name="connsiteX3" fmla="*/ 9179155 w 9197850"/>
              <a:gd name="connsiteY3" fmla="*/ 4026807 h 4367767"/>
              <a:gd name="connsiteX4" fmla="*/ 1002683 w 9197850"/>
              <a:gd name="connsiteY4" fmla="*/ 4367767 h 4367767"/>
              <a:gd name="connsiteX5" fmla="*/ 6837 w 9197850"/>
              <a:gd name="connsiteY5" fmla="*/ 3858926 h 4367767"/>
              <a:gd name="connsiteX0" fmla="*/ 6837 w 9197850"/>
              <a:gd name="connsiteY0" fmla="*/ 3847166 h 4356007"/>
              <a:gd name="connsiteX1" fmla="*/ 0 w 9197850"/>
              <a:gd name="connsiteY1" fmla="*/ 852 h 4356007"/>
              <a:gd name="connsiteX2" fmla="*/ 9197648 w 9197850"/>
              <a:gd name="connsiteY2" fmla="*/ 0 h 4356007"/>
              <a:gd name="connsiteX3" fmla="*/ 9179155 w 9197850"/>
              <a:gd name="connsiteY3" fmla="*/ 4015047 h 4356007"/>
              <a:gd name="connsiteX4" fmla="*/ 1002683 w 9197850"/>
              <a:gd name="connsiteY4" fmla="*/ 4356007 h 4356007"/>
              <a:gd name="connsiteX5" fmla="*/ 6837 w 9197850"/>
              <a:gd name="connsiteY5" fmla="*/ 3847166 h 4356007"/>
              <a:gd name="connsiteX0" fmla="*/ 6837 w 9191609"/>
              <a:gd name="connsiteY0" fmla="*/ 3846314 h 4355155"/>
              <a:gd name="connsiteX1" fmla="*/ 0 w 9191609"/>
              <a:gd name="connsiteY1" fmla="*/ 0 h 4355155"/>
              <a:gd name="connsiteX2" fmla="*/ 9191341 w 9191609"/>
              <a:gd name="connsiteY2" fmla="*/ 11761 h 4355155"/>
              <a:gd name="connsiteX3" fmla="*/ 9179155 w 9191609"/>
              <a:gd name="connsiteY3" fmla="*/ 4014195 h 4355155"/>
              <a:gd name="connsiteX4" fmla="*/ 1002683 w 9191609"/>
              <a:gd name="connsiteY4" fmla="*/ 4355155 h 4355155"/>
              <a:gd name="connsiteX5" fmla="*/ 6837 w 9191609"/>
              <a:gd name="connsiteY5" fmla="*/ 3846314 h 435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09" h="4355155">
                <a:moveTo>
                  <a:pt x="6837" y="3846314"/>
                </a:moveTo>
                <a:lnTo>
                  <a:pt x="0" y="0"/>
                </a:lnTo>
                <a:lnTo>
                  <a:pt x="9191341" y="11761"/>
                </a:lnTo>
                <a:cubicBezTo>
                  <a:pt x="9193959" y="1283451"/>
                  <a:pt x="9176537" y="2742505"/>
                  <a:pt x="9179155" y="4014195"/>
                </a:cubicBezTo>
                <a:lnTo>
                  <a:pt x="1002683" y="4355155"/>
                </a:lnTo>
                <a:lnTo>
                  <a:pt x="6837" y="3846314"/>
                </a:lnTo>
                <a:close/>
              </a:path>
            </a:pathLst>
          </a:custGeom>
        </p:spPr>
        <p:txBody>
          <a:bodyPr/>
          <a:lstStyle/>
          <a:p>
            <a:r>
              <a:rPr lang="de-DE"/>
              <a:t>Bild durch Klicken auf Symbol hinzufügen</a:t>
            </a:r>
            <a:endParaRPr lang="de-CH" dirty="0"/>
          </a:p>
        </p:txBody>
      </p:sp>
      <p:sp>
        <p:nvSpPr>
          <p:cNvPr id="3" name="Textplatzhalter 2"/>
          <p:cNvSpPr>
            <a:spLocks noGrp="1"/>
          </p:cNvSpPr>
          <p:nvPr>
            <p:ph type="body" sz="quarter" idx="11" hasCustomPrompt="1"/>
          </p:nvPr>
        </p:nvSpPr>
        <p:spPr>
          <a:xfrm>
            <a:off x="6228184" y="4443958"/>
            <a:ext cx="2736304" cy="520154"/>
          </a:xfrm>
        </p:spPr>
        <p:txBody>
          <a:bodyPr lIns="108000" tIns="0" rIns="108000">
            <a:normAutofit/>
          </a:bodyPr>
          <a:lstStyle>
            <a:lvl1pPr marL="0" marR="0" indent="0" algn="l" defTabSz="914400" rtl="0" eaLnBrk="1" fontAlgn="auto" latinLnBrk="0" hangingPunct="1">
              <a:lnSpc>
                <a:spcPct val="100000"/>
              </a:lnSpc>
              <a:spcBef>
                <a:spcPct val="20000"/>
              </a:spcBef>
              <a:spcAft>
                <a:spcPts val="0"/>
              </a:spcAft>
              <a:buClr>
                <a:schemeClr val="tx2"/>
              </a:buClr>
              <a:buSzTx/>
              <a:buFont typeface="Wingdings" pitchFamily="2" charset="2"/>
              <a:buNone/>
              <a:tabLst/>
              <a:defRPr sz="1600" baseline="0"/>
            </a:lvl1pPr>
          </a:lstStyle>
          <a:p>
            <a:pPr marL="0" marR="0" lvl="0" indent="0" algn="l" defTabSz="914400" rtl="0" eaLnBrk="1" fontAlgn="auto" latinLnBrk="0" hangingPunct="1">
              <a:lnSpc>
                <a:spcPct val="100000"/>
              </a:lnSpc>
              <a:spcBef>
                <a:spcPct val="20000"/>
              </a:spcBef>
              <a:spcAft>
                <a:spcPts val="0"/>
              </a:spcAft>
              <a:buClr>
                <a:schemeClr val="tx2"/>
              </a:buClr>
              <a:buSzTx/>
              <a:buFont typeface="Wingdings" pitchFamily="2" charset="2"/>
              <a:buNone/>
              <a:tabLst/>
              <a:defRPr/>
            </a:pPr>
            <a:r>
              <a:rPr lang="de-CH" dirty="0"/>
              <a:t>Hier Text eingeben</a:t>
            </a:r>
          </a:p>
        </p:txBody>
      </p:sp>
      <p:pic>
        <p:nvPicPr>
          <p:cNvPr id="5" name="Grafik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Tree>
    <p:extLst>
      <p:ext uri="{BB962C8B-B14F-4D97-AF65-F5344CB8AC3E}">
        <p14:creationId xmlns:p14="http://schemas.microsoft.com/office/powerpoint/2010/main" val="40838801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eer mit Logo &amp; Seitenzahl">
    <p:spTree>
      <p:nvGrpSpPr>
        <p:cNvPr id="1" name=""/>
        <p:cNvGrpSpPr/>
        <p:nvPr/>
      </p:nvGrpSpPr>
      <p:grpSpPr>
        <a:xfrm>
          <a:off x="0" y="0"/>
          <a:ext cx="0" cy="0"/>
          <a:chOff x="0" y="0"/>
          <a:chExt cx="0" cy="0"/>
        </a:xfrm>
      </p:grpSpPr>
      <p:sp>
        <p:nvSpPr>
          <p:cNvPr id="9" name="Foliennummernplatzhalter 5"/>
          <p:cNvSpPr txBox="1">
            <a:spLocks/>
          </p:cNvSpPr>
          <p:nvPr userDrawn="1"/>
        </p:nvSpPr>
        <p:spPr>
          <a:xfrm>
            <a:off x="8573872" y="267494"/>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CH" dirty="0">
              <a:latin typeface="Titillium" pitchFamily="50" charset="0"/>
            </a:endParaRPr>
          </a:p>
        </p:txBody>
      </p:sp>
      <p:sp>
        <p:nvSpPr>
          <p:cNvPr id="5" name="Foliennummernplatzhalter 5"/>
          <p:cNvSpPr txBox="1">
            <a:spLocks/>
          </p:cNvSpPr>
          <p:nvPr userDrawn="1"/>
        </p:nvSpPr>
        <p:spPr>
          <a:xfrm>
            <a:off x="8515054" y="4803998"/>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AB9BD9-5D89-4750-A40F-C0FE88AA40E1}" type="slidenum">
              <a:rPr lang="de-CH" smtClean="0">
                <a:solidFill>
                  <a:srgbClr val="565656"/>
                </a:solidFill>
                <a:latin typeface="Titillium" pitchFamily="50" charset="0"/>
              </a:rPr>
              <a:pPr/>
              <a:t>‹Nr.›</a:t>
            </a:fld>
            <a:endParaRPr lang="de-CH" dirty="0">
              <a:solidFill>
                <a:srgbClr val="565656"/>
              </a:solidFill>
              <a:latin typeface="Titillium" pitchFamily="50" charset="0"/>
            </a:endParaRPr>
          </a:p>
        </p:txBody>
      </p:sp>
      <p:cxnSp>
        <p:nvCxnSpPr>
          <p:cNvPr id="8" name="Gerade Verbindung 17"/>
          <p:cNvCxnSpPr/>
          <p:nvPr userDrawn="1"/>
        </p:nvCxnSpPr>
        <p:spPr>
          <a:xfrm>
            <a:off x="8705850" y="4823048"/>
            <a:ext cx="179880" cy="0"/>
          </a:xfrm>
          <a:prstGeom prst="line">
            <a:avLst/>
          </a:prstGeom>
          <a:ln w="9525">
            <a:solidFill>
              <a:srgbClr val="565656"/>
            </a:solidFill>
          </a:ln>
        </p:spPr>
        <p:style>
          <a:lnRef idx="1">
            <a:schemeClr val="accent1"/>
          </a:lnRef>
          <a:fillRef idx="0">
            <a:schemeClr val="accent1"/>
          </a:fillRef>
          <a:effectRef idx="0">
            <a:schemeClr val="accent1"/>
          </a:effectRef>
          <a:fontRef idx="minor">
            <a:schemeClr val="tx1"/>
          </a:fontRef>
        </p:style>
      </p:cxnSp>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Tree>
    <p:extLst>
      <p:ext uri="{BB962C8B-B14F-4D97-AF65-F5344CB8AC3E}">
        <p14:creationId xmlns:p14="http://schemas.microsoft.com/office/powerpoint/2010/main" val="22060120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überschrift / Zitat mit Bild">
    <p:spTree>
      <p:nvGrpSpPr>
        <p:cNvPr id="1" name=""/>
        <p:cNvGrpSpPr/>
        <p:nvPr/>
      </p:nvGrpSpPr>
      <p:grpSpPr>
        <a:xfrm>
          <a:off x="0" y="0"/>
          <a:ext cx="0" cy="0"/>
          <a:chOff x="0" y="0"/>
          <a:chExt cx="0" cy="0"/>
        </a:xfrm>
      </p:grpSpPr>
      <p:sp>
        <p:nvSpPr>
          <p:cNvPr id="12" name="Titel 1"/>
          <p:cNvSpPr>
            <a:spLocks noGrp="1"/>
          </p:cNvSpPr>
          <p:nvPr>
            <p:ph type="ctrTitle" hasCustomPrompt="1"/>
          </p:nvPr>
        </p:nvSpPr>
        <p:spPr>
          <a:xfrm>
            <a:off x="395536" y="1490091"/>
            <a:ext cx="3789196" cy="430887"/>
          </a:xfrm>
        </p:spPr>
        <p:txBody>
          <a:bodyPr anchor="t">
            <a:noAutofit/>
          </a:bodyPr>
          <a:lstStyle>
            <a:lvl1pPr algn="l">
              <a:defRPr sz="2200" b="1" baseline="0">
                <a:latin typeface="Titillium" pitchFamily="50" charset="0"/>
              </a:defRPr>
            </a:lvl1pPr>
          </a:lstStyle>
          <a:p>
            <a:r>
              <a:rPr lang="de-CH" dirty="0"/>
              <a:t>Überschrift 1 / «Zitat»</a:t>
            </a:r>
          </a:p>
        </p:txBody>
      </p:sp>
      <p:sp>
        <p:nvSpPr>
          <p:cNvPr id="5" name="Bildplatzhalter 4"/>
          <p:cNvSpPr>
            <a:spLocks noGrp="1" noChangeAspect="1"/>
          </p:cNvSpPr>
          <p:nvPr>
            <p:ph type="pic" sz="quarter" idx="11"/>
          </p:nvPr>
        </p:nvSpPr>
        <p:spPr>
          <a:xfrm>
            <a:off x="4601211" y="-19088"/>
            <a:ext cx="4560400" cy="5173648"/>
          </a:xfrm>
          <a:custGeom>
            <a:avLst/>
            <a:gdLst>
              <a:gd name="connsiteX0" fmla="*/ 0 w 2808288"/>
              <a:gd name="connsiteY0" fmla="*/ 0 h 2232025"/>
              <a:gd name="connsiteX1" fmla="*/ 2808288 w 2808288"/>
              <a:gd name="connsiteY1" fmla="*/ 0 h 2232025"/>
              <a:gd name="connsiteX2" fmla="*/ 2808288 w 2808288"/>
              <a:gd name="connsiteY2" fmla="*/ 2232025 h 2232025"/>
              <a:gd name="connsiteX3" fmla="*/ 0 w 2808288"/>
              <a:gd name="connsiteY3" fmla="*/ 2232025 h 2232025"/>
              <a:gd name="connsiteX4" fmla="*/ 0 w 2808288"/>
              <a:gd name="connsiteY4" fmla="*/ 0 h 2232025"/>
              <a:gd name="connsiteX0" fmla="*/ 0 w 3104680"/>
              <a:gd name="connsiteY0" fmla="*/ 0 h 3915782"/>
              <a:gd name="connsiteX1" fmla="*/ 3104680 w 3104680"/>
              <a:gd name="connsiteY1" fmla="*/ 1683757 h 3915782"/>
              <a:gd name="connsiteX2" fmla="*/ 3104680 w 3104680"/>
              <a:gd name="connsiteY2" fmla="*/ 3915782 h 3915782"/>
              <a:gd name="connsiteX3" fmla="*/ 296392 w 3104680"/>
              <a:gd name="connsiteY3" fmla="*/ 3915782 h 3915782"/>
              <a:gd name="connsiteX4" fmla="*/ 0 w 3104680"/>
              <a:gd name="connsiteY4" fmla="*/ 0 h 3915782"/>
              <a:gd name="connsiteX0" fmla="*/ 0 w 3501971"/>
              <a:gd name="connsiteY0" fmla="*/ 668458 h 4584240"/>
              <a:gd name="connsiteX1" fmla="*/ 3501971 w 3501971"/>
              <a:gd name="connsiteY1" fmla="*/ 0 h 4584240"/>
              <a:gd name="connsiteX2" fmla="*/ 3104680 w 3501971"/>
              <a:gd name="connsiteY2" fmla="*/ 4584240 h 4584240"/>
              <a:gd name="connsiteX3" fmla="*/ 296392 w 3501971"/>
              <a:gd name="connsiteY3" fmla="*/ 4584240 h 4584240"/>
              <a:gd name="connsiteX4" fmla="*/ 0 w 3501971"/>
              <a:gd name="connsiteY4" fmla="*/ 668458 h 4584240"/>
              <a:gd name="connsiteX0" fmla="*/ 0 w 3287560"/>
              <a:gd name="connsiteY0" fmla="*/ 359454 h 4584240"/>
              <a:gd name="connsiteX1" fmla="*/ 3287560 w 3287560"/>
              <a:gd name="connsiteY1" fmla="*/ 0 h 4584240"/>
              <a:gd name="connsiteX2" fmla="*/ 2890269 w 3287560"/>
              <a:gd name="connsiteY2" fmla="*/ 4584240 h 4584240"/>
              <a:gd name="connsiteX3" fmla="*/ 81981 w 3287560"/>
              <a:gd name="connsiteY3" fmla="*/ 4584240 h 4584240"/>
              <a:gd name="connsiteX4" fmla="*/ 0 w 3287560"/>
              <a:gd name="connsiteY4" fmla="*/ 359454 h 4584240"/>
              <a:gd name="connsiteX0" fmla="*/ 0 w 3287560"/>
              <a:gd name="connsiteY0" fmla="*/ 359454 h 5139186"/>
              <a:gd name="connsiteX1" fmla="*/ 3287560 w 3287560"/>
              <a:gd name="connsiteY1" fmla="*/ 0 h 5139186"/>
              <a:gd name="connsiteX2" fmla="*/ 2890269 w 3287560"/>
              <a:gd name="connsiteY2" fmla="*/ 4584240 h 5139186"/>
              <a:gd name="connsiteX3" fmla="*/ 876563 w 3287560"/>
              <a:gd name="connsiteY3" fmla="*/ 5139186 h 5139186"/>
              <a:gd name="connsiteX4" fmla="*/ 0 w 3287560"/>
              <a:gd name="connsiteY4" fmla="*/ 359454 h 5139186"/>
              <a:gd name="connsiteX0" fmla="*/ 0 w 3287560"/>
              <a:gd name="connsiteY0" fmla="*/ 359454 h 5145492"/>
              <a:gd name="connsiteX1" fmla="*/ 3287560 w 3287560"/>
              <a:gd name="connsiteY1" fmla="*/ 0 h 5145492"/>
              <a:gd name="connsiteX2" fmla="*/ 3287560 w 3287560"/>
              <a:gd name="connsiteY2" fmla="*/ 5145492 h 5145492"/>
              <a:gd name="connsiteX3" fmla="*/ 876563 w 3287560"/>
              <a:gd name="connsiteY3" fmla="*/ 5139186 h 5145492"/>
              <a:gd name="connsiteX4" fmla="*/ 0 w 3287560"/>
              <a:gd name="connsiteY4" fmla="*/ 359454 h 5145492"/>
              <a:gd name="connsiteX0" fmla="*/ 0 w 3287560"/>
              <a:gd name="connsiteY0" fmla="*/ 359454 h 5145492"/>
              <a:gd name="connsiteX1" fmla="*/ 3287560 w 3287560"/>
              <a:gd name="connsiteY1" fmla="*/ 0 h 5145492"/>
              <a:gd name="connsiteX2" fmla="*/ 3287560 w 3287560"/>
              <a:gd name="connsiteY2" fmla="*/ 5145492 h 5145492"/>
              <a:gd name="connsiteX3" fmla="*/ 510803 w 3287560"/>
              <a:gd name="connsiteY3" fmla="*/ 5139186 h 5145492"/>
              <a:gd name="connsiteX4" fmla="*/ 0 w 3287560"/>
              <a:gd name="connsiteY4" fmla="*/ 359454 h 5145492"/>
              <a:gd name="connsiteX0" fmla="*/ 0 w 3552420"/>
              <a:gd name="connsiteY0" fmla="*/ 763051 h 5145492"/>
              <a:gd name="connsiteX1" fmla="*/ 3552420 w 3552420"/>
              <a:gd name="connsiteY1" fmla="*/ 0 h 5145492"/>
              <a:gd name="connsiteX2" fmla="*/ 3552420 w 3552420"/>
              <a:gd name="connsiteY2" fmla="*/ 5145492 h 5145492"/>
              <a:gd name="connsiteX3" fmla="*/ 775663 w 3552420"/>
              <a:gd name="connsiteY3" fmla="*/ 5139186 h 5145492"/>
              <a:gd name="connsiteX4" fmla="*/ 0 w 3552420"/>
              <a:gd name="connsiteY4" fmla="*/ 763051 h 5145492"/>
              <a:gd name="connsiteX0" fmla="*/ 0 w 3552420"/>
              <a:gd name="connsiteY0" fmla="*/ 763051 h 5145492"/>
              <a:gd name="connsiteX1" fmla="*/ 1311985 w 3552420"/>
              <a:gd name="connsiteY1" fmla="*/ 488373 h 5145492"/>
              <a:gd name="connsiteX2" fmla="*/ 3552420 w 3552420"/>
              <a:gd name="connsiteY2" fmla="*/ 0 h 5145492"/>
              <a:gd name="connsiteX3" fmla="*/ 3552420 w 3552420"/>
              <a:gd name="connsiteY3" fmla="*/ 5145492 h 5145492"/>
              <a:gd name="connsiteX4" fmla="*/ 775663 w 3552420"/>
              <a:gd name="connsiteY4" fmla="*/ 5139186 h 5145492"/>
              <a:gd name="connsiteX5" fmla="*/ 0 w 3552420"/>
              <a:gd name="connsiteY5" fmla="*/ 763051 h 5145492"/>
              <a:gd name="connsiteX0" fmla="*/ 0 w 3552420"/>
              <a:gd name="connsiteY0" fmla="*/ 772868 h 5155309"/>
              <a:gd name="connsiteX1" fmla="*/ 712895 w 3552420"/>
              <a:gd name="connsiteY1" fmla="*/ 0 h 5155309"/>
              <a:gd name="connsiteX2" fmla="*/ 3552420 w 3552420"/>
              <a:gd name="connsiteY2" fmla="*/ 9817 h 5155309"/>
              <a:gd name="connsiteX3" fmla="*/ 3552420 w 3552420"/>
              <a:gd name="connsiteY3" fmla="*/ 5155309 h 5155309"/>
              <a:gd name="connsiteX4" fmla="*/ 775663 w 3552420"/>
              <a:gd name="connsiteY4" fmla="*/ 5149003 h 5155309"/>
              <a:gd name="connsiteX5" fmla="*/ 0 w 3552420"/>
              <a:gd name="connsiteY5" fmla="*/ 772868 h 5155309"/>
              <a:gd name="connsiteX0" fmla="*/ 0 w 3520889"/>
              <a:gd name="connsiteY0" fmla="*/ 608907 h 5155309"/>
              <a:gd name="connsiteX1" fmla="*/ 681364 w 3520889"/>
              <a:gd name="connsiteY1" fmla="*/ 0 h 5155309"/>
              <a:gd name="connsiteX2" fmla="*/ 3520889 w 3520889"/>
              <a:gd name="connsiteY2" fmla="*/ 9817 h 5155309"/>
              <a:gd name="connsiteX3" fmla="*/ 3520889 w 3520889"/>
              <a:gd name="connsiteY3" fmla="*/ 5155309 h 5155309"/>
              <a:gd name="connsiteX4" fmla="*/ 744132 w 3520889"/>
              <a:gd name="connsiteY4" fmla="*/ 5149003 h 5155309"/>
              <a:gd name="connsiteX5" fmla="*/ 0 w 3520889"/>
              <a:gd name="connsiteY5" fmla="*/ 608907 h 5155309"/>
              <a:gd name="connsiteX0" fmla="*/ 0 w 3785749"/>
              <a:gd name="connsiteY0" fmla="*/ 848543 h 5155309"/>
              <a:gd name="connsiteX1" fmla="*/ 946224 w 3785749"/>
              <a:gd name="connsiteY1" fmla="*/ 0 h 5155309"/>
              <a:gd name="connsiteX2" fmla="*/ 3785749 w 3785749"/>
              <a:gd name="connsiteY2" fmla="*/ 9817 h 5155309"/>
              <a:gd name="connsiteX3" fmla="*/ 3785749 w 3785749"/>
              <a:gd name="connsiteY3" fmla="*/ 5155309 h 5155309"/>
              <a:gd name="connsiteX4" fmla="*/ 1008992 w 3785749"/>
              <a:gd name="connsiteY4" fmla="*/ 5149003 h 5155309"/>
              <a:gd name="connsiteX5" fmla="*/ 0 w 3785749"/>
              <a:gd name="connsiteY5" fmla="*/ 848543 h 5155309"/>
              <a:gd name="connsiteX0" fmla="*/ 0 w 4403758"/>
              <a:gd name="connsiteY0" fmla="*/ 1069261 h 5155309"/>
              <a:gd name="connsiteX1" fmla="*/ 1564233 w 4403758"/>
              <a:gd name="connsiteY1" fmla="*/ 0 h 5155309"/>
              <a:gd name="connsiteX2" fmla="*/ 4403758 w 4403758"/>
              <a:gd name="connsiteY2" fmla="*/ 9817 h 5155309"/>
              <a:gd name="connsiteX3" fmla="*/ 4403758 w 4403758"/>
              <a:gd name="connsiteY3" fmla="*/ 5155309 h 5155309"/>
              <a:gd name="connsiteX4" fmla="*/ 1627001 w 4403758"/>
              <a:gd name="connsiteY4" fmla="*/ 5149003 h 5155309"/>
              <a:gd name="connsiteX5" fmla="*/ 0 w 4403758"/>
              <a:gd name="connsiteY5" fmla="*/ 1069261 h 5155309"/>
              <a:gd name="connsiteX0" fmla="*/ 0 w 4473126"/>
              <a:gd name="connsiteY0" fmla="*/ 930525 h 5155309"/>
              <a:gd name="connsiteX1" fmla="*/ 1633601 w 4473126"/>
              <a:gd name="connsiteY1" fmla="*/ 0 h 5155309"/>
              <a:gd name="connsiteX2" fmla="*/ 4473126 w 4473126"/>
              <a:gd name="connsiteY2" fmla="*/ 9817 h 5155309"/>
              <a:gd name="connsiteX3" fmla="*/ 4473126 w 4473126"/>
              <a:gd name="connsiteY3" fmla="*/ 5155309 h 5155309"/>
              <a:gd name="connsiteX4" fmla="*/ 1696369 w 4473126"/>
              <a:gd name="connsiteY4" fmla="*/ 5149003 h 5155309"/>
              <a:gd name="connsiteX5" fmla="*/ 0 w 4473126"/>
              <a:gd name="connsiteY5" fmla="*/ 930525 h 5155309"/>
              <a:gd name="connsiteX0" fmla="*/ 0 w 4473126"/>
              <a:gd name="connsiteY0" fmla="*/ 930525 h 5155309"/>
              <a:gd name="connsiteX1" fmla="*/ 1633601 w 4473126"/>
              <a:gd name="connsiteY1" fmla="*/ 0 h 5155309"/>
              <a:gd name="connsiteX2" fmla="*/ 4473126 w 4473126"/>
              <a:gd name="connsiteY2" fmla="*/ 9817 h 5155309"/>
              <a:gd name="connsiteX3" fmla="*/ 4473126 w 4473126"/>
              <a:gd name="connsiteY3" fmla="*/ 5155309 h 5155309"/>
              <a:gd name="connsiteX4" fmla="*/ 1349528 w 4473126"/>
              <a:gd name="connsiteY4" fmla="*/ 5155309 h 5155309"/>
              <a:gd name="connsiteX5" fmla="*/ 0 w 4473126"/>
              <a:gd name="connsiteY5" fmla="*/ 930525 h 5155309"/>
              <a:gd name="connsiteX0" fmla="*/ 0 w 4473126"/>
              <a:gd name="connsiteY0" fmla="*/ 924218 h 5149002"/>
              <a:gd name="connsiteX1" fmla="*/ 927306 w 4473126"/>
              <a:gd name="connsiteY1" fmla="*/ 0 h 5149002"/>
              <a:gd name="connsiteX2" fmla="*/ 4473126 w 4473126"/>
              <a:gd name="connsiteY2" fmla="*/ 3510 h 5149002"/>
              <a:gd name="connsiteX3" fmla="*/ 4473126 w 4473126"/>
              <a:gd name="connsiteY3" fmla="*/ 5149002 h 5149002"/>
              <a:gd name="connsiteX4" fmla="*/ 1349528 w 4473126"/>
              <a:gd name="connsiteY4" fmla="*/ 5149002 h 5149002"/>
              <a:gd name="connsiteX5" fmla="*/ 0 w 4473126"/>
              <a:gd name="connsiteY5" fmla="*/ 924218 h 5149002"/>
              <a:gd name="connsiteX0" fmla="*/ 0 w 4796976"/>
              <a:gd name="connsiteY0" fmla="*/ 1076618 h 5149002"/>
              <a:gd name="connsiteX1" fmla="*/ 1251156 w 4796976"/>
              <a:gd name="connsiteY1" fmla="*/ 0 h 5149002"/>
              <a:gd name="connsiteX2" fmla="*/ 4796976 w 4796976"/>
              <a:gd name="connsiteY2" fmla="*/ 3510 h 5149002"/>
              <a:gd name="connsiteX3" fmla="*/ 4796976 w 4796976"/>
              <a:gd name="connsiteY3" fmla="*/ 5149002 h 5149002"/>
              <a:gd name="connsiteX4" fmla="*/ 1673378 w 4796976"/>
              <a:gd name="connsiteY4" fmla="*/ 5149002 h 5149002"/>
              <a:gd name="connsiteX5" fmla="*/ 0 w 4796976"/>
              <a:gd name="connsiteY5" fmla="*/ 1076618 h 5149002"/>
              <a:gd name="connsiteX0" fmla="*/ 0 w 4796976"/>
              <a:gd name="connsiteY0" fmla="*/ 1076618 h 5149002"/>
              <a:gd name="connsiteX1" fmla="*/ 1251156 w 4796976"/>
              <a:gd name="connsiteY1" fmla="*/ 0 h 5149002"/>
              <a:gd name="connsiteX2" fmla="*/ 4796976 w 4796976"/>
              <a:gd name="connsiteY2" fmla="*/ 3510 h 5149002"/>
              <a:gd name="connsiteX3" fmla="*/ 4796976 w 4796976"/>
              <a:gd name="connsiteY3" fmla="*/ 5149002 h 5149002"/>
              <a:gd name="connsiteX4" fmla="*/ 1463828 w 4796976"/>
              <a:gd name="connsiteY4" fmla="*/ 5149002 h 5149002"/>
              <a:gd name="connsiteX5" fmla="*/ 0 w 4796976"/>
              <a:gd name="connsiteY5" fmla="*/ 1076618 h 5149002"/>
              <a:gd name="connsiteX0" fmla="*/ 0 w 4796976"/>
              <a:gd name="connsiteY0" fmla="*/ 1086143 h 5158527"/>
              <a:gd name="connsiteX1" fmla="*/ 984456 w 4796976"/>
              <a:gd name="connsiteY1" fmla="*/ 0 h 5158527"/>
              <a:gd name="connsiteX2" fmla="*/ 4796976 w 4796976"/>
              <a:gd name="connsiteY2" fmla="*/ 13035 h 5158527"/>
              <a:gd name="connsiteX3" fmla="*/ 4796976 w 4796976"/>
              <a:gd name="connsiteY3" fmla="*/ 5158527 h 5158527"/>
              <a:gd name="connsiteX4" fmla="*/ 1463828 w 4796976"/>
              <a:gd name="connsiteY4" fmla="*/ 5158527 h 5158527"/>
              <a:gd name="connsiteX5" fmla="*/ 0 w 4796976"/>
              <a:gd name="connsiteY5" fmla="*/ 1086143 h 5158527"/>
              <a:gd name="connsiteX0" fmla="*/ 0 w 4796976"/>
              <a:gd name="connsiteY0" fmla="*/ 1086143 h 5163289"/>
              <a:gd name="connsiteX1" fmla="*/ 984456 w 4796976"/>
              <a:gd name="connsiteY1" fmla="*/ 0 h 5163289"/>
              <a:gd name="connsiteX2" fmla="*/ 4796976 w 4796976"/>
              <a:gd name="connsiteY2" fmla="*/ 13035 h 5163289"/>
              <a:gd name="connsiteX3" fmla="*/ 4796976 w 4796976"/>
              <a:gd name="connsiteY3" fmla="*/ 5158527 h 5163289"/>
              <a:gd name="connsiteX4" fmla="*/ 1463828 w 4796976"/>
              <a:gd name="connsiteY4" fmla="*/ 5163289 h 5163289"/>
              <a:gd name="connsiteX5" fmla="*/ 0 w 4796976"/>
              <a:gd name="connsiteY5" fmla="*/ 1086143 h 5163289"/>
              <a:gd name="connsiteX0" fmla="*/ 0 w 4834813"/>
              <a:gd name="connsiteY0" fmla="*/ 1256410 h 5163289"/>
              <a:gd name="connsiteX1" fmla="*/ 1022293 w 4834813"/>
              <a:gd name="connsiteY1" fmla="*/ 0 h 5163289"/>
              <a:gd name="connsiteX2" fmla="*/ 4834813 w 4834813"/>
              <a:gd name="connsiteY2" fmla="*/ 13035 h 5163289"/>
              <a:gd name="connsiteX3" fmla="*/ 4834813 w 4834813"/>
              <a:gd name="connsiteY3" fmla="*/ 5158527 h 5163289"/>
              <a:gd name="connsiteX4" fmla="*/ 1501665 w 4834813"/>
              <a:gd name="connsiteY4" fmla="*/ 5163289 h 5163289"/>
              <a:gd name="connsiteX5" fmla="*/ 0 w 4834813"/>
              <a:gd name="connsiteY5" fmla="*/ 1256410 h 5163289"/>
              <a:gd name="connsiteX0" fmla="*/ 0 w 4828507"/>
              <a:gd name="connsiteY0" fmla="*/ 1332084 h 5163289"/>
              <a:gd name="connsiteX1" fmla="*/ 1015987 w 4828507"/>
              <a:gd name="connsiteY1" fmla="*/ 0 h 5163289"/>
              <a:gd name="connsiteX2" fmla="*/ 4828507 w 4828507"/>
              <a:gd name="connsiteY2" fmla="*/ 13035 h 5163289"/>
              <a:gd name="connsiteX3" fmla="*/ 4828507 w 4828507"/>
              <a:gd name="connsiteY3" fmla="*/ 5158527 h 5163289"/>
              <a:gd name="connsiteX4" fmla="*/ 1495359 w 4828507"/>
              <a:gd name="connsiteY4" fmla="*/ 5163289 h 5163289"/>
              <a:gd name="connsiteX5" fmla="*/ 0 w 4828507"/>
              <a:gd name="connsiteY5" fmla="*/ 1332084 h 5163289"/>
              <a:gd name="connsiteX0" fmla="*/ 0 w 4836127"/>
              <a:gd name="connsiteY0" fmla="*/ 1492104 h 5163289"/>
              <a:gd name="connsiteX1" fmla="*/ 1023607 w 4836127"/>
              <a:gd name="connsiteY1" fmla="*/ 0 h 5163289"/>
              <a:gd name="connsiteX2" fmla="*/ 4836127 w 4836127"/>
              <a:gd name="connsiteY2" fmla="*/ 13035 h 5163289"/>
              <a:gd name="connsiteX3" fmla="*/ 4836127 w 4836127"/>
              <a:gd name="connsiteY3" fmla="*/ 5158527 h 5163289"/>
              <a:gd name="connsiteX4" fmla="*/ 1502979 w 4836127"/>
              <a:gd name="connsiteY4" fmla="*/ 5163289 h 5163289"/>
              <a:gd name="connsiteX5" fmla="*/ 0 w 4836127"/>
              <a:gd name="connsiteY5" fmla="*/ 1492104 h 5163289"/>
              <a:gd name="connsiteX0" fmla="*/ 0 w 4820887"/>
              <a:gd name="connsiteY0" fmla="*/ 1606404 h 5163289"/>
              <a:gd name="connsiteX1" fmla="*/ 1008367 w 4820887"/>
              <a:gd name="connsiteY1" fmla="*/ 0 h 5163289"/>
              <a:gd name="connsiteX2" fmla="*/ 4820887 w 4820887"/>
              <a:gd name="connsiteY2" fmla="*/ 13035 h 5163289"/>
              <a:gd name="connsiteX3" fmla="*/ 4820887 w 4820887"/>
              <a:gd name="connsiteY3" fmla="*/ 5158527 h 5163289"/>
              <a:gd name="connsiteX4" fmla="*/ 1487739 w 4820887"/>
              <a:gd name="connsiteY4" fmla="*/ 5163289 h 5163289"/>
              <a:gd name="connsiteX5" fmla="*/ 0 w 4820887"/>
              <a:gd name="connsiteY5" fmla="*/ 1606404 h 5163289"/>
              <a:gd name="connsiteX0" fmla="*/ 0 w 4820887"/>
              <a:gd name="connsiteY0" fmla="*/ 1612287 h 5169172"/>
              <a:gd name="connsiteX1" fmla="*/ 1008367 w 4820887"/>
              <a:gd name="connsiteY1" fmla="*/ 5883 h 5169172"/>
              <a:gd name="connsiteX2" fmla="*/ 4820887 w 4820887"/>
              <a:gd name="connsiteY2" fmla="*/ 0 h 5169172"/>
              <a:gd name="connsiteX3" fmla="*/ 4820887 w 4820887"/>
              <a:gd name="connsiteY3" fmla="*/ 5164410 h 5169172"/>
              <a:gd name="connsiteX4" fmla="*/ 1487739 w 4820887"/>
              <a:gd name="connsiteY4" fmla="*/ 5169172 h 5169172"/>
              <a:gd name="connsiteX5" fmla="*/ 0 w 4820887"/>
              <a:gd name="connsiteY5" fmla="*/ 1612287 h 5169172"/>
              <a:gd name="connsiteX0" fmla="*/ 0 w 4833500"/>
              <a:gd name="connsiteY0" fmla="*/ 1612287 h 5169172"/>
              <a:gd name="connsiteX1" fmla="*/ 1008367 w 4833500"/>
              <a:gd name="connsiteY1" fmla="*/ 5883 h 5169172"/>
              <a:gd name="connsiteX2" fmla="*/ 4833500 w 4833500"/>
              <a:gd name="connsiteY2" fmla="*/ 0 h 5169172"/>
              <a:gd name="connsiteX3" fmla="*/ 4820887 w 4833500"/>
              <a:gd name="connsiteY3" fmla="*/ 5164410 h 5169172"/>
              <a:gd name="connsiteX4" fmla="*/ 1487739 w 4833500"/>
              <a:gd name="connsiteY4" fmla="*/ 5169172 h 5169172"/>
              <a:gd name="connsiteX5" fmla="*/ 0 w 4833500"/>
              <a:gd name="connsiteY5" fmla="*/ 1612287 h 5169172"/>
              <a:gd name="connsiteX0" fmla="*/ 0 w 4785733"/>
              <a:gd name="connsiteY0" fmla="*/ 1612287 h 5169172"/>
              <a:gd name="connsiteX1" fmla="*/ 960600 w 4785733"/>
              <a:gd name="connsiteY1" fmla="*/ 5883 h 5169172"/>
              <a:gd name="connsiteX2" fmla="*/ 4785733 w 4785733"/>
              <a:gd name="connsiteY2" fmla="*/ 0 h 5169172"/>
              <a:gd name="connsiteX3" fmla="*/ 4773120 w 4785733"/>
              <a:gd name="connsiteY3" fmla="*/ 5164410 h 5169172"/>
              <a:gd name="connsiteX4" fmla="*/ 1439972 w 4785733"/>
              <a:gd name="connsiteY4" fmla="*/ 5169172 h 5169172"/>
              <a:gd name="connsiteX5" fmla="*/ 0 w 4785733"/>
              <a:gd name="connsiteY5" fmla="*/ 1612287 h 5169172"/>
              <a:gd name="connsiteX0" fmla="*/ 0 w 4801104"/>
              <a:gd name="connsiteY0" fmla="*/ 1612287 h 5198751"/>
              <a:gd name="connsiteX1" fmla="*/ 960600 w 4801104"/>
              <a:gd name="connsiteY1" fmla="*/ 5883 h 5198751"/>
              <a:gd name="connsiteX2" fmla="*/ 4785733 w 4801104"/>
              <a:gd name="connsiteY2" fmla="*/ 0 h 5198751"/>
              <a:gd name="connsiteX3" fmla="*/ 4800594 w 4801104"/>
              <a:gd name="connsiteY3" fmla="*/ 5198751 h 5198751"/>
              <a:gd name="connsiteX4" fmla="*/ 1439972 w 4801104"/>
              <a:gd name="connsiteY4" fmla="*/ 5169172 h 5198751"/>
              <a:gd name="connsiteX5" fmla="*/ 0 w 4801104"/>
              <a:gd name="connsiteY5" fmla="*/ 1612287 h 5198751"/>
              <a:gd name="connsiteX0" fmla="*/ 0 w 4801104"/>
              <a:gd name="connsiteY0" fmla="*/ 1612287 h 5203514"/>
              <a:gd name="connsiteX1" fmla="*/ 960600 w 4801104"/>
              <a:gd name="connsiteY1" fmla="*/ 5883 h 5203514"/>
              <a:gd name="connsiteX2" fmla="*/ 4785733 w 4801104"/>
              <a:gd name="connsiteY2" fmla="*/ 0 h 5203514"/>
              <a:gd name="connsiteX3" fmla="*/ 4800594 w 4801104"/>
              <a:gd name="connsiteY3" fmla="*/ 5198751 h 5203514"/>
              <a:gd name="connsiteX4" fmla="*/ 1433104 w 4801104"/>
              <a:gd name="connsiteY4" fmla="*/ 5203514 h 5203514"/>
              <a:gd name="connsiteX5" fmla="*/ 0 w 4801104"/>
              <a:gd name="connsiteY5" fmla="*/ 1612287 h 5203514"/>
              <a:gd name="connsiteX0" fmla="*/ 0 w 4813206"/>
              <a:gd name="connsiteY0" fmla="*/ 1606404 h 5197631"/>
              <a:gd name="connsiteX1" fmla="*/ 960600 w 4813206"/>
              <a:gd name="connsiteY1" fmla="*/ 0 h 5197631"/>
              <a:gd name="connsiteX2" fmla="*/ 4813206 w 4813206"/>
              <a:gd name="connsiteY2" fmla="*/ 984 h 5197631"/>
              <a:gd name="connsiteX3" fmla="*/ 4800594 w 4813206"/>
              <a:gd name="connsiteY3" fmla="*/ 5192868 h 5197631"/>
              <a:gd name="connsiteX4" fmla="*/ 1433104 w 4813206"/>
              <a:gd name="connsiteY4" fmla="*/ 5197631 h 5197631"/>
              <a:gd name="connsiteX5" fmla="*/ 0 w 4813206"/>
              <a:gd name="connsiteY5" fmla="*/ 1606404 h 5197631"/>
              <a:gd name="connsiteX0" fmla="*/ 0 w 4854416"/>
              <a:gd name="connsiteY0" fmla="*/ 1626024 h 5217251"/>
              <a:gd name="connsiteX1" fmla="*/ 960600 w 4854416"/>
              <a:gd name="connsiteY1" fmla="*/ 19620 h 5217251"/>
              <a:gd name="connsiteX2" fmla="*/ 4854416 w 4854416"/>
              <a:gd name="connsiteY2" fmla="*/ 0 h 5217251"/>
              <a:gd name="connsiteX3" fmla="*/ 4800594 w 4854416"/>
              <a:gd name="connsiteY3" fmla="*/ 5212488 h 5217251"/>
              <a:gd name="connsiteX4" fmla="*/ 1433104 w 4854416"/>
              <a:gd name="connsiteY4" fmla="*/ 5217251 h 5217251"/>
              <a:gd name="connsiteX5" fmla="*/ 0 w 4854416"/>
              <a:gd name="connsiteY5" fmla="*/ 1626024 h 5217251"/>
              <a:gd name="connsiteX0" fmla="*/ 0 w 4820075"/>
              <a:gd name="connsiteY0" fmla="*/ 1626024 h 5217251"/>
              <a:gd name="connsiteX1" fmla="*/ 960600 w 4820075"/>
              <a:gd name="connsiteY1" fmla="*/ 19620 h 5217251"/>
              <a:gd name="connsiteX2" fmla="*/ 4820075 w 4820075"/>
              <a:gd name="connsiteY2" fmla="*/ 0 h 5217251"/>
              <a:gd name="connsiteX3" fmla="*/ 4800594 w 4820075"/>
              <a:gd name="connsiteY3" fmla="*/ 5212488 h 5217251"/>
              <a:gd name="connsiteX4" fmla="*/ 1433104 w 4820075"/>
              <a:gd name="connsiteY4" fmla="*/ 5217251 h 5217251"/>
              <a:gd name="connsiteX5" fmla="*/ 0 w 4820075"/>
              <a:gd name="connsiteY5" fmla="*/ 1626024 h 5217251"/>
              <a:gd name="connsiteX0" fmla="*/ 0 w 4820075"/>
              <a:gd name="connsiteY0" fmla="*/ 1612287 h 5203514"/>
              <a:gd name="connsiteX1" fmla="*/ 960600 w 4820075"/>
              <a:gd name="connsiteY1" fmla="*/ 5883 h 5203514"/>
              <a:gd name="connsiteX2" fmla="*/ 4820075 w 4820075"/>
              <a:gd name="connsiteY2" fmla="*/ 0 h 5203514"/>
              <a:gd name="connsiteX3" fmla="*/ 4800594 w 4820075"/>
              <a:gd name="connsiteY3" fmla="*/ 5198751 h 5203514"/>
              <a:gd name="connsiteX4" fmla="*/ 1433104 w 4820075"/>
              <a:gd name="connsiteY4" fmla="*/ 5203514 h 5203514"/>
              <a:gd name="connsiteX5" fmla="*/ 0 w 4820075"/>
              <a:gd name="connsiteY5" fmla="*/ 1612287 h 5203514"/>
              <a:gd name="connsiteX0" fmla="*/ 0 w 4820075"/>
              <a:gd name="connsiteY0" fmla="*/ 1612287 h 5203514"/>
              <a:gd name="connsiteX1" fmla="*/ 960600 w 4820075"/>
              <a:gd name="connsiteY1" fmla="*/ 5883 h 5203514"/>
              <a:gd name="connsiteX2" fmla="*/ 4820075 w 4820075"/>
              <a:gd name="connsiteY2" fmla="*/ 0 h 5203514"/>
              <a:gd name="connsiteX3" fmla="*/ 4800594 w 4820075"/>
              <a:gd name="connsiteY3" fmla="*/ 5198751 h 5203514"/>
              <a:gd name="connsiteX4" fmla="*/ 1644014 w 4820075"/>
              <a:gd name="connsiteY4" fmla="*/ 5203514 h 5203514"/>
              <a:gd name="connsiteX5" fmla="*/ 0 w 4820075"/>
              <a:gd name="connsiteY5" fmla="*/ 1612287 h 5203514"/>
              <a:gd name="connsiteX0" fmla="*/ 0 w 4820075"/>
              <a:gd name="connsiteY0" fmla="*/ 1615991 h 5207218"/>
              <a:gd name="connsiteX1" fmla="*/ 1161923 w 4820075"/>
              <a:gd name="connsiteY1" fmla="*/ 0 h 5207218"/>
              <a:gd name="connsiteX2" fmla="*/ 4820075 w 4820075"/>
              <a:gd name="connsiteY2" fmla="*/ 3704 h 5207218"/>
              <a:gd name="connsiteX3" fmla="*/ 4800594 w 4820075"/>
              <a:gd name="connsiteY3" fmla="*/ 5202455 h 5207218"/>
              <a:gd name="connsiteX4" fmla="*/ 1644014 w 4820075"/>
              <a:gd name="connsiteY4" fmla="*/ 5207218 h 5207218"/>
              <a:gd name="connsiteX5" fmla="*/ 0 w 4820075"/>
              <a:gd name="connsiteY5" fmla="*/ 1615991 h 5207218"/>
              <a:gd name="connsiteX0" fmla="*/ 0 w 4589992"/>
              <a:gd name="connsiteY0" fmla="*/ 1625578 h 5207218"/>
              <a:gd name="connsiteX1" fmla="*/ 931840 w 4589992"/>
              <a:gd name="connsiteY1" fmla="*/ 0 h 5207218"/>
              <a:gd name="connsiteX2" fmla="*/ 4589992 w 4589992"/>
              <a:gd name="connsiteY2" fmla="*/ 3704 h 5207218"/>
              <a:gd name="connsiteX3" fmla="*/ 4570511 w 4589992"/>
              <a:gd name="connsiteY3" fmla="*/ 5202455 h 5207218"/>
              <a:gd name="connsiteX4" fmla="*/ 1413931 w 4589992"/>
              <a:gd name="connsiteY4" fmla="*/ 5207218 h 5207218"/>
              <a:gd name="connsiteX5" fmla="*/ 0 w 4589992"/>
              <a:gd name="connsiteY5" fmla="*/ 1625578 h 520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9992" h="5207218">
                <a:moveTo>
                  <a:pt x="0" y="1625578"/>
                </a:moveTo>
                <a:lnTo>
                  <a:pt x="931840" y="0"/>
                </a:lnTo>
                <a:lnTo>
                  <a:pt x="4589992" y="3704"/>
                </a:lnTo>
                <a:cubicBezTo>
                  <a:pt x="4585788" y="1725174"/>
                  <a:pt x="4574715" y="3480985"/>
                  <a:pt x="4570511" y="5202455"/>
                </a:cubicBezTo>
                <a:lnTo>
                  <a:pt x="1413931" y="5207218"/>
                </a:lnTo>
                <a:lnTo>
                  <a:pt x="0" y="1625578"/>
                </a:lnTo>
                <a:close/>
              </a:path>
            </a:pathLst>
          </a:custGeom>
          <a:noFill/>
        </p:spPr>
        <p:txBody>
          <a:bodyPr>
            <a:normAutofit/>
          </a:bodyPr>
          <a:lstStyle>
            <a:lvl1pPr>
              <a:defRPr sz="1800"/>
            </a:lvl1pPr>
          </a:lstStyle>
          <a:p>
            <a:r>
              <a:rPr lang="de-DE"/>
              <a:t>Bild durch Klicken auf Symbol hinzufügen</a:t>
            </a:r>
            <a:endParaRPr lang="de-CH" dirty="0"/>
          </a:p>
        </p:txBody>
      </p:sp>
      <p:sp>
        <p:nvSpPr>
          <p:cNvPr id="10" name="Untertitel 2"/>
          <p:cNvSpPr>
            <a:spLocks noGrp="1"/>
          </p:cNvSpPr>
          <p:nvPr>
            <p:ph type="subTitle" idx="1" hasCustomPrompt="1"/>
          </p:nvPr>
        </p:nvSpPr>
        <p:spPr>
          <a:xfrm>
            <a:off x="395536" y="1849496"/>
            <a:ext cx="3789196" cy="369332"/>
          </a:xfrm>
        </p:spPr>
        <p:txBody>
          <a:bodyPr>
            <a:noAutofit/>
          </a:bodyPr>
          <a:lstStyle>
            <a:lvl1pPr marL="0" indent="0" algn="l">
              <a:buNone/>
              <a:defRPr sz="1800" baseline="0">
                <a:solidFill>
                  <a:srgbClr val="009EE3"/>
                </a:solidFill>
                <a:latin typeface="Titillium" pitchFamily="50"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dirty="0"/>
              <a:t>Überschrift 2 </a:t>
            </a:r>
            <a:r>
              <a:rPr lang="de-DE" dirty="0"/>
              <a:t>/ Autor</a:t>
            </a:r>
            <a:endParaRPr lang="de-CH" dirty="0"/>
          </a:p>
        </p:txBody>
      </p:sp>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Tree>
    <p:extLst>
      <p:ext uri="{BB962C8B-B14F-4D97-AF65-F5344CB8AC3E}">
        <p14:creationId xmlns:p14="http://schemas.microsoft.com/office/powerpoint/2010/main" val="3441713128"/>
      </p:ext>
    </p:extLst>
  </p:cSld>
  <p:clrMapOvr>
    <a:masterClrMapping/>
  </p:clrMapOvr>
  <p:extLst>
    <p:ext uri="{DCECCB84-F9BA-43D5-87BE-67443E8EF086}">
      <p15:sldGuideLst xmlns:p15="http://schemas.microsoft.com/office/powerpoint/2012/main">
        <p15:guide id="1" pos="295">
          <p15:clr>
            <a:srgbClr val="FBAE40"/>
          </p15:clr>
        </p15:guide>
        <p15:guide id="2" orient="horz" pos="1003"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eer mit Logo">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Tree>
    <p:extLst>
      <p:ext uri="{BB962C8B-B14F-4D97-AF65-F5344CB8AC3E}">
        <p14:creationId xmlns:p14="http://schemas.microsoft.com/office/powerpoint/2010/main" val="98637140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431594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31420" y="345541"/>
            <a:ext cx="656735" cy="757772"/>
          </a:xfrm>
          <a:prstGeom prst="rect">
            <a:avLst/>
          </a:prstGeom>
        </p:spPr>
      </p:pic>
      <p:sp>
        <p:nvSpPr>
          <p:cNvPr id="11" name="Textfeld 10"/>
          <p:cNvSpPr txBox="1"/>
          <p:nvPr userDrawn="1"/>
        </p:nvSpPr>
        <p:spPr>
          <a:xfrm>
            <a:off x="366960" y="1184435"/>
            <a:ext cx="6282267" cy="523220"/>
          </a:xfrm>
          <a:prstGeom prst="rect">
            <a:avLst/>
          </a:prstGeom>
          <a:noFill/>
          <a:ln>
            <a:noFill/>
          </a:ln>
        </p:spPr>
        <p:txBody>
          <a:bodyPr wrap="square" rtlCol="0">
            <a:spAutoFit/>
          </a:bodyPr>
          <a:lstStyle/>
          <a:p>
            <a:r>
              <a:rPr lang="de-CH" sz="2800" b="1" dirty="0">
                <a:latin typeface="Titillium" panose="00000500000000000000" pitchFamily="50" charset="0"/>
              </a:rPr>
              <a:t>Vielen</a:t>
            </a:r>
            <a:r>
              <a:rPr lang="de-CH" sz="2800" b="1" baseline="0" dirty="0">
                <a:latin typeface="Titillium" panose="00000500000000000000" pitchFamily="50" charset="0"/>
              </a:rPr>
              <a:t> Dank für Ihre Aufmerksamkeit </a:t>
            </a:r>
            <a:endParaRPr lang="de-CH" sz="2800" b="1" dirty="0">
              <a:latin typeface="Titillium" panose="00000500000000000000" pitchFamily="50" charset="0"/>
            </a:endParaRPr>
          </a:p>
        </p:txBody>
      </p:sp>
      <p:sp>
        <p:nvSpPr>
          <p:cNvPr id="12" name="Textfeld 11"/>
          <p:cNvSpPr txBox="1"/>
          <p:nvPr userDrawn="1"/>
        </p:nvSpPr>
        <p:spPr>
          <a:xfrm>
            <a:off x="386011" y="1563638"/>
            <a:ext cx="7218372" cy="1015663"/>
          </a:xfrm>
          <a:prstGeom prst="rect">
            <a:avLst/>
          </a:prstGeom>
          <a:noFill/>
          <a:ln>
            <a:noFill/>
          </a:ln>
        </p:spPr>
        <p:txBody>
          <a:bodyPr wrap="square" rtlCol="0">
            <a:spAutoFit/>
          </a:bodyPr>
          <a:lstStyle/>
          <a:p>
            <a:endParaRPr lang="de-CH" sz="2000" b="0" dirty="0">
              <a:solidFill>
                <a:schemeClr val="tx1"/>
              </a:solidFill>
              <a:latin typeface="Titillium" panose="00000500000000000000" pitchFamily="50" charset="0"/>
            </a:endParaRPr>
          </a:p>
          <a:p>
            <a:r>
              <a:rPr lang="de-CH" sz="2000" b="0" dirty="0">
                <a:solidFill>
                  <a:schemeClr val="tx1"/>
                </a:solidFill>
                <a:latin typeface="Titillium" panose="00000500000000000000" pitchFamily="50" charset="0"/>
              </a:rPr>
              <a:t>Weitere</a:t>
            </a:r>
            <a:r>
              <a:rPr lang="de-CH" sz="2000" b="0" baseline="0" dirty="0">
                <a:solidFill>
                  <a:schemeClr val="tx1"/>
                </a:solidFill>
                <a:latin typeface="Titillium" panose="00000500000000000000" pitchFamily="50" charset="0"/>
              </a:rPr>
              <a:t> Informationen finden Sie unter</a:t>
            </a:r>
            <a:r>
              <a:rPr lang="de-CH" sz="2000" b="0" baseline="0" dirty="0">
                <a:solidFill>
                  <a:srgbClr val="009EE3"/>
                </a:solidFill>
                <a:latin typeface="Titillium" panose="00000500000000000000" pitchFamily="50" charset="0"/>
              </a:rPr>
              <a:t> </a:t>
            </a:r>
          </a:p>
          <a:p>
            <a:r>
              <a:rPr lang="de-CH" sz="2000" b="0" baseline="0" dirty="0">
                <a:solidFill>
                  <a:srgbClr val="009EE3"/>
                </a:solidFill>
                <a:latin typeface="Titillium" panose="00000500000000000000" pitchFamily="50" charset="0"/>
              </a:rPr>
              <a:t>www.berufsbildungscenter.ch</a:t>
            </a:r>
            <a:endParaRPr lang="de-CH" sz="2000" b="0" dirty="0">
              <a:solidFill>
                <a:srgbClr val="009EE3"/>
              </a:solidFill>
              <a:latin typeface="Titillium" panose="00000500000000000000" pitchFamily="50" charset="0"/>
            </a:endParaRPr>
          </a:p>
        </p:txBody>
      </p:sp>
      <p:pic>
        <p:nvPicPr>
          <p:cNvPr id="6" name="Grafik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030020"/>
            <a:ext cx="5364088" cy="2113479"/>
          </a:xfrm>
          <a:prstGeom prst="rect">
            <a:avLst/>
          </a:prstGeom>
        </p:spPr>
      </p:pic>
      <p:pic>
        <p:nvPicPr>
          <p:cNvPr id="18" name="Grafik 17">
            <a:extLst>
              <a:ext uri="{FF2B5EF4-FFF2-40B4-BE49-F238E27FC236}">
                <a16:creationId xmlns:a16="http://schemas.microsoft.com/office/drawing/2014/main" id="{E6B0919A-D6BD-48BA-85B2-0C3939CC6837}"/>
              </a:ext>
            </a:extLst>
          </p:cNvPr>
          <p:cNvPicPr>
            <a:picLocks noChangeAspect="1"/>
          </p:cNvPicPr>
          <p:nvPr userDrawn="1"/>
        </p:nvPicPr>
        <p:blipFill>
          <a:blip r:embed="rId4"/>
          <a:stretch>
            <a:fillRect/>
          </a:stretch>
        </p:blipFill>
        <p:spPr>
          <a:xfrm>
            <a:off x="7934578" y="4355982"/>
            <a:ext cx="340898" cy="340898"/>
          </a:xfrm>
          <a:prstGeom prst="rect">
            <a:avLst/>
          </a:prstGeom>
        </p:spPr>
      </p:pic>
      <p:pic>
        <p:nvPicPr>
          <p:cNvPr id="20" name="Grafik 19">
            <a:extLst>
              <a:ext uri="{FF2B5EF4-FFF2-40B4-BE49-F238E27FC236}">
                <a16:creationId xmlns:a16="http://schemas.microsoft.com/office/drawing/2014/main" id="{26B7AEE8-BA98-4A93-BAF6-19B7EED01DE4}"/>
              </a:ext>
            </a:extLst>
          </p:cNvPr>
          <p:cNvPicPr>
            <a:picLocks noChangeAspect="1"/>
          </p:cNvPicPr>
          <p:nvPr userDrawn="1"/>
        </p:nvPicPr>
        <p:blipFill>
          <a:blip r:embed="rId5"/>
          <a:stretch>
            <a:fillRect/>
          </a:stretch>
        </p:blipFill>
        <p:spPr>
          <a:xfrm>
            <a:off x="8347135" y="4346635"/>
            <a:ext cx="339665" cy="339665"/>
          </a:xfrm>
          <a:prstGeom prst="rect">
            <a:avLst/>
          </a:prstGeom>
        </p:spPr>
      </p:pic>
      <p:pic>
        <p:nvPicPr>
          <p:cNvPr id="22" name="Grafik 21">
            <a:extLst>
              <a:ext uri="{FF2B5EF4-FFF2-40B4-BE49-F238E27FC236}">
                <a16:creationId xmlns:a16="http://schemas.microsoft.com/office/drawing/2014/main" id="{EA281E60-9528-4631-A0E6-D0A5C7284612}"/>
              </a:ext>
            </a:extLst>
          </p:cNvPr>
          <p:cNvPicPr>
            <a:picLocks noChangeAspect="1"/>
          </p:cNvPicPr>
          <p:nvPr userDrawn="1"/>
        </p:nvPicPr>
        <p:blipFill>
          <a:blip r:embed="rId6"/>
          <a:stretch>
            <a:fillRect/>
          </a:stretch>
        </p:blipFill>
        <p:spPr>
          <a:xfrm>
            <a:off x="7524490" y="4347707"/>
            <a:ext cx="338431" cy="338593"/>
          </a:xfrm>
          <a:prstGeom prst="rect">
            <a:avLst/>
          </a:prstGeom>
        </p:spPr>
      </p:pic>
      <p:pic>
        <p:nvPicPr>
          <p:cNvPr id="24" name="Grafik 23">
            <a:extLst>
              <a:ext uri="{FF2B5EF4-FFF2-40B4-BE49-F238E27FC236}">
                <a16:creationId xmlns:a16="http://schemas.microsoft.com/office/drawing/2014/main" id="{8FDD95D7-EBA4-461C-8B96-7045C3DFBF32}"/>
              </a:ext>
            </a:extLst>
          </p:cNvPr>
          <p:cNvPicPr>
            <a:picLocks noChangeAspect="1"/>
          </p:cNvPicPr>
          <p:nvPr userDrawn="1"/>
        </p:nvPicPr>
        <p:blipFill>
          <a:blip r:embed="rId7"/>
          <a:stretch>
            <a:fillRect/>
          </a:stretch>
        </p:blipFill>
        <p:spPr>
          <a:xfrm>
            <a:off x="7114565" y="4362125"/>
            <a:ext cx="338268" cy="338430"/>
          </a:xfrm>
          <a:prstGeom prst="rect">
            <a:avLst/>
          </a:prstGeom>
        </p:spPr>
      </p:pic>
      <p:pic>
        <p:nvPicPr>
          <p:cNvPr id="26" name="Grafik 25">
            <a:extLst>
              <a:ext uri="{FF2B5EF4-FFF2-40B4-BE49-F238E27FC236}">
                <a16:creationId xmlns:a16="http://schemas.microsoft.com/office/drawing/2014/main" id="{3F45196C-8265-443F-A38D-72F70C72887E}"/>
              </a:ext>
            </a:extLst>
          </p:cNvPr>
          <p:cNvPicPr>
            <a:picLocks noChangeAspect="1"/>
          </p:cNvPicPr>
          <p:nvPr userDrawn="1"/>
        </p:nvPicPr>
        <p:blipFill>
          <a:blip r:embed="rId8"/>
          <a:stretch>
            <a:fillRect/>
          </a:stretch>
        </p:blipFill>
        <p:spPr>
          <a:xfrm>
            <a:off x="6704477" y="4347869"/>
            <a:ext cx="338431" cy="338431"/>
          </a:xfrm>
          <a:prstGeom prst="rect">
            <a:avLst/>
          </a:prstGeom>
        </p:spPr>
      </p:pic>
    </p:spTree>
    <p:extLst>
      <p:ext uri="{BB962C8B-B14F-4D97-AF65-F5344CB8AC3E}">
        <p14:creationId xmlns:p14="http://schemas.microsoft.com/office/powerpoint/2010/main" val="4182282246"/>
      </p:ext>
    </p:extLst>
  </p:cSld>
  <p:clrMapOvr>
    <a:masterClrMapping/>
  </p:clrMapOvr>
  <p:extLst>
    <p:ext uri="{DCECCB84-F9BA-43D5-87BE-67443E8EF086}">
      <p15:sldGuideLst xmlns:p15="http://schemas.microsoft.com/office/powerpoint/2012/main">
        <p15:guide id="1" pos="29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bschlussfolie mit Frage">
    <p:spTree>
      <p:nvGrpSpPr>
        <p:cNvPr id="1" name=""/>
        <p:cNvGrpSpPr/>
        <p:nvPr/>
      </p:nvGrpSpPr>
      <p:grpSpPr>
        <a:xfrm>
          <a:off x="0" y="0"/>
          <a:ext cx="0" cy="0"/>
          <a:chOff x="0" y="0"/>
          <a:chExt cx="0" cy="0"/>
        </a:xfrm>
      </p:grpSpPr>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31420" y="345541"/>
            <a:ext cx="656735" cy="757772"/>
          </a:xfrm>
          <a:prstGeom prst="rect">
            <a:avLst/>
          </a:prstGeom>
        </p:spPr>
      </p:pic>
      <p:sp>
        <p:nvSpPr>
          <p:cNvPr id="11" name="Textfeld 10"/>
          <p:cNvSpPr txBox="1"/>
          <p:nvPr userDrawn="1"/>
        </p:nvSpPr>
        <p:spPr>
          <a:xfrm>
            <a:off x="366960" y="1184435"/>
            <a:ext cx="6282267" cy="523220"/>
          </a:xfrm>
          <a:prstGeom prst="rect">
            <a:avLst/>
          </a:prstGeom>
          <a:noFill/>
          <a:ln>
            <a:noFill/>
          </a:ln>
        </p:spPr>
        <p:txBody>
          <a:bodyPr wrap="square" rtlCol="0">
            <a:spAutoFit/>
          </a:bodyPr>
          <a:lstStyle/>
          <a:p>
            <a:r>
              <a:rPr lang="de-CH" sz="2800" b="1" dirty="0">
                <a:latin typeface="Titillium" panose="00000500000000000000" pitchFamily="50" charset="0"/>
              </a:rPr>
              <a:t>Fragen?</a:t>
            </a:r>
          </a:p>
        </p:txBody>
      </p:sp>
      <p:sp>
        <p:nvSpPr>
          <p:cNvPr id="12" name="Textfeld 11"/>
          <p:cNvSpPr txBox="1"/>
          <p:nvPr userDrawn="1"/>
        </p:nvSpPr>
        <p:spPr>
          <a:xfrm>
            <a:off x="386011" y="1563638"/>
            <a:ext cx="7218372" cy="707886"/>
          </a:xfrm>
          <a:prstGeom prst="rect">
            <a:avLst/>
          </a:prstGeom>
          <a:noFill/>
          <a:ln>
            <a:noFill/>
          </a:ln>
        </p:spPr>
        <p:txBody>
          <a:bodyPr wrap="square" rtlCol="0">
            <a:spAutoFit/>
          </a:bodyPr>
          <a:lstStyle/>
          <a:p>
            <a:endParaRPr lang="de-CH" sz="2000" b="0" dirty="0">
              <a:solidFill>
                <a:schemeClr val="tx1"/>
              </a:solidFill>
              <a:latin typeface="Titillium" panose="00000500000000000000" pitchFamily="50" charset="0"/>
            </a:endParaRPr>
          </a:p>
          <a:p>
            <a:r>
              <a:rPr lang="de-CH" sz="2000" b="0" dirty="0">
                <a:solidFill>
                  <a:schemeClr val="tx1"/>
                </a:solidFill>
                <a:latin typeface="Titillium" panose="00000500000000000000" pitchFamily="50" charset="0"/>
              </a:rPr>
              <a:t>Vielen</a:t>
            </a:r>
            <a:r>
              <a:rPr lang="de-CH" sz="2000" b="0" baseline="0" dirty="0">
                <a:solidFill>
                  <a:schemeClr val="tx1"/>
                </a:solidFill>
                <a:latin typeface="Titillium" panose="00000500000000000000" pitchFamily="50" charset="0"/>
              </a:rPr>
              <a:t> Dank für die Aufmerksamkeit</a:t>
            </a:r>
            <a:endParaRPr lang="de-CH" sz="2000" b="0" dirty="0">
              <a:solidFill>
                <a:schemeClr val="tx1"/>
              </a:solidFill>
              <a:latin typeface="Titillium" panose="00000500000000000000" pitchFamily="50" charset="0"/>
            </a:endParaRPr>
          </a:p>
        </p:txBody>
      </p:sp>
      <p:pic>
        <p:nvPicPr>
          <p:cNvPr id="6" name="Grafik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030020"/>
            <a:ext cx="5364088" cy="2113479"/>
          </a:xfrm>
          <a:prstGeom prst="rect">
            <a:avLst/>
          </a:prstGeom>
        </p:spPr>
      </p:pic>
      <p:pic>
        <p:nvPicPr>
          <p:cNvPr id="15" name="Grafik 14">
            <a:extLst>
              <a:ext uri="{FF2B5EF4-FFF2-40B4-BE49-F238E27FC236}">
                <a16:creationId xmlns:a16="http://schemas.microsoft.com/office/drawing/2014/main" id="{453FB5C7-62DB-44CE-956B-928A85E6CA7C}"/>
              </a:ext>
            </a:extLst>
          </p:cNvPr>
          <p:cNvPicPr>
            <a:picLocks noChangeAspect="1"/>
          </p:cNvPicPr>
          <p:nvPr userDrawn="1"/>
        </p:nvPicPr>
        <p:blipFill>
          <a:blip r:embed="rId4"/>
          <a:stretch>
            <a:fillRect/>
          </a:stretch>
        </p:blipFill>
        <p:spPr>
          <a:xfrm>
            <a:off x="7934578" y="4355982"/>
            <a:ext cx="340898" cy="340898"/>
          </a:xfrm>
          <a:prstGeom prst="rect">
            <a:avLst/>
          </a:prstGeom>
        </p:spPr>
      </p:pic>
      <p:pic>
        <p:nvPicPr>
          <p:cNvPr id="16" name="Grafik 15">
            <a:extLst>
              <a:ext uri="{FF2B5EF4-FFF2-40B4-BE49-F238E27FC236}">
                <a16:creationId xmlns:a16="http://schemas.microsoft.com/office/drawing/2014/main" id="{93399C9A-14D7-4B32-8587-317448A9CD2D}"/>
              </a:ext>
            </a:extLst>
          </p:cNvPr>
          <p:cNvPicPr>
            <a:picLocks noChangeAspect="1"/>
          </p:cNvPicPr>
          <p:nvPr userDrawn="1"/>
        </p:nvPicPr>
        <p:blipFill>
          <a:blip r:embed="rId5"/>
          <a:stretch>
            <a:fillRect/>
          </a:stretch>
        </p:blipFill>
        <p:spPr>
          <a:xfrm>
            <a:off x="8347135" y="4346635"/>
            <a:ext cx="339665" cy="339665"/>
          </a:xfrm>
          <a:prstGeom prst="rect">
            <a:avLst/>
          </a:prstGeom>
        </p:spPr>
      </p:pic>
      <p:pic>
        <p:nvPicPr>
          <p:cNvPr id="17" name="Grafik 16">
            <a:extLst>
              <a:ext uri="{FF2B5EF4-FFF2-40B4-BE49-F238E27FC236}">
                <a16:creationId xmlns:a16="http://schemas.microsoft.com/office/drawing/2014/main" id="{D564B17C-2D1C-47E2-B3E2-CF8061FCCB83}"/>
              </a:ext>
            </a:extLst>
          </p:cNvPr>
          <p:cNvPicPr>
            <a:picLocks noChangeAspect="1"/>
          </p:cNvPicPr>
          <p:nvPr userDrawn="1"/>
        </p:nvPicPr>
        <p:blipFill>
          <a:blip r:embed="rId6"/>
          <a:stretch>
            <a:fillRect/>
          </a:stretch>
        </p:blipFill>
        <p:spPr>
          <a:xfrm>
            <a:off x="7524490" y="4347707"/>
            <a:ext cx="338431" cy="338593"/>
          </a:xfrm>
          <a:prstGeom prst="rect">
            <a:avLst/>
          </a:prstGeom>
        </p:spPr>
      </p:pic>
      <p:pic>
        <p:nvPicPr>
          <p:cNvPr id="18" name="Grafik 17">
            <a:extLst>
              <a:ext uri="{FF2B5EF4-FFF2-40B4-BE49-F238E27FC236}">
                <a16:creationId xmlns:a16="http://schemas.microsoft.com/office/drawing/2014/main" id="{D0885A4F-ABCE-45A4-B3C7-3684A1657F1D}"/>
              </a:ext>
            </a:extLst>
          </p:cNvPr>
          <p:cNvPicPr>
            <a:picLocks noChangeAspect="1"/>
          </p:cNvPicPr>
          <p:nvPr userDrawn="1"/>
        </p:nvPicPr>
        <p:blipFill>
          <a:blip r:embed="rId7"/>
          <a:stretch>
            <a:fillRect/>
          </a:stretch>
        </p:blipFill>
        <p:spPr>
          <a:xfrm>
            <a:off x="7114565" y="4362125"/>
            <a:ext cx="338268" cy="338430"/>
          </a:xfrm>
          <a:prstGeom prst="rect">
            <a:avLst/>
          </a:prstGeom>
        </p:spPr>
      </p:pic>
      <p:pic>
        <p:nvPicPr>
          <p:cNvPr id="19" name="Grafik 18">
            <a:extLst>
              <a:ext uri="{FF2B5EF4-FFF2-40B4-BE49-F238E27FC236}">
                <a16:creationId xmlns:a16="http://schemas.microsoft.com/office/drawing/2014/main" id="{537B219B-C152-4A58-AE31-74FA0391DD2F}"/>
              </a:ext>
            </a:extLst>
          </p:cNvPr>
          <p:cNvPicPr>
            <a:picLocks noChangeAspect="1"/>
          </p:cNvPicPr>
          <p:nvPr userDrawn="1"/>
        </p:nvPicPr>
        <p:blipFill>
          <a:blip r:embed="rId8"/>
          <a:stretch>
            <a:fillRect/>
          </a:stretch>
        </p:blipFill>
        <p:spPr>
          <a:xfrm>
            <a:off x="6704477" y="4347869"/>
            <a:ext cx="338431" cy="338431"/>
          </a:xfrm>
          <a:prstGeom prst="rect">
            <a:avLst/>
          </a:prstGeom>
        </p:spPr>
      </p:pic>
    </p:spTree>
    <p:extLst>
      <p:ext uri="{BB962C8B-B14F-4D97-AF65-F5344CB8AC3E}">
        <p14:creationId xmlns:p14="http://schemas.microsoft.com/office/powerpoint/2010/main" val="1039141762"/>
      </p:ext>
    </p:extLst>
  </p:cSld>
  <p:clrMapOvr>
    <a:masterClrMapping/>
  </p:clrMapOvr>
  <p:extLst>
    <p:ext uri="{DCECCB84-F9BA-43D5-87BE-67443E8EF086}">
      <p15:sldGuideLst xmlns:p15="http://schemas.microsoft.com/office/powerpoint/2012/main">
        <p15:guide id="1" pos="295">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E79046-F46B-41DF-9793-54F0F4E3B75F}"/>
              </a:ext>
            </a:extLst>
          </p:cNvPr>
          <p:cNvSpPr>
            <a:spLocks noGrp="1"/>
          </p:cNvSpPr>
          <p:nvPr>
            <p:ph type="ctrTitle"/>
          </p:nvPr>
        </p:nvSpPr>
        <p:spPr>
          <a:xfrm>
            <a:off x="1143000" y="841772"/>
            <a:ext cx="6858000" cy="1790700"/>
          </a:xfrm>
        </p:spPr>
        <p:txBody>
          <a:bodyPr anchor="b"/>
          <a:lstStyle>
            <a:lvl1pPr algn="ctr">
              <a:defRPr sz="4500"/>
            </a:lvl1pPr>
          </a:lstStyle>
          <a:p>
            <a:r>
              <a:rPr lang="de-DE"/>
              <a:t>Mastertitelformat bearbeiten</a:t>
            </a:r>
            <a:endParaRPr lang="de-CH"/>
          </a:p>
        </p:txBody>
      </p:sp>
      <p:sp>
        <p:nvSpPr>
          <p:cNvPr id="3" name="Untertitel 2">
            <a:extLst>
              <a:ext uri="{FF2B5EF4-FFF2-40B4-BE49-F238E27FC236}">
                <a16:creationId xmlns:a16="http://schemas.microsoft.com/office/drawing/2014/main" id="{F041FA7B-769A-4C1D-88E3-D81D7506396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de-CH"/>
          </a:p>
        </p:txBody>
      </p:sp>
      <p:sp>
        <p:nvSpPr>
          <p:cNvPr id="6" name="Foliennummernplatzhalter 5">
            <a:extLst>
              <a:ext uri="{FF2B5EF4-FFF2-40B4-BE49-F238E27FC236}">
                <a16:creationId xmlns:a16="http://schemas.microsoft.com/office/drawing/2014/main" id="{AC21FAA0-5621-4A2B-B435-DF96FE728D5D}"/>
              </a:ext>
            </a:extLst>
          </p:cNvPr>
          <p:cNvSpPr>
            <a:spLocks noGrp="1"/>
          </p:cNvSpPr>
          <p:nvPr>
            <p:ph type="sldNum" sz="quarter" idx="12"/>
          </p:nvPr>
        </p:nvSpPr>
        <p:spPr/>
        <p:txBody>
          <a:bodyPr/>
          <a:lstStyle/>
          <a:p>
            <a:fld id="{08DDC0BB-1583-4670-AEA7-B18367C6E627}" type="slidenum">
              <a:rPr lang="de-CH" smtClean="0"/>
              <a:t>‹Nr.›</a:t>
            </a:fld>
            <a:endParaRPr lang="de-CH"/>
          </a:p>
        </p:txBody>
      </p:sp>
    </p:spTree>
    <p:extLst>
      <p:ext uri="{BB962C8B-B14F-4D97-AF65-F5344CB8AC3E}">
        <p14:creationId xmlns:p14="http://schemas.microsoft.com/office/powerpoint/2010/main" val="13798077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33EEE-DFBB-4F44-ABE9-D3435B15456B}"/>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854AF9A3-4B33-4086-AC25-132A10BF0DE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oliennummernplatzhalter 5">
            <a:extLst>
              <a:ext uri="{FF2B5EF4-FFF2-40B4-BE49-F238E27FC236}">
                <a16:creationId xmlns:a16="http://schemas.microsoft.com/office/drawing/2014/main" id="{36135042-4D0D-4B4D-9408-DA27A9FFE4C2}"/>
              </a:ext>
            </a:extLst>
          </p:cNvPr>
          <p:cNvSpPr>
            <a:spLocks noGrp="1"/>
          </p:cNvSpPr>
          <p:nvPr>
            <p:ph type="sldNum" sz="quarter" idx="12"/>
          </p:nvPr>
        </p:nvSpPr>
        <p:spPr/>
        <p:txBody>
          <a:bodyPr/>
          <a:lstStyle/>
          <a:p>
            <a:fld id="{08DDC0BB-1583-4670-AEA7-B18367C6E627}" type="slidenum">
              <a:rPr lang="de-CH" smtClean="0"/>
              <a:t>‹Nr.›</a:t>
            </a:fld>
            <a:endParaRPr lang="de-CH"/>
          </a:p>
        </p:txBody>
      </p:sp>
    </p:spTree>
    <p:extLst>
      <p:ext uri="{BB962C8B-B14F-4D97-AF65-F5344CB8AC3E}">
        <p14:creationId xmlns:p14="http://schemas.microsoft.com/office/powerpoint/2010/main" val="41334805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850275-9BA1-40B3-8D79-728532F89E1C}"/>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06BCDEB2-E023-4AEF-A635-0E2ED440D4B4}"/>
              </a:ext>
            </a:extLst>
          </p:cNvPr>
          <p:cNvSpPr>
            <a:spLocks noGrp="1"/>
          </p:cNvSpPr>
          <p:nvPr>
            <p:ph sz="half" idx="1"/>
          </p:nvPr>
        </p:nvSpPr>
        <p:spPr>
          <a:xfrm>
            <a:off x="628650" y="1369219"/>
            <a:ext cx="3886200" cy="326350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8875B938-5A59-450E-A15F-C7E624E068AF}"/>
              </a:ext>
            </a:extLst>
          </p:cNvPr>
          <p:cNvSpPr>
            <a:spLocks noGrp="1"/>
          </p:cNvSpPr>
          <p:nvPr>
            <p:ph sz="half" idx="2"/>
          </p:nvPr>
        </p:nvSpPr>
        <p:spPr>
          <a:xfrm>
            <a:off x="4629150" y="1369219"/>
            <a:ext cx="3886200" cy="326350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Foliennummernplatzhalter 6">
            <a:extLst>
              <a:ext uri="{FF2B5EF4-FFF2-40B4-BE49-F238E27FC236}">
                <a16:creationId xmlns:a16="http://schemas.microsoft.com/office/drawing/2014/main" id="{9CC04008-D335-4123-A2AD-959A05CF7532}"/>
              </a:ext>
            </a:extLst>
          </p:cNvPr>
          <p:cNvSpPr>
            <a:spLocks noGrp="1"/>
          </p:cNvSpPr>
          <p:nvPr>
            <p:ph type="sldNum" sz="quarter" idx="12"/>
          </p:nvPr>
        </p:nvSpPr>
        <p:spPr/>
        <p:txBody>
          <a:bodyPr/>
          <a:lstStyle/>
          <a:p>
            <a:fld id="{08DDC0BB-1583-4670-AEA7-B18367C6E627}" type="slidenum">
              <a:rPr lang="de-CH" smtClean="0"/>
              <a:t>‹Nr.›</a:t>
            </a:fld>
            <a:endParaRPr lang="de-CH"/>
          </a:p>
        </p:txBody>
      </p:sp>
    </p:spTree>
    <p:extLst>
      <p:ext uri="{BB962C8B-B14F-4D97-AF65-F5344CB8AC3E}">
        <p14:creationId xmlns:p14="http://schemas.microsoft.com/office/powerpoint/2010/main" val="9482094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nhaltsfolie Auflistung">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fontAlgn="base">
              <a:spcBef>
                <a:spcPct val="0"/>
              </a:spcBef>
              <a:spcAft>
                <a:spcPct val="0"/>
              </a:spcAft>
              <a:defRPr/>
            </a:pPr>
            <a:fld id="{9D1CE59F-3E2C-43A1-9A3C-65F063D14E4A}" type="slidenum">
              <a:rPr lang="de-CH" smtClean="0"/>
              <a:pPr fontAlgn="base">
                <a:spcBef>
                  <a:spcPct val="0"/>
                </a:spcBef>
                <a:spcAft>
                  <a:spcPct val="0"/>
                </a:spcAft>
                <a:defRPr/>
              </a:pPr>
              <a:t>‹Nr.›</a:t>
            </a:fld>
            <a:endParaRPr lang="de-CH" dirty="0"/>
          </a:p>
        </p:txBody>
      </p:sp>
      <p:sp>
        <p:nvSpPr>
          <p:cNvPr id="4" name="Inhaltsplatzhalter 6"/>
          <p:cNvSpPr>
            <a:spLocks noGrp="1"/>
          </p:cNvSpPr>
          <p:nvPr>
            <p:ph sz="quarter" idx="13" hasCustomPrompt="1"/>
            <p:custDataLst>
              <p:tags r:id="rId1"/>
            </p:custDataLst>
          </p:nvPr>
        </p:nvSpPr>
        <p:spPr>
          <a:xfrm>
            <a:off x="305100" y="1220400"/>
            <a:ext cx="8532000" cy="3699000"/>
          </a:xfrm>
          <a:prstGeom prst="rect">
            <a:avLst/>
          </a:prstGeom>
        </p:spPr>
        <p:txBody>
          <a:bodyPr lIns="0" tIns="0" rIns="0" bIns="0"/>
          <a:lstStyle>
            <a:lvl1pPr marL="333375" indent="-202406" defTabSz="202500">
              <a:lnSpc>
                <a:spcPct val="100000"/>
              </a:lnSpc>
              <a:spcAft>
                <a:spcPts val="750"/>
              </a:spcAft>
              <a:buFont typeface="Frutiger 45 Light" pitchFamily="34" charset="0"/>
              <a:buChar char="–"/>
              <a:defRPr sz="1800" b="0">
                <a:latin typeface="Frutiger 45 Light" panose="020B0403030504020204" pitchFamily="34" charset="0"/>
              </a:defRPr>
            </a:lvl1pPr>
            <a:lvl2pPr marL="469106" indent="-202406" defTabSz="202500">
              <a:lnSpc>
                <a:spcPct val="100000"/>
              </a:lnSpc>
              <a:spcAft>
                <a:spcPts val="750"/>
              </a:spcAft>
              <a:buFont typeface="Frutiger 45 Light" pitchFamily="34" charset="0"/>
              <a:buChar char="–"/>
              <a:defRPr sz="1650">
                <a:latin typeface="Frutiger 45 Light" panose="020B0403030504020204" pitchFamily="34" charset="0"/>
              </a:defRPr>
            </a:lvl2pPr>
            <a:lvl3pPr marL="607500" indent="-202500" defTabSz="202500">
              <a:lnSpc>
                <a:spcPct val="100000"/>
              </a:lnSpc>
              <a:spcAft>
                <a:spcPts val="750"/>
              </a:spcAft>
              <a:buClrTx/>
              <a:buFont typeface="Frutiger 45 Light" pitchFamily="34" charset="0"/>
              <a:buChar char="–"/>
              <a:defRPr sz="1500">
                <a:latin typeface="Frutiger 45 Light" panose="020B0403030504020204" pitchFamily="34" charset="0"/>
              </a:defRPr>
            </a:lvl3pPr>
            <a:lvl4pPr marL="810000" indent="-202500" defTabSz="202500">
              <a:lnSpc>
                <a:spcPct val="100000"/>
              </a:lnSpc>
              <a:spcAft>
                <a:spcPts val="750"/>
              </a:spcAft>
              <a:buFont typeface="Frutiger 45 Light" pitchFamily="34" charset="0"/>
              <a:buChar char="–"/>
              <a:defRPr sz="1500">
                <a:latin typeface="Frutiger 45 Light" panose="020B0403030504020204" pitchFamily="34" charset="0"/>
              </a:defRPr>
            </a:lvl4pPr>
            <a:lvl5pPr>
              <a:buFont typeface="Frutiger 45 Light" pitchFamily="34" charset="0"/>
              <a:buChar char="–"/>
              <a:defRPr sz="1500">
                <a:latin typeface="+mn-lt"/>
              </a:defRPr>
            </a:lvl5pPr>
          </a:lstStyle>
          <a:p>
            <a:pPr lvl="0"/>
            <a:r>
              <a:rPr lang="de-CH" dirty="0"/>
              <a:t>Aufzählung 1-spaltig</a:t>
            </a:r>
          </a:p>
          <a:p>
            <a:pPr lvl="1"/>
            <a:r>
              <a:rPr lang="de-CH" dirty="0"/>
              <a:t>Zweite Ebene</a:t>
            </a:r>
          </a:p>
          <a:p>
            <a:pPr lvl="2"/>
            <a:r>
              <a:rPr lang="de-CH" dirty="0"/>
              <a:t>Dritte Ebene</a:t>
            </a:r>
          </a:p>
          <a:p>
            <a:pPr lvl="3"/>
            <a:r>
              <a:rPr lang="de-CH" dirty="0"/>
              <a:t>Vierte Ebene</a:t>
            </a:r>
          </a:p>
        </p:txBody>
      </p:sp>
      <p:sp>
        <p:nvSpPr>
          <p:cNvPr id="5" name="Titel 3"/>
          <p:cNvSpPr>
            <a:spLocks noGrp="1"/>
          </p:cNvSpPr>
          <p:nvPr>
            <p:ph type="title" hasCustomPrompt="1"/>
            <p:custDataLst>
              <p:tags r:id="rId2"/>
            </p:custDataLst>
          </p:nvPr>
        </p:nvSpPr>
        <p:spPr>
          <a:xfrm>
            <a:off x="305526" y="330501"/>
            <a:ext cx="8532000" cy="553998"/>
          </a:xfrm>
          <a:prstGeom prst="rect">
            <a:avLst/>
          </a:prstGeom>
        </p:spPr>
        <p:txBody>
          <a:bodyPr/>
          <a:lstStyle>
            <a:lvl1pPr>
              <a:defRPr sz="2100" b="1" i="0" cap="all" baseline="0">
                <a:latin typeface="Frutiger 45 Light" panose="020B0403030504020204" pitchFamily="34" charset="0"/>
              </a:defRPr>
            </a:lvl1pPr>
          </a:lstStyle>
          <a:p>
            <a:r>
              <a:rPr lang="de-CH" dirty="0"/>
              <a:t>Inhaltsfolie Auflistung</a:t>
            </a:r>
          </a:p>
        </p:txBody>
      </p:sp>
    </p:spTree>
    <p:extLst>
      <p:ext uri="{BB962C8B-B14F-4D97-AF65-F5344CB8AC3E}">
        <p14:creationId xmlns:p14="http://schemas.microsoft.com/office/powerpoint/2010/main" val="26988058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nhaltsfolie 2-spaltig">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lvl1pPr>
              <a:defRPr/>
            </a:lvl1pPr>
          </a:lstStyle>
          <a:p>
            <a:pPr fontAlgn="base">
              <a:spcBef>
                <a:spcPct val="0"/>
              </a:spcBef>
              <a:spcAft>
                <a:spcPct val="0"/>
              </a:spcAft>
              <a:defRPr/>
            </a:pPr>
            <a:fld id="{BFA49437-5432-4785-AAD5-DEE5B545FC49}" type="slidenum">
              <a:rPr lang="de-CH" smtClean="0"/>
              <a:pPr fontAlgn="base">
                <a:spcBef>
                  <a:spcPct val="0"/>
                </a:spcBef>
                <a:spcAft>
                  <a:spcPct val="0"/>
                </a:spcAft>
                <a:defRPr/>
              </a:pPr>
              <a:t>‹Nr.›</a:t>
            </a:fld>
            <a:endParaRPr lang="de-CH" dirty="0"/>
          </a:p>
        </p:txBody>
      </p:sp>
      <p:sp>
        <p:nvSpPr>
          <p:cNvPr id="5" name="Titel 3"/>
          <p:cNvSpPr>
            <a:spLocks noGrp="1"/>
          </p:cNvSpPr>
          <p:nvPr>
            <p:ph type="title" hasCustomPrompt="1"/>
            <p:custDataLst>
              <p:tags r:id="rId1"/>
            </p:custDataLst>
          </p:nvPr>
        </p:nvSpPr>
        <p:spPr>
          <a:xfrm>
            <a:off x="305526" y="330501"/>
            <a:ext cx="8532000" cy="553998"/>
          </a:xfrm>
          <a:prstGeom prst="rect">
            <a:avLst/>
          </a:prstGeom>
        </p:spPr>
        <p:txBody>
          <a:bodyPr/>
          <a:lstStyle>
            <a:lvl1pPr>
              <a:defRPr sz="2100" b="1" i="0" cap="all" baseline="0">
                <a:latin typeface="Frutiger 45 Light" panose="020B0403030504020204" pitchFamily="34" charset="0"/>
              </a:defRPr>
            </a:lvl1pPr>
          </a:lstStyle>
          <a:p>
            <a:r>
              <a:rPr lang="de-CH" dirty="0"/>
              <a:t>Inhaltsfolie 2-spaltig</a:t>
            </a:r>
          </a:p>
        </p:txBody>
      </p:sp>
      <p:sp>
        <p:nvSpPr>
          <p:cNvPr id="6" name="Inhaltsplatzhalter 9"/>
          <p:cNvSpPr>
            <a:spLocks noGrp="1"/>
          </p:cNvSpPr>
          <p:nvPr>
            <p:ph sz="quarter" idx="14" hasCustomPrompt="1"/>
            <p:custDataLst>
              <p:tags r:id="rId2"/>
            </p:custDataLst>
          </p:nvPr>
        </p:nvSpPr>
        <p:spPr bwMode="auto">
          <a:xfrm>
            <a:off x="305100" y="1220400"/>
            <a:ext cx="4158000" cy="3699000"/>
          </a:xfrm>
          <a:prstGeom prst="rect">
            <a:avLst/>
          </a:prstGeom>
        </p:spPr>
        <p:txBody>
          <a:bodyPr lIns="0" tIns="0" rIns="0" bIns="0"/>
          <a:lstStyle>
            <a:lvl1pPr marL="135731" indent="0" defTabSz="202500">
              <a:lnSpc>
                <a:spcPct val="100000"/>
              </a:lnSpc>
              <a:spcAft>
                <a:spcPts val="750"/>
              </a:spcAft>
              <a:buNone/>
              <a:defRPr sz="1800" b="0" baseline="0">
                <a:latin typeface="Frutiger 45 Light" panose="020B0403030504020204" pitchFamily="34" charset="0"/>
              </a:defRPr>
            </a:lvl1pPr>
            <a:lvl2pPr marL="333375" indent="-203597" defTabSz="202500">
              <a:lnSpc>
                <a:spcPct val="100000"/>
              </a:lnSpc>
              <a:spcAft>
                <a:spcPts val="750"/>
              </a:spcAft>
              <a:buFont typeface="Frutiger 45 Light" pitchFamily="34" charset="0"/>
              <a:buChar char="–"/>
              <a:defRPr sz="1650" baseline="0">
                <a:latin typeface="Frutiger 45 Light" panose="020B0403030504020204" pitchFamily="34" charset="0"/>
              </a:defRPr>
            </a:lvl2pPr>
            <a:lvl3pPr marL="469106" indent="-202406" defTabSz="202500">
              <a:lnSpc>
                <a:spcPct val="100000"/>
              </a:lnSpc>
              <a:spcAft>
                <a:spcPts val="750"/>
              </a:spcAft>
              <a:buFont typeface="Frutiger 45 Light" pitchFamily="34" charset="0"/>
              <a:buChar char="–"/>
              <a:defRPr sz="1500" baseline="0">
                <a:latin typeface="Frutiger 45 Light" panose="020B0403030504020204" pitchFamily="34" charset="0"/>
              </a:defRPr>
            </a:lvl3pPr>
            <a:lvl4pPr marL="607500" indent="-202500" defTabSz="202500">
              <a:lnSpc>
                <a:spcPct val="100000"/>
              </a:lnSpc>
              <a:spcAft>
                <a:spcPts val="750"/>
              </a:spcAft>
              <a:buFont typeface="Frutiger 45 Light" pitchFamily="34" charset="0"/>
              <a:buChar char="–"/>
              <a:defRPr sz="1500" baseline="0">
                <a:latin typeface="Frutiger 45 Light" panose="020B0403030504020204" pitchFamily="34" charset="0"/>
              </a:defRPr>
            </a:lvl4pPr>
            <a:lvl5pPr marL="810000" indent="-202500" defTabSz="202500">
              <a:spcAft>
                <a:spcPts val="675"/>
              </a:spcAft>
              <a:buFont typeface="Frutiger 45 Light" pitchFamily="34" charset="0"/>
              <a:buChar char="–"/>
              <a:defRPr sz="1350" baseline="0">
                <a:latin typeface="+mn-lt"/>
              </a:defRPr>
            </a:lvl5pPr>
          </a:lstStyle>
          <a:p>
            <a:pPr lvl="0"/>
            <a:r>
              <a:rPr lang="de-CH" dirty="0"/>
              <a:t>Folientext erste Spalte</a:t>
            </a:r>
          </a:p>
          <a:p>
            <a:pPr lvl="1"/>
            <a:r>
              <a:rPr lang="de-CH" dirty="0"/>
              <a:t>Zweite Ebene</a:t>
            </a:r>
          </a:p>
          <a:p>
            <a:pPr lvl="2"/>
            <a:r>
              <a:rPr lang="de-CH" dirty="0"/>
              <a:t>Dritte Ebene</a:t>
            </a:r>
          </a:p>
          <a:p>
            <a:pPr lvl="3"/>
            <a:r>
              <a:rPr lang="de-CH" dirty="0"/>
              <a:t>Vierte Ebene</a:t>
            </a:r>
          </a:p>
        </p:txBody>
      </p:sp>
      <p:sp>
        <p:nvSpPr>
          <p:cNvPr id="7" name="Inhaltsplatzhalter 9"/>
          <p:cNvSpPr>
            <a:spLocks noGrp="1"/>
          </p:cNvSpPr>
          <p:nvPr>
            <p:ph sz="quarter" idx="20" hasCustomPrompt="1"/>
            <p:custDataLst>
              <p:tags r:id="rId3"/>
            </p:custDataLst>
          </p:nvPr>
        </p:nvSpPr>
        <p:spPr bwMode="auto">
          <a:xfrm>
            <a:off x="4679100" y="1220400"/>
            <a:ext cx="4158000" cy="3699000"/>
          </a:xfrm>
          <a:prstGeom prst="rect">
            <a:avLst/>
          </a:prstGeom>
        </p:spPr>
        <p:txBody>
          <a:bodyPr lIns="0" tIns="0" rIns="0" bIns="0"/>
          <a:lstStyle>
            <a:lvl1pPr marL="0" indent="0" defTabSz="202500">
              <a:lnSpc>
                <a:spcPct val="100000"/>
              </a:lnSpc>
              <a:spcAft>
                <a:spcPts val="750"/>
              </a:spcAft>
              <a:buNone/>
              <a:defRPr sz="1800" b="0" baseline="0">
                <a:latin typeface="Frutiger 45 Light" panose="020B0403030504020204" pitchFamily="34" charset="0"/>
              </a:defRPr>
            </a:lvl1pPr>
            <a:lvl2pPr marL="202500" indent="-202500" defTabSz="202500">
              <a:lnSpc>
                <a:spcPct val="100000"/>
              </a:lnSpc>
              <a:spcAft>
                <a:spcPts val="750"/>
              </a:spcAft>
              <a:buFont typeface="Frutiger 45 Light" pitchFamily="34" charset="0"/>
              <a:buChar char="–"/>
              <a:defRPr sz="1650" baseline="0">
                <a:latin typeface="Frutiger 45 Light" panose="020B0403030504020204" pitchFamily="34" charset="0"/>
              </a:defRPr>
            </a:lvl2pPr>
            <a:lvl3pPr marL="405000" indent="-202500" defTabSz="202500">
              <a:lnSpc>
                <a:spcPct val="100000"/>
              </a:lnSpc>
              <a:spcAft>
                <a:spcPts val="750"/>
              </a:spcAft>
              <a:buFont typeface="Frutiger 45 Light" pitchFamily="34" charset="0"/>
              <a:buChar char="–"/>
              <a:defRPr sz="1500" baseline="0">
                <a:latin typeface="Frutiger 45 Light" panose="020B0403030504020204" pitchFamily="34" charset="0"/>
              </a:defRPr>
            </a:lvl3pPr>
            <a:lvl4pPr marL="607500" indent="-202500" defTabSz="202500">
              <a:lnSpc>
                <a:spcPct val="100000"/>
              </a:lnSpc>
              <a:spcAft>
                <a:spcPts val="750"/>
              </a:spcAft>
              <a:buFont typeface="Frutiger 45 Light" pitchFamily="34" charset="0"/>
              <a:buChar char="–"/>
              <a:defRPr sz="1500" baseline="0">
                <a:latin typeface="Frutiger 45 Light" panose="020B0403030504020204" pitchFamily="34" charset="0"/>
              </a:defRPr>
            </a:lvl4pPr>
            <a:lvl5pPr marL="810000" indent="-202500" defTabSz="202500">
              <a:spcAft>
                <a:spcPts val="675"/>
              </a:spcAft>
              <a:buFont typeface="Frutiger 45 Light" pitchFamily="34" charset="0"/>
              <a:buChar char="–"/>
              <a:defRPr sz="1350" baseline="0">
                <a:latin typeface="+mn-lt"/>
              </a:defRPr>
            </a:lvl5pPr>
          </a:lstStyle>
          <a:p>
            <a:pPr lvl="0"/>
            <a:r>
              <a:rPr lang="de-CH" dirty="0"/>
              <a:t>Folientext zweite Spalte</a:t>
            </a:r>
          </a:p>
          <a:p>
            <a:pPr lvl="1"/>
            <a:r>
              <a:rPr lang="de-CH" dirty="0"/>
              <a:t>Zweite Ebene</a:t>
            </a:r>
          </a:p>
          <a:p>
            <a:pPr lvl="2"/>
            <a:r>
              <a:rPr lang="de-CH" dirty="0"/>
              <a:t>Dritte Ebene</a:t>
            </a:r>
          </a:p>
          <a:p>
            <a:pPr lvl="3"/>
            <a:r>
              <a:rPr lang="de-CH" dirty="0"/>
              <a:t>Vierte Ebene</a:t>
            </a:r>
          </a:p>
        </p:txBody>
      </p:sp>
    </p:spTree>
    <p:extLst>
      <p:ext uri="{BB962C8B-B14F-4D97-AF65-F5344CB8AC3E}">
        <p14:creationId xmlns:p14="http://schemas.microsoft.com/office/powerpoint/2010/main" val="159496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überschrift/Zitat mit Bild (gross)">
    <p:spTree>
      <p:nvGrpSpPr>
        <p:cNvPr id="1" name=""/>
        <p:cNvGrpSpPr/>
        <p:nvPr/>
      </p:nvGrpSpPr>
      <p:grpSpPr>
        <a:xfrm>
          <a:off x="0" y="0"/>
          <a:ext cx="0" cy="0"/>
          <a:chOff x="0" y="0"/>
          <a:chExt cx="0" cy="0"/>
        </a:xfrm>
      </p:grpSpPr>
      <p:sp>
        <p:nvSpPr>
          <p:cNvPr id="7" name="Textplatzhalter 5"/>
          <p:cNvSpPr>
            <a:spLocks noGrp="1"/>
          </p:cNvSpPr>
          <p:nvPr>
            <p:ph type="body" sz="quarter" idx="11" hasCustomPrompt="1"/>
          </p:nvPr>
        </p:nvSpPr>
        <p:spPr>
          <a:xfrm>
            <a:off x="5292080" y="4294612"/>
            <a:ext cx="3600400" cy="430887"/>
          </a:xfrm>
        </p:spPr>
        <p:txBody>
          <a:bodyPr>
            <a:noAutofit/>
          </a:bodyPr>
          <a:lstStyle>
            <a:lvl1pPr marL="0" indent="0">
              <a:buNone/>
              <a:defRPr/>
            </a:lvl1pPr>
          </a:lstStyle>
          <a:p>
            <a:r>
              <a:rPr lang="de-CH" sz="2200" b="1" dirty="0"/>
              <a:t>Überschrift 1 / Zitat</a:t>
            </a:r>
          </a:p>
        </p:txBody>
      </p:sp>
      <p:sp>
        <p:nvSpPr>
          <p:cNvPr id="3" name="Textplatzhalter 2"/>
          <p:cNvSpPr>
            <a:spLocks noGrp="1"/>
          </p:cNvSpPr>
          <p:nvPr>
            <p:ph type="body" sz="quarter" idx="12" hasCustomPrompt="1"/>
          </p:nvPr>
        </p:nvSpPr>
        <p:spPr>
          <a:xfrm>
            <a:off x="5292080" y="4606893"/>
            <a:ext cx="3600400" cy="369332"/>
          </a:xfrm>
        </p:spPr>
        <p:txBody>
          <a:bodyPr>
            <a:noAutofit/>
          </a:bodyPr>
          <a:lstStyle>
            <a:lvl1pPr marL="0" indent="0">
              <a:buNone/>
              <a:defRPr sz="1800" baseline="0">
                <a:solidFill>
                  <a:srgbClr val="009EE3"/>
                </a:solidFill>
              </a:defRPr>
            </a:lvl1pPr>
          </a:lstStyle>
          <a:p>
            <a:pPr lvl="0"/>
            <a:r>
              <a:rPr lang="de-CH" dirty="0"/>
              <a:t>Überschrift 2 / Autor</a:t>
            </a:r>
          </a:p>
        </p:txBody>
      </p:sp>
      <p:sp>
        <p:nvSpPr>
          <p:cNvPr id="14" name="Bildplatzhalter 13"/>
          <p:cNvSpPr>
            <a:spLocks noGrp="1"/>
          </p:cNvSpPr>
          <p:nvPr>
            <p:ph type="pic" sz="quarter" idx="13" hasCustomPrompt="1"/>
          </p:nvPr>
        </p:nvSpPr>
        <p:spPr>
          <a:xfrm>
            <a:off x="-22860" y="-22860"/>
            <a:ext cx="9197340" cy="4493961"/>
          </a:xfrm>
          <a:custGeom>
            <a:avLst/>
            <a:gdLst>
              <a:gd name="connsiteX0" fmla="*/ 0 w 9144000"/>
              <a:gd name="connsiteY0" fmla="*/ 0 h 4227513"/>
              <a:gd name="connsiteX1" fmla="*/ 9144000 w 9144000"/>
              <a:gd name="connsiteY1" fmla="*/ 0 h 4227513"/>
              <a:gd name="connsiteX2" fmla="*/ 9144000 w 9144000"/>
              <a:gd name="connsiteY2" fmla="*/ 4227513 h 4227513"/>
              <a:gd name="connsiteX3" fmla="*/ 0 w 9144000"/>
              <a:gd name="connsiteY3" fmla="*/ 4227513 h 4227513"/>
              <a:gd name="connsiteX4" fmla="*/ 0 w 9144000"/>
              <a:gd name="connsiteY4" fmla="*/ 0 h 4227513"/>
              <a:gd name="connsiteX0" fmla="*/ 0 w 9144000"/>
              <a:gd name="connsiteY0" fmla="*/ 0 h 4227513"/>
              <a:gd name="connsiteX1" fmla="*/ 9144000 w 9144000"/>
              <a:gd name="connsiteY1" fmla="*/ 0 h 4227513"/>
              <a:gd name="connsiteX2" fmla="*/ 9144000 w 9144000"/>
              <a:gd name="connsiteY2" fmla="*/ 4227513 h 4227513"/>
              <a:gd name="connsiteX3" fmla="*/ 0 w 9144000"/>
              <a:gd name="connsiteY3" fmla="*/ 4227513 h 4227513"/>
              <a:gd name="connsiteX4" fmla="*/ 0 w 9144000"/>
              <a:gd name="connsiteY4" fmla="*/ 0 h 4227513"/>
              <a:gd name="connsiteX0" fmla="*/ 0 w 9144000"/>
              <a:gd name="connsiteY0" fmla="*/ 0 h 4227513"/>
              <a:gd name="connsiteX1" fmla="*/ 9144000 w 9144000"/>
              <a:gd name="connsiteY1" fmla="*/ 0 h 4227513"/>
              <a:gd name="connsiteX2" fmla="*/ 9137693 w 9144000"/>
              <a:gd name="connsiteY2" fmla="*/ 3546443 h 4227513"/>
              <a:gd name="connsiteX3" fmla="*/ 0 w 9144000"/>
              <a:gd name="connsiteY3" fmla="*/ 4227513 h 4227513"/>
              <a:gd name="connsiteX4" fmla="*/ 0 w 9144000"/>
              <a:gd name="connsiteY4" fmla="*/ 0 h 4227513"/>
              <a:gd name="connsiteX0" fmla="*/ 0 w 9144000"/>
              <a:gd name="connsiteY0" fmla="*/ 0 h 4227513"/>
              <a:gd name="connsiteX1" fmla="*/ 9144000 w 9144000"/>
              <a:gd name="connsiteY1" fmla="*/ 0 h 4227513"/>
              <a:gd name="connsiteX2" fmla="*/ 9137693 w 9144000"/>
              <a:gd name="connsiteY2" fmla="*/ 3546443 h 4227513"/>
              <a:gd name="connsiteX3" fmla="*/ 1917087 w 9144000"/>
              <a:gd name="connsiteY3" fmla="*/ 4073810 h 4227513"/>
              <a:gd name="connsiteX4" fmla="*/ 0 w 9144000"/>
              <a:gd name="connsiteY4" fmla="*/ 4227513 h 4227513"/>
              <a:gd name="connsiteX5" fmla="*/ 0 w 9144000"/>
              <a:gd name="connsiteY5" fmla="*/ 0 h 4227513"/>
              <a:gd name="connsiteX0" fmla="*/ 0 w 9144000"/>
              <a:gd name="connsiteY0" fmla="*/ 0 h 4073810"/>
              <a:gd name="connsiteX1" fmla="*/ 9144000 w 9144000"/>
              <a:gd name="connsiteY1" fmla="*/ 0 h 4073810"/>
              <a:gd name="connsiteX2" fmla="*/ 9137693 w 9144000"/>
              <a:gd name="connsiteY2" fmla="*/ 3546443 h 4073810"/>
              <a:gd name="connsiteX3" fmla="*/ 1917087 w 9144000"/>
              <a:gd name="connsiteY3" fmla="*/ 4073810 h 4073810"/>
              <a:gd name="connsiteX4" fmla="*/ 0 w 9144000"/>
              <a:gd name="connsiteY4" fmla="*/ 3628423 h 4073810"/>
              <a:gd name="connsiteX5" fmla="*/ 0 w 9144000"/>
              <a:gd name="connsiteY5" fmla="*/ 0 h 4073810"/>
              <a:gd name="connsiteX0" fmla="*/ 0 w 9144000"/>
              <a:gd name="connsiteY0" fmla="*/ 0 h 4471101"/>
              <a:gd name="connsiteX1" fmla="*/ 9144000 w 9144000"/>
              <a:gd name="connsiteY1" fmla="*/ 0 h 4471101"/>
              <a:gd name="connsiteX2" fmla="*/ 9137693 w 9144000"/>
              <a:gd name="connsiteY2" fmla="*/ 3546443 h 4471101"/>
              <a:gd name="connsiteX3" fmla="*/ 920706 w 9144000"/>
              <a:gd name="connsiteY3" fmla="*/ 4471101 h 4471101"/>
              <a:gd name="connsiteX4" fmla="*/ 0 w 9144000"/>
              <a:gd name="connsiteY4" fmla="*/ 3628423 h 4471101"/>
              <a:gd name="connsiteX5" fmla="*/ 0 w 9144000"/>
              <a:gd name="connsiteY5" fmla="*/ 0 h 4471101"/>
              <a:gd name="connsiteX0" fmla="*/ 0 w 9150584"/>
              <a:gd name="connsiteY0" fmla="*/ 0 h 4471101"/>
              <a:gd name="connsiteX1" fmla="*/ 9144000 w 9150584"/>
              <a:gd name="connsiteY1" fmla="*/ 0 h 4471101"/>
              <a:gd name="connsiteX2" fmla="*/ 9150305 w 9150584"/>
              <a:gd name="connsiteY2" fmla="*/ 3697792 h 4471101"/>
              <a:gd name="connsiteX3" fmla="*/ 920706 w 9150584"/>
              <a:gd name="connsiteY3" fmla="*/ 4471101 h 4471101"/>
              <a:gd name="connsiteX4" fmla="*/ 0 w 9150584"/>
              <a:gd name="connsiteY4" fmla="*/ 3628423 h 4471101"/>
              <a:gd name="connsiteX5" fmla="*/ 0 w 9150584"/>
              <a:gd name="connsiteY5" fmla="*/ 0 h 4471101"/>
              <a:gd name="connsiteX0" fmla="*/ 0 w 9173444"/>
              <a:gd name="connsiteY0" fmla="*/ 0 h 4493961"/>
              <a:gd name="connsiteX1" fmla="*/ 9166860 w 9173444"/>
              <a:gd name="connsiteY1" fmla="*/ 22860 h 4493961"/>
              <a:gd name="connsiteX2" fmla="*/ 9173165 w 9173444"/>
              <a:gd name="connsiteY2" fmla="*/ 3720652 h 4493961"/>
              <a:gd name="connsiteX3" fmla="*/ 943566 w 9173444"/>
              <a:gd name="connsiteY3" fmla="*/ 4493961 h 4493961"/>
              <a:gd name="connsiteX4" fmla="*/ 22860 w 9173444"/>
              <a:gd name="connsiteY4" fmla="*/ 3651283 h 4493961"/>
              <a:gd name="connsiteX5" fmla="*/ 0 w 9173444"/>
              <a:gd name="connsiteY5" fmla="*/ 0 h 4493961"/>
              <a:gd name="connsiteX0" fmla="*/ 0 w 9173444"/>
              <a:gd name="connsiteY0" fmla="*/ 0 h 4493961"/>
              <a:gd name="connsiteX1" fmla="*/ 9166860 w 9173444"/>
              <a:gd name="connsiteY1" fmla="*/ 22860 h 4493961"/>
              <a:gd name="connsiteX2" fmla="*/ 9173165 w 9173444"/>
              <a:gd name="connsiteY2" fmla="*/ 3720652 h 4493961"/>
              <a:gd name="connsiteX3" fmla="*/ 943566 w 9173444"/>
              <a:gd name="connsiteY3" fmla="*/ 4493961 h 4493961"/>
              <a:gd name="connsiteX4" fmla="*/ 0 w 9173444"/>
              <a:gd name="connsiteY4" fmla="*/ 3651283 h 4493961"/>
              <a:gd name="connsiteX5" fmla="*/ 0 w 9173444"/>
              <a:gd name="connsiteY5" fmla="*/ 0 h 4493961"/>
              <a:gd name="connsiteX0" fmla="*/ 0 w 9174480"/>
              <a:gd name="connsiteY0" fmla="*/ 0 h 4493961"/>
              <a:gd name="connsiteX1" fmla="*/ 9174480 w 9174480"/>
              <a:gd name="connsiteY1" fmla="*/ 0 h 4493961"/>
              <a:gd name="connsiteX2" fmla="*/ 9173165 w 9174480"/>
              <a:gd name="connsiteY2" fmla="*/ 3720652 h 4493961"/>
              <a:gd name="connsiteX3" fmla="*/ 943566 w 9174480"/>
              <a:gd name="connsiteY3" fmla="*/ 4493961 h 4493961"/>
              <a:gd name="connsiteX4" fmla="*/ 0 w 9174480"/>
              <a:gd name="connsiteY4" fmla="*/ 3651283 h 4493961"/>
              <a:gd name="connsiteX5" fmla="*/ 0 w 9174480"/>
              <a:gd name="connsiteY5" fmla="*/ 0 h 4493961"/>
              <a:gd name="connsiteX0" fmla="*/ 0 w 9188574"/>
              <a:gd name="connsiteY0" fmla="*/ 0 h 4493961"/>
              <a:gd name="connsiteX1" fmla="*/ 9174480 w 9188574"/>
              <a:gd name="connsiteY1" fmla="*/ 0 h 4493961"/>
              <a:gd name="connsiteX2" fmla="*/ 9188405 w 9188574"/>
              <a:gd name="connsiteY2" fmla="*/ 3713032 h 4493961"/>
              <a:gd name="connsiteX3" fmla="*/ 943566 w 9188574"/>
              <a:gd name="connsiteY3" fmla="*/ 4493961 h 4493961"/>
              <a:gd name="connsiteX4" fmla="*/ 0 w 9188574"/>
              <a:gd name="connsiteY4" fmla="*/ 3651283 h 4493961"/>
              <a:gd name="connsiteX5" fmla="*/ 0 w 9188574"/>
              <a:gd name="connsiteY5" fmla="*/ 0 h 4493961"/>
              <a:gd name="connsiteX0" fmla="*/ 0 w 9197340"/>
              <a:gd name="connsiteY0" fmla="*/ 0 h 4493961"/>
              <a:gd name="connsiteX1" fmla="*/ 9197340 w 9197340"/>
              <a:gd name="connsiteY1" fmla="*/ 0 h 4493961"/>
              <a:gd name="connsiteX2" fmla="*/ 9188405 w 9197340"/>
              <a:gd name="connsiteY2" fmla="*/ 3713032 h 4493961"/>
              <a:gd name="connsiteX3" fmla="*/ 943566 w 9197340"/>
              <a:gd name="connsiteY3" fmla="*/ 4493961 h 4493961"/>
              <a:gd name="connsiteX4" fmla="*/ 0 w 9197340"/>
              <a:gd name="connsiteY4" fmla="*/ 3651283 h 4493961"/>
              <a:gd name="connsiteX5" fmla="*/ 0 w 9197340"/>
              <a:gd name="connsiteY5" fmla="*/ 0 h 449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7340" h="4493961">
                <a:moveTo>
                  <a:pt x="0" y="0"/>
                </a:moveTo>
                <a:lnTo>
                  <a:pt x="9197340" y="0"/>
                </a:lnTo>
                <a:cubicBezTo>
                  <a:pt x="9195238" y="1182148"/>
                  <a:pt x="9190507" y="2530884"/>
                  <a:pt x="9188405" y="3713032"/>
                </a:cubicBezTo>
                <a:lnTo>
                  <a:pt x="943566" y="4493961"/>
                </a:lnTo>
                <a:lnTo>
                  <a:pt x="0" y="3651283"/>
                </a:lnTo>
                <a:lnTo>
                  <a:pt x="0" y="0"/>
                </a:lnTo>
                <a:close/>
              </a:path>
            </a:pathLst>
          </a:custGeom>
        </p:spPr>
        <p:txBody>
          <a:bodyPr>
            <a:normAutofit/>
          </a:bodyPr>
          <a:lstStyle>
            <a:lvl1pPr>
              <a:defRPr sz="1800"/>
            </a:lvl1pPr>
          </a:lstStyle>
          <a:p>
            <a:r>
              <a:rPr lang="de-DE" dirty="0"/>
              <a:t>Bild durch Klicken auf Symbol hinzufügen </a:t>
            </a:r>
            <a:endParaRPr lang="de-CH" dirty="0"/>
          </a:p>
        </p:txBody>
      </p:sp>
      <p:pic>
        <p:nvPicPr>
          <p:cNvPr id="5" name="Grafik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Tree>
    <p:extLst>
      <p:ext uri="{BB962C8B-B14F-4D97-AF65-F5344CB8AC3E}">
        <p14:creationId xmlns:p14="http://schemas.microsoft.com/office/powerpoint/2010/main" val="2495663071"/>
      </p:ext>
    </p:extLst>
  </p:cSld>
  <p:clrMapOvr>
    <a:masterClrMapping/>
  </p:clrMapOvr>
  <p:extLst>
    <p:ext uri="{DCECCB84-F9BA-43D5-87BE-67443E8EF086}">
      <p15:sldGuideLst xmlns:p15="http://schemas.microsoft.com/office/powerpoint/2012/main">
        <p15:guide id="1" pos="295">
          <p15:clr>
            <a:srgbClr val="FBAE40"/>
          </p15:clr>
        </p15:guide>
        <p15:guide id="2" orient="horz" pos="100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mit Inhalt">
    <p:spTree>
      <p:nvGrpSpPr>
        <p:cNvPr id="1" name=""/>
        <p:cNvGrpSpPr/>
        <p:nvPr/>
      </p:nvGrpSpPr>
      <p:grpSpPr>
        <a:xfrm>
          <a:off x="0" y="0"/>
          <a:ext cx="0" cy="0"/>
          <a:chOff x="0" y="0"/>
          <a:chExt cx="0" cy="0"/>
        </a:xfrm>
      </p:grpSpPr>
      <p:sp>
        <p:nvSpPr>
          <p:cNvPr id="24" name="Foliennummernplatzhalter 5"/>
          <p:cNvSpPr txBox="1">
            <a:spLocks/>
          </p:cNvSpPr>
          <p:nvPr userDrawn="1"/>
        </p:nvSpPr>
        <p:spPr>
          <a:xfrm>
            <a:off x="8515054" y="4803998"/>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AB9BD9-5D89-4750-A40F-C0FE88AA40E1}" type="slidenum">
              <a:rPr lang="de-CH" smtClean="0">
                <a:solidFill>
                  <a:srgbClr val="565656"/>
                </a:solidFill>
                <a:latin typeface="Titillium" pitchFamily="50" charset="0"/>
              </a:rPr>
              <a:pPr/>
              <a:t>‹Nr.›</a:t>
            </a:fld>
            <a:endParaRPr lang="de-CH" dirty="0">
              <a:solidFill>
                <a:srgbClr val="565656"/>
              </a:solidFill>
              <a:latin typeface="Titillium" pitchFamily="50" charset="0"/>
            </a:endParaRPr>
          </a:p>
        </p:txBody>
      </p:sp>
      <p:cxnSp>
        <p:nvCxnSpPr>
          <p:cNvPr id="25" name="Gerade Verbindung 17"/>
          <p:cNvCxnSpPr/>
          <p:nvPr userDrawn="1"/>
        </p:nvCxnSpPr>
        <p:spPr>
          <a:xfrm>
            <a:off x="8705850" y="4823048"/>
            <a:ext cx="179880" cy="0"/>
          </a:xfrm>
          <a:prstGeom prst="line">
            <a:avLst/>
          </a:prstGeom>
          <a:ln w="9525">
            <a:solidFill>
              <a:srgbClr val="565656"/>
            </a:solidFill>
          </a:ln>
        </p:spPr>
        <p:style>
          <a:lnRef idx="1">
            <a:schemeClr val="accent1"/>
          </a:lnRef>
          <a:fillRef idx="0">
            <a:schemeClr val="accent1"/>
          </a:fillRef>
          <a:effectRef idx="0">
            <a:schemeClr val="accent1"/>
          </a:effectRef>
          <a:fontRef idx="minor">
            <a:schemeClr val="tx1"/>
          </a:fontRef>
        </p:style>
      </p:cxnSp>
      <p:sp>
        <p:nvSpPr>
          <p:cNvPr id="4" name="Inhaltsplatzhalter 3"/>
          <p:cNvSpPr>
            <a:spLocks noGrp="1"/>
          </p:cNvSpPr>
          <p:nvPr>
            <p:ph sz="quarter" idx="16"/>
          </p:nvPr>
        </p:nvSpPr>
        <p:spPr>
          <a:xfrm>
            <a:off x="678697" y="1419225"/>
            <a:ext cx="7791450" cy="3167063"/>
          </a:xfrm>
        </p:spPr>
        <p:txBody>
          <a:bodyPr>
            <a:normAutofit/>
          </a:bodyPr>
          <a:lstStyle>
            <a:lvl1pPr marL="271463" indent="-271463">
              <a:defRPr sz="1800"/>
            </a:lvl1pPr>
            <a:lvl2pPr marL="742950" indent="-285750">
              <a:buSzPct val="60000"/>
              <a:buFont typeface="Wingdings 2" panose="05020102010507070707" pitchFamily="18" charset="2"/>
              <a:buChar char=""/>
              <a:defRPr sz="1800"/>
            </a:lvl2pPr>
            <a:lvl3pPr marL="1143000" indent="-228600">
              <a:buSzPct val="70000"/>
              <a:buFont typeface="Wingdings 2" panose="05020102010507070707" pitchFamily="18" charset="2"/>
              <a:buChar char=""/>
              <a:defRPr sz="1600"/>
            </a:lvl3pPr>
            <a:lvl4pPr marL="1600200" indent="-228600">
              <a:buSzPct val="40000"/>
              <a:buFont typeface="Wingdings 2" panose="05020102010507070707" pitchFamily="18" charset="2"/>
              <a:buChar char="¿"/>
              <a:defRPr sz="1600">
                <a:latin typeface="Titillium" panose="00000500000000000000" pitchFamily="50" charset="0"/>
              </a:defRPr>
            </a:lvl4pPr>
            <a:lvl5pPr>
              <a:defRPr sz="1600">
                <a:latin typeface="Titillium" panose="00000500000000000000" pitchFamily="50" charset="0"/>
              </a:defRPr>
            </a:lvl5pPr>
          </a:lstStyle>
          <a:p>
            <a:pPr lvl="0"/>
            <a:r>
              <a:rPr lang="de-DE"/>
              <a:t>Mastertextformat bearbeiten</a:t>
            </a:r>
          </a:p>
          <a:p>
            <a:pPr lvl="1"/>
            <a:r>
              <a:rPr lang="de-DE"/>
              <a:t>Zweite Ebene</a:t>
            </a:r>
          </a:p>
          <a:p>
            <a:pPr lvl="2"/>
            <a:r>
              <a:rPr lang="de-DE"/>
              <a:t>Dritte Ebene</a:t>
            </a:r>
          </a:p>
          <a:p>
            <a:pPr lvl="3"/>
            <a:r>
              <a:rPr lang="de-DE"/>
              <a:t>Vierte Ebene</a:t>
            </a:r>
          </a:p>
        </p:txBody>
      </p:sp>
      <p:pic>
        <p:nvPicPr>
          <p:cNvPr id="7"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
        <p:nvSpPr>
          <p:cNvPr id="8" name="Titel 1"/>
          <p:cNvSpPr>
            <a:spLocks noGrp="1"/>
          </p:cNvSpPr>
          <p:nvPr>
            <p:ph type="title" hasCustomPrompt="1"/>
          </p:nvPr>
        </p:nvSpPr>
        <p:spPr>
          <a:xfrm>
            <a:off x="676730" y="236450"/>
            <a:ext cx="7793417" cy="519574"/>
          </a:xfrm>
        </p:spPr>
        <p:txBody>
          <a:bodyPr anchor="t">
            <a:noAutofit/>
          </a:bodyPr>
          <a:lstStyle>
            <a:lvl1pPr algn="l">
              <a:defRPr sz="2800" b="1" baseline="0">
                <a:latin typeface="Titillium" panose="00000500000000000000" pitchFamily="50" charset="0"/>
              </a:defRPr>
            </a:lvl1pPr>
          </a:lstStyle>
          <a:p>
            <a:r>
              <a:rPr lang="de-DE" dirty="0"/>
              <a:t>Überschrift 1</a:t>
            </a:r>
            <a:endParaRPr lang="de-CH" dirty="0"/>
          </a:p>
        </p:txBody>
      </p:sp>
    </p:spTree>
    <p:extLst>
      <p:ext uri="{BB962C8B-B14F-4D97-AF65-F5344CB8AC3E}">
        <p14:creationId xmlns:p14="http://schemas.microsoft.com/office/powerpoint/2010/main" val="1542109406"/>
      </p:ext>
    </p:extLst>
  </p:cSld>
  <p:clrMapOvr>
    <a:masterClrMapping/>
  </p:clrMapOvr>
  <p:hf hdr="0" ftr="0" dt="0"/>
  <p:extLst>
    <p:ext uri="{DCECCB84-F9BA-43D5-87BE-67443E8EF086}">
      <p15:sldGuideLst xmlns:p15="http://schemas.microsoft.com/office/powerpoint/2012/main">
        <p15:guide id="1" orient="horz">
          <p15:clr>
            <a:srgbClr val="FBAE40"/>
          </p15:clr>
        </p15:guide>
        <p15:guide id="2" pos="113">
          <p15:clr>
            <a:srgbClr val="FBAE40"/>
          </p15:clr>
        </p15:guide>
        <p15:guide id="3" pos="42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Untertitel mit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76730" y="236450"/>
            <a:ext cx="7793417" cy="519574"/>
          </a:xfrm>
        </p:spPr>
        <p:txBody>
          <a:bodyPr anchor="t">
            <a:noAutofit/>
          </a:bodyPr>
          <a:lstStyle>
            <a:lvl1pPr algn="l">
              <a:defRPr sz="2800" b="1" baseline="0">
                <a:latin typeface="Titillium" panose="00000500000000000000" pitchFamily="50" charset="0"/>
              </a:defRPr>
            </a:lvl1pPr>
          </a:lstStyle>
          <a:p>
            <a:r>
              <a:rPr lang="de-DE" dirty="0"/>
              <a:t>Überschrift 1</a:t>
            </a:r>
            <a:endParaRPr lang="de-CH" dirty="0"/>
          </a:p>
        </p:txBody>
      </p:sp>
      <p:sp>
        <p:nvSpPr>
          <p:cNvPr id="10" name="Textplatzhalter 9"/>
          <p:cNvSpPr>
            <a:spLocks noGrp="1"/>
          </p:cNvSpPr>
          <p:nvPr userDrawn="1">
            <p:ph type="body" sz="quarter" idx="10" hasCustomPrompt="1"/>
          </p:nvPr>
        </p:nvSpPr>
        <p:spPr>
          <a:xfrm>
            <a:off x="678698" y="615164"/>
            <a:ext cx="7791450" cy="461665"/>
          </a:xfrm>
        </p:spPr>
        <p:txBody>
          <a:bodyPr>
            <a:noAutofit/>
          </a:bodyPr>
          <a:lstStyle>
            <a:lvl1pPr marL="0" indent="0">
              <a:buNone/>
              <a:defRPr sz="2400" b="0" baseline="0">
                <a:solidFill>
                  <a:srgbClr val="009EE3"/>
                </a:solidFill>
                <a:latin typeface="Titillium" pitchFamily="50" charset="0"/>
              </a:defRPr>
            </a:lvl1pPr>
          </a:lstStyle>
          <a:p>
            <a:pPr lvl="0"/>
            <a:r>
              <a:rPr lang="de-CH" dirty="0"/>
              <a:t>Überschrift 2</a:t>
            </a:r>
          </a:p>
        </p:txBody>
      </p:sp>
      <p:sp>
        <p:nvSpPr>
          <p:cNvPr id="24" name="Foliennummernplatzhalter 5"/>
          <p:cNvSpPr txBox="1">
            <a:spLocks/>
          </p:cNvSpPr>
          <p:nvPr userDrawn="1"/>
        </p:nvSpPr>
        <p:spPr>
          <a:xfrm>
            <a:off x="8515054" y="4803998"/>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AB9BD9-5D89-4750-A40F-C0FE88AA40E1}" type="slidenum">
              <a:rPr lang="de-CH" smtClean="0">
                <a:solidFill>
                  <a:srgbClr val="565656"/>
                </a:solidFill>
                <a:latin typeface="Titillium" pitchFamily="50" charset="0"/>
              </a:rPr>
              <a:pPr/>
              <a:t>‹Nr.›</a:t>
            </a:fld>
            <a:endParaRPr lang="de-CH" dirty="0">
              <a:solidFill>
                <a:srgbClr val="565656"/>
              </a:solidFill>
              <a:latin typeface="Titillium" pitchFamily="50" charset="0"/>
            </a:endParaRPr>
          </a:p>
        </p:txBody>
      </p:sp>
      <p:cxnSp>
        <p:nvCxnSpPr>
          <p:cNvPr id="25" name="Gerade Verbindung 17"/>
          <p:cNvCxnSpPr/>
          <p:nvPr userDrawn="1"/>
        </p:nvCxnSpPr>
        <p:spPr>
          <a:xfrm>
            <a:off x="8705850" y="4823048"/>
            <a:ext cx="179880" cy="0"/>
          </a:xfrm>
          <a:prstGeom prst="line">
            <a:avLst/>
          </a:prstGeom>
          <a:ln w="9525">
            <a:solidFill>
              <a:srgbClr val="56565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
        <p:nvSpPr>
          <p:cNvPr id="8" name="Inhaltsplatzhalter 3"/>
          <p:cNvSpPr>
            <a:spLocks noGrp="1"/>
          </p:cNvSpPr>
          <p:nvPr>
            <p:ph sz="quarter" idx="16"/>
          </p:nvPr>
        </p:nvSpPr>
        <p:spPr>
          <a:xfrm>
            <a:off x="678697" y="1419225"/>
            <a:ext cx="7791450" cy="3167063"/>
          </a:xfrm>
        </p:spPr>
        <p:txBody>
          <a:bodyPr>
            <a:normAutofit/>
          </a:bodyPr>
          <a:lstStyle>
            <a:lvl1pPr marL="271463" indent="-271463">
              <a:defRPr sz="1800"/>
            </a:lvl1pPr>
            <a:lvl2pPr marL="742950" indent="-285750">
              <a:buSzPct val="60000"/>
              <a:buFont typeface="Wingdings 2" panose="05020102010507070707" pitchFamily="18" charset="2"/>
              <a:buChar char=""/>
              <a:defRPr sz="1800"/>
            </a:lvl2pPr>
            <a:lvl3pPr marL="1143000" indent="-228600">
              <a:buSzPct val="70000"/>
              <a:buFont typeface="Wingdings 2" panose="05020102010507070707" pitchFamily="18" charset="2"/>
              <a:buChar char=""/>
              <a:defRPr sz="1600"/>
            </a:lvl3pPr>
            <a:lvl4pPr marL="1600200" indent="-228600">
              <a:buSzPct val="40000"/>
              <a:buFont typeface="Wingdings 2" panose="05020102010507070707" pitchFamily="18" charset="2"/>
              <a:buChar char="¿"/>
              <a:defRPr sz="1600">
                <a:latin typeface="Titillium" panose="00000500000000000000" pitchFamily="50" charset="0"/>
              </a:defRPr>
            </a:lvl4pPr>
            <a:lvl5pPr>
              <a:defRPr sz="1600">
                <a:latin typeface="Titillium" panose="00000500000000000000" pitchFamily="50" charset="0"/>
              </a:defRPr>
            </a:lvl5p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3276327691"/>
      </p:ext>
    </p:extLst>
  </p:cSld>
  <p:clrMapOvr>
    <a:masterClrMapping/>
  </p:clrMapOvr>
  <p:hf hdr="0" ftr="0" dt="0"/>
  <p:extLst>
    <p:ext uri="{DCECCB84-F9BA-43D5-87BE-67443E8EF086}">
      <p15:sldGuideLst xmlns:p15="http://schemas.microsoft.com/office/powerpoint/2012/main">
        <p15:guide id="1" orient="horz" userDrawn="1">
          <p15:clr>
            <a:srgbClr val="FBAE40"/>
          </p15:clr>
        </p15:guide>
        <p15:guide id="2" pos="113" userDrawn="1">
          <p15:clr>
            <a:srgbClr val="FBAE40"/>
          </p15:clr>
        </p15:guide>
        <p15:guide id="3" pos="42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mit Inhalt + Bildsquare">
    <p:spTree>
      <p:nvGrpSpPr>
        <p:cNvPr id="1" name=""/>
        <p:cNvGrpSpPr/>
        <p:nvPr/>
      </p:nvGrpSpPr>
      <p:grpSpPr>
        <a:xfrm>
          <a:off x="0" y="0"/>
          <a:ext cx="0" cy="0"/>
          <a:chOff x="0" y="0"/>
          <a:chExt cx="0" cy="0"/>
        </a:xfrm>
      </p:grpSpPr>
      <p:sp>
        <p:nvSpPr>
          <p:cNvPr id="12" name="Foliennummernplatzhalter 5"/>
          <p:cNvSpPr txBox="1">
            <a:spLocks/>
          </p:cNvSpPr>
          <p:nvPr userDrawn="1"/>
        </p:nvSpPr>
        <p:spPr>
          <a:xfrm>
            <a:off x="8573872" y="267494"/>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CH" dirty="0">
              <a:latin typeface="Titillium" pitchFamily="50" charset="0"/>
            </a:endParaRPr>
          </a:p>
        </p:txBody>
      </p:sp>
      <p:sp>
        <p:nvSpPr>
          <p:cNvPr id="4" name="Bildplatzhalter 3"/>
          <p:cNvSpPr>
            <a:spLocks noGrp="1"/>
          </p:cNvSpPr>
          <p:nvPr>
            <p:ph type="pic" sz="quarter" idx="16"/>
          </p:nvPr>
        </p:nvSpPr>
        <p:spPr>
          <a:xfrm>
            <a:off x="5045644" y="0"/>
            <a:ext cx="4111478" cy="5157273"/>
          </a:xfrm>
          <a:custGeom>
            <a:avLst/>
            <a:gdLst>
              <a:gd name="connsiteX0" fmla="*/ 0 w 3311525"/>
              <a:gd name="connsiteY0" fmla="*/ 0 h 3216275"/>
              <a:gd name="connsiteX1" fmla="*/ 3311525 w 3311525"/>
              <a:gd name="connsiteY1" fmla="*/ 0 h 3216275"/>
              <a:gd name="connsiteX2" fmla="*/ 3311525 w 3311525"/>
              <a:gd name="connsiteY2" fmla="*/ 3216275 h 3216275"/>
              <a:gd name="connsiteX3" fmla="*/ 0 w 3311525"/>
              <a:gd name="connsiteY3" fmla="*/ 3216275 h 3216275"/>
              <a:gd name="connsiteX4" fmla="*/ 0 w 3311525"/>
              <a:gd name="connsiteY4" fmla="*/ 0 h 3216275"/>
              <a:gd name="connsiteX0" fmla="*/ 195492 w 3311525"/>
              <a:gd name="connsiteY0" fmla="*/ 0 h 3449605"/>
              <a:gd name="connsiteX1" fmla="*/ 3311525 w 3311525"/>
              <a:gd name="connsiteY1" fmla="*/ 233330 h 3449605"/>
              <a:gd name="connsiteX2" fmla="*/ 3311525 w 3311525"/>
              <a:gd name="connsiteY2" fmla="*/ 3449605 h 3449605"/>
              <a:gd name="connsiteX3" fmla="*/ 0 w 3311525"/>
              <a:gd name="connsiteY3" fmla="*/ 3449605 h 3449605"/>
              <a:gd name="connsiteX4" fmla="*/ 195492 w 3311525"/>
              <a:gd name="connsiteY4" fmla="*/ 0 h 3449605"/>
              <a:gd name="connsiteX0" fmla="*/ 195492 w 3311525"/>
              <a:gd name="connsiteY0" fmla="*/ 0 h 3449605"/>
              <a:gd name="connsiteX1" fmla="*/ 3311525 w 3311525"/>
              <a:gd name="connsiteY1" fmla="*/ 233330 h 3449605"/>
              <a:gd name="connsiteX2" fmla="*/ 3311525 w 3311525"/>
              <a:gd name="connsiteY2" fmla="*/ 3449605 h 3449605"/>
              <a:gd name="connsiteX3" fmla="*/ 0 w 3311525"/>
              <a:gd name="connsiteY3" fmla="*/ 3449605 h 3449605"/>
              <a:gd name="connsiteX4" fmla="*/ 166961 w 3311525"/>
              <a:gd name="connsiteY4" fmla="*/ 330495 h 3449605"/>
              <a:gd name="connsiteX5" fmla="*/ 195492 w 3311525"/>
              <a:gd name="connsiteY5" fmla="*/ 0 h 3449605"/>
              <a:gd name="connsiteX0" fmla="*/ 356454 w 3472487"/>
              <a:gd name="connsiteY0" fmla="*/ 16347 h 3465952"/>
              <a:gd name="connsiteX1" fmla="*/ 3472487 w 3472487"/>
              <a:gd name="connsiteY1" fmla="*/ 249677 h 3465952"/>
              <a:gd name="connsiteX2" fmla="*/ 3472487 w 3472487"/>
              <a:gd name="connsiteY2" fmla="*/ 3465952 h 3465952"/>
              <a:gd name="connsiteX3" fmla="*/ 160962 w 3472487"/>
              <a:gd name="connsiteY3" fmla="*/ 3465952 h 3465952"/>
              <a:gd name="connsiteX4" fmla="*/ 0 w 3472487"/>
              <a:gd name="connsiteY4" fmla="*/ 0 h 3465952"/>
              <a:gd name="connsiteX5" fmla="*/ 356454 w 3472487"/>
              <a:gd name="connsiteY5" fmla="*/ 16347 h 3465952"/>
              <a:gd name="connsiteX0" fmla="*/ 463659 w 3472487"/>
              <a:gd name="connsiteY0" fmla="*/ 0 h 4458598"/>
              <a:gd name="connsiteX1" fmla="*/ 3472487 w 3472487"/>
              <a:gd name="connsiteY1" fmla="*/ 1242323 h 4458598"/>
              <a:gd name="connsiteX2" fmla="*/ 3472487 w 3472487"/>
              <a:gd name="connsiteY2" fmla="*/ 4458598 h 4458598"/>
              <a:gd name="connsiteX3" fmla="*/ 160962 w 3472487"/>
              <a:gd name="connsiteY3" fmla="*/ 4458598 h 4458598"/>
              <a:gd name="connsiteX4" fmla="*/ 0 w 3472487"/>
              <a:gd name="connsiteY4" fmla="*/ 992646 h 4458598"/>
              <a:gd name="connsiteX5" fmla="*/ 463659 w 3472487"/>
              <a:gd name="connsiteY5" fmla="*/ 0 h 4458598"/>
              <a:gd name="connsiteX0" fmla="*/ 463659 w 3806716"/>
              <a:gd name="connsiteY0" fmla="*/ 0 h 4458598"/>
              <a:gd name="connsiteX1" fmla="*/ 3806716 w 3806716"/>
              <a:gd name="connsiteY1" fmla="*/ 0 h 4458598"/>
              <a:gd name="connsiteX2" fmla="*/ 3472487 w 3806716"/>
              <a:gd name="connsiteY2" fmla="*/ 4458598 h 4458598"/>
              <a:gd name="connsiteX3" fmla="*/ 160962 w 3806716"/>
              <a:gd name="connsiteY3" fmla="*/ 4458598 h 4458598"/>
              <a:gd name="connsiteX4" fmla="*/ 0 w 3806716"/>
              <a:gd name="connsiteY4" fmla="*/ 992646 h 4458598"/>
              <a:gd name="connsiteX5" fmla="*/ 463659 w 3806716"/>
              <a:gd name="connsiteY5" fmla="*/ 0 h 4458598"/>
              <a:gd name="connsiteX0" fmla="*/ 463659 w 3813023"/>
              <a:gd name="connsiteY0" fmla="*/ 0 h 5164893"/>
              <a:gd name="connsiteX1" fmla="*/ 3806716 w 3813023"/>
              <a:gd name="connsiteY1" fmla="*/ 0 h 5164893"/>
              <a:gd name="connsiteX2" fmla="*/ 3813023 w 3813023"/>
              <a:gd name="connsiteY2" fmla="*/ 5164893 h 5164893"/>
              <a:gd name="connsiteX3" fmla="*/ 160962 w 3813023"/>
              <a:gd name="connsiteY3" fmla="*/ 4458598 h 5164893"/>
              <a:gd name="connsiteX4" fmla="*/ 0 w 3813023"/>
              <a:gd name="connsiteY4" fmla="*/ 992646 h 5164893"/>
              <a:gd name="connsiteX5" fmla="*/ 463659 w 3813023"/>
              <a:gd name="connsiteY5" fmla="*/ 0 h 5164893"/>
              <a:gd name="connsiteX0" fmla="*/ 463659 w 3813023"/>
              <a:gd name="connsiteY0" fmla="*/ 0 h 5171199"/>
              <a:gd name="connsiteX1" fmla="*/ 3806716 w 3813023"/>
              <a:gd name="connsiteY1" fmla="*/ 0 h 5171199"/>
              <a:gd name="connsiteX2" fmla="*/ 3813023 w 3813023"/>
              <a:gd name="connsiteY2" fmla="*/ 5164893 h 5171199"/>
              <a:gd name="connsiteX3" fmla="*/ 154656 w 3813023"/>
              <a:gd name="connsiteY3" fmla="*/ 5171199 h 5171199"/>
              <a:gd name="connsiteX4" fmla="*/ 0 w 3813023"/>
              <a:gd name="connsiteY4" fmla="*/ 992646 h 5171199"/>
              <a:gd name="connsiteX5" fmla="*/ 463659 w 3813023"/>
              <a:gd name="connsiteY5" fmla="*/ 0 h 5171199"/>
              <a:gd name="connsiteX0" fmla="*/ 728520 w 4077884"/>
              <a:gd name="connsiteY0" fmla="*/ 0 h 5171199"/>
              <a:gd name="connsiteX1" fmla="*/ 4071577 w 4077884"/>
              <a:gd name="connsiteY1" fmla="*/ 0 h 5171199"/>
              <a:gd name="connsiteX2" fmla="*/ 4077884 w 4077884"/>
              <a:gd name="connsiteY2" fmla="*/ 5164893 h 5171199"/>
              <a:gd name="connsiteX3" fmla="*/ 419517 w 4077884"/>
              <a:gd name="connsiteY3" fmla="*/ 5171199 h 5171199"/>
              <a:gd name="connsiteX4" fmla="*/ 0 w 4077884"/>
              <a:gd name="connsiteY4" fmla="*/ 519681 h 5171199"/>
              <a:gd name="connsiteX5" fmla="*/ 728520 w 4077884"/>
              <a:gd name="connsiteY5" fmla="*/ 0 h 5171199"/>
              <a:gd name="connsiteX0" fmla="*/ 728520 w 4077884"/>
              <a:gd name="connsiteY0" fmla="*/ 0 h 5164893"/>
              <a:gd name="connsiteX1" fmla="*/ 4071577 w 4077884"/>
              <a:gd name="connsiteY1" fmla="*/ 0 h 5164893"/>
              <a:gd name="connsiteX2" fmla="*/ 4077884 w 4077884"/>
              <a:gd name="connsiteY2" fmla="*/ 5164893 h 5164893"/>
              <a:gd name="connsiteX3" fmla="*/ 520417 w 4077884"/>
              <a:gd name="connsiteY3" fmla="*/ 5164893 h 5164893"/>
              <a:gd name="connsiteX4" fmla="*/ 0 w 4077884"/>
              <a:gd name="connsiteY4" fmla="*/ 519681 h 5164893"/>
              <a:gd name="connsiteX5" fmla="*/ 728520 w 4077884"/>
              <a:gd name="connsiteY5" fmla="*/ 0 h 5164893"/>
              <a:gd name="connsiteX0" fmla="*/ 728520 w 4090807"/>
              <a:gd name="connsiteY0" fmla="*/ 0 h 5164893"/>
              <a:gd name="connsiteX1" fmla="*/ 4090627 w 4090807"/>
              <a:gd name="connsiteY1" fmla="*/ 0 h 5164893"/>
              <a:gd name="connsiteX2" fmla="*/ 4077884 w 4090807"/>
              <a:gd name="connsiteY2" fmla="*/ 5164893 h 5164893"/>
              <a:gd name="connsiteX3" fmla="*/ 520417 w 4090807"/>
              <a:gd name="connsiteY3" fmla="*/ 5164893 h 5164893"/>
              <a:gd name="connsiteX4" fmla="*/ 0 w 4090807"/>
              <a:gd name="connsiteY4" fmla="*/ 519681 h 5164893"/>
              <a:gd name="connsiteX5" fmla="*/ 728520 w 4090807"/>
              <a:gd name="connsiteY5" fmla="*/ 0 h 5164893"/>
              <a:gd name="connsiteX0" fmla="*/ 728520 w 4091006"/>
              <a:gd name="connsiteY0" fmla="*/ 0 h 5164893"/>
              <a:gd name="connsiteX1" fmla="*/ 4090627 w 4091006"/>
              <a:gd name="connsiteY1" fmla="*/ 0 h 5164893"/>
              <a:gd name="connsiteX2" fmla="*/ 4087409 w 4091006"/>
              <a:gd name="connsiteY2" fmla="*/ 5164893 h 5164893"/>
              <a:gd name="connsiteX3" fmla="*/ 520417 w 4091006"/>
              <a:gd name="connsiteY3" fmla="*/ 5164893 h 5164893"/>
              <a:gd name="connsiteX4" fmla="*/ 0 w 4091006"/>
              <a:gd name="connsiteY4" fmla="*/ 519681 h 5164893"/>
              <a:gd name="connsiteX5" fmla="*/ 728520 w 4091006"/>
              <a:gd name="connsiteY5" fmla="*/ 0 h 5164893"/>
              <a:gd name="connsiteX0" fmla="*/ 735955 w 4098441"/>
              <a:gd name="connsiteY0" fmla="*/ 0 h 5164893"/>
              <a:gd name="connsiteX1" fmla="*/ 4098062 w 4098441"/>
              <a:gd name="connsiteY1" fmla="*/ 0 h 5164893"/>
              <a:gd name="connsiteX2" fmla="*/ 4094844 w 4098441"/>
              <a:gd name="connsiteY2" fmla="*/ 5164893 h 5164893"/>
              <a:gd name="connsiteX3" fmla="*/ 527852 w 4098441"/>
              <a:gd name="connsiteY3" fmla="*/ 5164893 h 5164893"/>
              <a:gd name="connsiteX4" fmla="*/ 0 w 4098441"/>
              <a:gd name="connsiteY4" fmla="*/ 333827 h 5164893"/>
              <a:gd name="connsiteX5" fmla="*/ 735955 w 4098441"/>
              <a:gd name="connsiteY5" fmla="*/ 0 h 5164893"/>
              <a:gd name="connsiteX0" fmla="*/ 810297 w 4172783"/>
              <a:gd name="connsiteY0" fmla="*/ 0 h 5164893"/>
              <a:gd name="connsiteX1" fmla="*/ 4172404 w 4172783"/>
              <a:gd name="connsiteY1" fmla="*/ 0 h 5164893"/>
              <a:gd name="connsiteX2" fmla="*/ 4169186 w 4172783"/>
              <a:gd name="connsiteY2" fmla="*/ 5164893 h 5164893"/>
              <a:gd name="connsiteX3" fmla="*/ 602194 w 4172783"/>
              <a:gd name="connsiteY3" fmla="*/ 5164893 h 5164893"/>
              <a:gd name="connsiteX4" fmla="*/ 0 w 4172783"/>
              <a:gd name="connsiteY4" fmla="*/ 370997 h 5164893"/>
              <a:gd name="connsiteX5" fmla="*/ 810297 w 4172783"/>
              <a:gd name="connsiteY5" fmla="*/ 0 h 5164893"/>
              <a:gd name="connsiteX0" fmla="*/ 728521 w 4091007"/>
              <a:gd name="connsiteY0" fmla="*/ 0 h 5164893"/>
              <a:gd name="connsiteX1" fmla="*/ 4090628 w 4091007"/>
              <a:gd name="connsiteY1" fmla="*/ 0 h 5164893"/>
              <a:gd name="connsiteX2" fmla="*/ 4087410 w 4091007"/>
              <a:gd name="connsiteY2" fmla="*/ 5164893 h 5164893"/>
              <a:gd name="connsiteX3" fmla="*/ 520418 w 4091007"/>
              <a:gd name="connsiteY3" fmla="*/ 5164893 h 5164893"/>
              <a:gd name="connsiteX4" fmla="*/ 0 w 4091007"/>
              <a:gd name="connsiteY4" fmla="*/ 385865 h 5164893"/>
              <a:gd name="connsiteX5" fmla="*/ 728521 w 4091007"/>
              <a:gd name="connsiteY5" fmla="*/ 0 h 5164893"/>
              <a:gd name="connsiteX0" fmla="*/ 728521 w 4091007"/>
              <a:gd name="connsiteY0" fmla="*/ 0 h 5164893"/>
              <a:gd name="connsiteX1" fmla="*/ 4090628 w 4091007"/>
              <a:gd name="connsiteY1" fmla="*/ 0 h 5164893"/>
              <a:gd name="connsiteX2" fmla="*/ 4087410 w 4091007"/>
              <a:gd name="connsiteY2" fmla="*/ 5164893 h 5164893"/>
              <a:gd name="connsiteX3" fmla="*/ 669101 w 4091007"/>
              <a:gd name="connsiteY3" fmla="*/ 5150024 h 5164893"/>
              <a:gd name="connsiteX4" fmla="*/ 0 w 4091007"/>
              <a:gd name="connsiteY4" fmla="*/ 385865 h 5164893"/>
              <a:gd name="connsiteX5" fmla="*/ 728521 w 4091007"/>
              <a:gd name="connsiteY5" fmla="*/ 0 h 5164893"/>
              <a:gd name="connsiteX0" fmla="*/ 512931 w 4091007"/>
              <a:gd name="connsiteY0" fmla="*/ 0 h 5164893"/>
              <a:gd name="connsiteX1" fmla="*/ 4090628 w 4091007"/>
              <a:gd name="connsiteY1" fmla="*/ 0 h 5164893"/>
              <a:gd name="connsiteX2" fmla="*/ 4087410 w 4091007"/>
              <a:gd name="connsiteY2" fmla="*/ 5164893 h 5164893"/>
              <a:gd name="connsiteX3" fmla="*/ 669101 w 4091007"/>
              <a:gd name="connsiteY3" fmla="*/ 5150024 h 5164893"/>
              <a:gd name="connsiteX4" fmla="*/ 0 w 4091007"/>
              <a:gd name="connsiteY4" fmla="*/ 385865 h 5164893"/>
              <a:gd name="connsiteX5" fmla="*/ 512931 w 4091007"/>
              <a:gd name="connsiteY5" fmla="*/ 0 h 5164893"/>
              <a:gd name="connsiteX0" fmla="*/ 512931 w 4216950"/>
              <a:gd name="connsiteY0" fmla="*/ 0 h 5370633"/>
              <a:gd name="connsiteX1" fmla="*/ 4090628 w 4216950"/>
              <a:gd name="connsiteY1" fmla="*/ 0 h 5370633"/>
              <a:gd name="connsiteX2" fmla="*/ 4216950 w 4216950"/>
              <a:gd name="connsiteY2" fmla="*/ 5370633 h 5370633"/>
              <a:gd name="connsiteX3" fmla="*/ 669101 w 4216950"/>
              <a:gd name="connsiteY3" fmla="*/ 5150024 h 5370633"/>
              <a:gd name="connsiteX4" fmla="*/ 0 w 4216950"/>
              <a:gd name="connsiteY4" fmla="*/ 385865 h 5370633"/>
              <a:gd name="connsiteX5" fmla="*/ 512931 w 4216950"/>
              <a:gd name="connsiteY5" fmla="*/ 0 h 5370633"/>
              <a:gd name="connsiteX0" fmla="*/ 512931 w 4091007"/>
              <a:gd name="connsiteY0" fmla="*/ 0 h 5157273"/>
              <a:gd name="connsiteX1" fmla="*/ 4090628 w 4091007"/>
              <a:gd name="connsiteY1" fmla="*/ 0 h 5157273"/>
              <a:gd name="connsiteX2" fmla="*/ 4087410 w 4091007"/>
              <a:gd name="connsiteY2" fmla="*/ 5157273 h 5157273"/>
              <a:gd name="connsiteX3" fmla="*/ 669101 w 4091007"/>
              <a:gd name="connsiteY3" fmla="*/ 5150024 h 5157273"/>
              <a:gd name="connsiteX4" fmla="*/ 0 w 4091007"/>
              <a:gd name="connsiteY4" fmla="*/ 385865 h 5157273"/>
              <a:gd name="connsiteX5" fmla="*/ 512931 w 4091007"/>
              <a:gd name="connsiteY5" fmla="*/ 0 h 5157273"/>
              <a:gd name="connsiteX0" fmla="*/ 533402 w 4111478"/>
              <a:gd name="connsiteY0" fmla="*/ 0 h 5157273"/>
              <a:gd name="connsiteX1" fmla="*/ 4111099 w 4111478"/>
              <a:gd name="connsiteY1" fmla="*/ 0 h 5157273"/>
              <a:gd name="connsiteX2" fmla="*/ 4107881 w 4111478"/>
              <a:gd name="connsiteY2" fmla="*/ 5157273 h 5157273"/>
              <a:gd name="connsiteX3" fmla="*/ 689572 w 4111478"/>
              <a:gd name="connsiteY3" fmla="*/ 5150024 h 5157273"/>
              <a:gd name="connsiteX4" fmla="*/ 0 w 4111478"/>
              <a:gd name="connsiteY4" fmla="*/ 379042 h 5157273"/>
              <a:gd name="connsiteX5" fmla="*/ 533402 w 4111478"/>
              <a:gd name="connsiteY5" fmla="*/ 0 h 515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1478" h="5157273">
                <a:moveTo>
                  <a:pt x="533402" y="0"/>
                </a:moveTo>
                <a:lnTo>
                  <a:pt x="4111099" y="0"/>
                </a:lnTo>
                <a:cubicBezTo>
                  <a:pt x="4113201" y="1721631"/>
                  <a:pt x="4105779" y="3435642"/>
                  <a:pt x="4107881" y="5157273"/>
                </a:cubicBezTo>
                <a:lnTo>
                  <a:pt x="689572" y="5150024"/>
                </a:lnTo>
                <a:lnTo>
                  <a:pt x="0" y="379042"/>
                </a:lnTo>
                <a:lnTo>
                  <a:pt x="533402" y="0"/>
                </a:lnTo>
                <a:close/>
              </a:path>
            </a:pathLst>
          </a:custGeom>
        </p:spPr>
        <p:txBody>
          <a:bodyPr>
            <a:normAutofit/>
          </a:bodyPr>
          <a:lstStyle>
            <a:lvl1pPr>
              <a:defRPr sz="1800"/>
            </a:lvl1pPr>
          </a:lstStyle>
          <a:p>
            <a:r>
              <a:rPr lang="de-DE"/>
              <a:t>Bild durch Klicken auf Symbol hinzufügen</a:t>
            </a:r>
            <a:endParaRPr lang="de-CH" dirty="0"/>
          </a:p>
        </p:txBody>
      </p:sp>
      <p:pic>
        <p:nvPicPr>
          <p:cNvPr id="7"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
        <p:nvSpPr>
          <p:cNvPr id="10" name="Titel 1"/>
          <p:cNvSpPr>
            <a:spLocks noGrp="1"/>
          </p:cNvSpPr>
          <p:nvPr>
            <p:ph type="title" hasCustomPrompt="1"/>
          </p:nvPr>
        </p:nvSpPr>
        <p:spPr>
          <a:xfrm>
            <a:off x="676730" y="236450"/>
            <a:ext cx="4047677" cy="519574"/>
          </a:xfrm>
        </p:spPr>
        <p:txBody>
          <a:bodyPr anchor="t">
            <a:noAutofit/>
          </a:bodyPr>
          <a:lstStyle>
            <a:lvl1pPr algn="l">
              <a:defRPr sz="2800" b="1" baseline="0">
                <a:latin typeface="Titillium" panose="00000500000000000000" pitchFamily="50" charset="0"/>
              </a:defRPr>
            </a:lvl1pPr>
          </a:lstStyle>
          <a:p>
            <a:r>
              <a:rPr lang="de-DE" dirty="0"/>
              <a:t>Überschrift 1</a:t>
            </a:r>
            <a:endParaRPr lang="de-CH" dirty="0"/>
          </a:p>
        </p:txBody>
      </p:sp>
      <p:sp>
        <p:nvSpPr>
          <p:cNvPr id="8" name="Inhaltsplatzhalter 3"/>
          <p:cNvSpPr>
            <a:spLocks noGrp="1"/>
          </p:cNvSpPr>
          <p:nvPr>
            <p:ph sz="quarter" idx="18"/>
          </p:nvPr>
        </p:nvSpPr>
        <p:spPr>
          <a:xfrm>
            <a:off x="678697" y="1420911"/>
            <a:ext cx="4045710" cy="3167063"/>
          </a:xfrm>
        </p:spPr>
        <p:txBody>
          <a:bodyPr>
            <a:normAutofit/>
          </a:bodyPr>
          <a:lstStyle>
            <a:lvl1pPr marL="271463" indent="-271463">
              <a:defRPr sz="1800"/>
            </a:lvl1pPr>
            <a:lvl2pPr marL="742950" indent="-285750">
              <a:buSzPct val="60000"/>
              <a:buFont typeface="Wingdings 2" panose="05020102010507070707" pitchFamily="18" charset="2"/>
              <a:buChar char=""/>
              <a:defRPr sz="1800"/>
            </a:lvl2pPr>
            <a:lvl3pPr marL="1143000" indent="-228600">
              <a:buSzPct val="70000"/>
              <a:buFont typeface="Wingdings 2" panose="05020102010507070707" pitchFamily="18" charset="2"/>
              <a:buChar char=""/>
              <a:defRPr sz="1600"/>
            </a:lvl3pPr>
            <a:lvl4pPr marL="1600200" indent="-228600">
              <a:buSzPct val="40000"/>
              <a:buFont typeface="Wingdings 2" panose="05020102010507070707" pitchFamily="18" charset="2"/>
              <a:buChar char="¿"/>
              <a:defRPr sz="1600">
                <a:latin typeface="Titillium" panose="00000500000000000000" pitchFamily="50" charset="0"/>
              </a:defRPr>
            </a:lvl4pPr>
            <a:lvl5pPr>
              <a:defRPr sz="1600">
                <a:latin typeface="Titillium" panose="00000500000000000000" pitchFamily="50" charset="0"/>
              </a:defRPr>
            </a:lvl5p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1616225225"/>
      </p:ext>
    </p:extLst>
  </p:cSld>
  <p:clrMapOvr>
    <a:masterClrMapping/>
  </p:clrMapOvr>
  <p:hf hdr="0" ftr="0" dt="0"/>
  <p:extLst>
    <p:ext uri="{DCECCB84-F9BA-43D5-87BE-67443E8EF086}">
      <p15:sldGuideLst xmlns:p15="http://schemas.microsoft.com/office/powerpoint/2012/main">
        <p15:guide id="1" pos="113">
          <p15:clr>
            <a:srgbClr val="FBAE40"/>
          </p15:clr>
        </p15:guide>
        <p15:guide id="2" pos="317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Untertitel + Inhalt und Bildsquare">
    <p:spTree>
      <p:nvGrpSpPr>
        <p:cNvPr id="1" name=""/>
        <p:cNvGrpSpPr/>
        <p:nvPr/>
      </p:nvGrpSpPr>
      <p:grpSpPr>
        <a:xfrm>
          <a:off x="0" y="0"/>
          <a:ext cx="0" cy="0"/>
          <a:chOff x="0" y="0"/>
          <a:chExt cx="0" cy="0"/>
        </a:xfrm>
      </p:grpSpPr>
      <p:sp>
        <p:nvSpPr>
          <p:cNvPr id="12" name="Foliennummernplatzhalter 5"/>
          <p:cNvSpPr txBox="1">
            <a:spLocks/>
          </p:cNvSpPr>
          <p:nvPr userDrawn="1"/>
        </p:nvSpPr>
        <p:spPr>
          <a:xfrm>
            <a:off x="8573872" y="267494"/>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CH" dirty="0">
              <a:latin typeface="Titillium" pitchFamily="50" charset="0"/>
            </a:endParaRPr>
          </a:p>
        </p:txBody>
      </p:sp>
      <p:sp>
        <p:nvSpPr>
          <p:cNvPr id="4" name="Bildplatzhalter 3"/>
          <p:cNvSpPr>
            <a:spLocks noGrp="1"/>
          </p:cNvSpPr>
          <p:nvPr>
            <p:ph type="pic" sz="quarter" idx="16"/>
          </p:nvPr>
        </p:nvSpPr>
        <p:spPr>
          <a:xfrm>
            <a:off x="5045644" y="0"/>
            <a:ext cx="4111478" cy="5157273"/>
          </a:xfrm>
          <a:custGeom>
            <a:avLst/>
            <a:gdLst>
              <a:gd name="connsiteX0" fmla="*/ 0 w 3311525"/>
              <a:gd name="connsiteY0" fmla="*/ 0 h 3216275"/>
              <a:gd name="connsiteX1" fmla="*/ 3311525 w 3311525"/>
              <a:gd name="connsiteY1" fmla="*/ 0 h 3216275"/>
              <a:gd name="connsiteX2" fmla="*/ 3311525 w 3311525"/>
              <a:gd name="connsiteY2" fmla="*/ 3216275 h 3216275"/>
              <a:gd name="connsiteX3" fmla="*/ 0 w 3311525"/>
              <a:gd name="connsiteY3" fmla="*/ 3216275 h 3216275"/>
              <a:gd name="connsiteX4" fmla="*/ 0 w 3311525"/>
              <a:gd name="connsiteY4" fmla="*/ 0 h 3216275"/>
              <a:gd name="connsiteX0" fmla="*/ 195492 w 3311525"/>
              <a:gd name="connsiteY0" fmla="*/ 0 h 3449605"/>
              <a:gd name="connsiteX1" fmla="*/ 3311525 w 3311525"/>
              <a:gd name="connsiteY1" fmla="*/ 233330 h 3449605"/>
              <a:gd name="connsiteX2" fmla="*/ 3311525 w 3311525"/>
              <a:gd name="connsiteY2" fmla="*/ 3449605 h 3449605"/>
              <a:gd name="connsiteX3" fmla="*/ 0 w 3311525"/>
              <a:gd name="connsiteY3" fmla="*/ 3449605 h 3449605"/>
              <a:gd name="connsiteX4" fmla="*/ 195492 w 3311525"/>
              <a:gd name="connsiteY4" fmla="*/ 0 h 3449605"/>
              <a:gd name="connsiteX0" fmla="*/ 195492 w 3311525"/>
              <a:gd name="connsiteY0" fmla="*/ 0 h 3449605"/>
              <a:gd name="connsiteX1" fmla="*/ 3311525 w 3311525"/>
              <a:gd name="connsiteY1" fmla="*/ 233330 h 3449605"/>
              <a:gd name="connsiteX2" fmla="*/ 3311525 w 3311525"/>
              <a:gd name="connsiteY2" fmla="*/ 3449605 h 3449605"/>
              <a:gd name="connsiteX3" fmla="*/ 0 w 3311525"/>
              <a:gd name="connsiteY3" fmla="*/ 3449605 h 3449605"/>
              <a:gd name="connsiteX4" fmla="*/ 166961 w 3311525"/>
              <a:gd name="connsiteY4" fmla="*/ 330495 h 3449605"/>
              <a:gd name="connsiteX5" fmla="*/ 195492 w 3311525"/>
              <a:gd name="connsiteY5" fmla="*/ 0 h 3449605"/>
              <a:gd name="connsiteX0" fmla="*/ 356454 w 3472487"/>
              <a:gd name="connsiteY0" fmla="*/ 16347 h 3465952"/>
              <a:gd name="connsiteX1" fmla="*/ 3472487 w 3472487"/>
              <a:gd name="connsiteY1" fmla="*/ 249677 h 3465952"/>
              <a:gd name="connsiteX2" fmla="*/ 3472487 w 3472487"/>
              <a:gd name="connsiteY2" fmla="*/ 3465952 h 3465952"/>
              <a:gd name="connsiteX3" fmla="*/ 160962 w 3472487"/>
              <a:gd name="connsiteY3" fmla="*/ 3465952 h 3465952"/>
              <a:gd name="connsiteX4" fmla="*/ 0 w 3472487"/>
              <a:gd name="connsiteY4" fmla="*/ 0 h 3465952"/>
              <a:gd name="connsiteX5" fmla="*/ 356454 w 3472487"/>
              <a:gd name="connsiteY5" fmla="*/ 16347 h 3465952"/>
              <a:gd name="connsiteX0" fmla="*/ 463659 w 3472487"/>
              <a:gd name="connsiteY0" fmla="*/ 0 h 4458598"/>
              <a:gd name="connsiteX1" fmla="*/ 3472487 w 3472487"/>
              <a:gd name="connsiteY1" fmla="*/ 1242323 h 4458598"/>
              <a:gd name="connsiteX2" fmla="*/ 3472487 w 3472487"/>
              <a:gd name="connsiteY2" fmla="*/ 4458598 h 4458598"/>
              <a:gd name="connsiteX3" fmla="*/ 160962 w 3472487"/>
              <a:gd name="connsiteY3" fmla="*/ 4458598 h 4458598"/>
              <a:gd name="connsiteX4" fmla="*/ 0 w 3472487"/>
              <a:gd name="connsiteY4" fmla="*/ 992646 h 4458598"/>
              <a:gd name="connsiteX5" fmla="*/ 463659 w 3472487"/>
              <a:gd name="connsiteY5" fmla="*/ 0 h 4458598"/>
              <a:gd name="connsiteX0" fmla="*/ 463659 w 3806716"/>
              <a:gd name="connsiteY0" fmla="*/ 0 h 4458598"/>
              <a:gd name="connsiteX1" fmla="*/ 3806716 w 3806716"/>
              <a:gd name="connsiteY1" fmla="*/ 0 h 4458598"/>
              <a:gd name="connsiteX2" fmla="*/ 3472487 w 3806716"/>
              <a:gd name="connsiteY2" fmla="*/ 4458598 h 4458598"/>
              <a:gd name="connsiteX3" fmla="*/ 160962 w 3806716"/>
              <a:gd name="connsiteY3" fmla="*/ 4458598 h 4458598"/>
              <a:gd name="connsiteX4" fmla="*/ 0 w 3806716"/>
              <a:gd name="connsiteY4" fmla="*/ 992646 h 4458598"/>
              <a:gd name="connsiteX5" fmla="*/ 463659 w 3806716"/>
              <a:gd name="connsiteY5" fmla="*/ 0 h 4458598"/>
              <a:gd name="connsiteX0" fmla="*/ 463659 w 3813023"/>
              <a:gd name="connsiteY0" fmla="*/ 0 h 5164893"/>
              <a:gd name="connsiteX1" fmla="*/ 3806716 w 3813023"/>
              <a:gd name="connsiteY1" fmla="*/ 0 h 5164893"/>
              <a:gd name="connsiteX2" fmla="*/ 3813023 w 3813023"/>
              <a:gd name="connsiteY2" fmla="*/ 5164893 h 5164893"/>
              <a:gd name="connsiteX3" fmla="*/ 160962 w 3813023"/>
              <a:gd name="connsiteY3" fmla="*/ 4458598 h 5164893"/>
              <a:gd name="connsiteX4" fmla="*/ 0 w 3813023"/>
              <a:gd name="connsiteY4" fmla="*/ 992646 h 5164893"/>
              <a:gd name="connsiteX5" fmla="*/ 463659 w 3813023"/>
              <a:gd name="connsiteY5" fmla="*/ 0 h 5164893"/>
              <a:gd name="connsiteX0" fmla="*/ 463659 w 3813023"/>
              <a:gd name="connsiteY0" fmla="*/ 0 h 5171199"/>
              <a:gd name="connsiteX1" fmla="*/ 3806716 w 3813023"/>
              <a:gd name="connsiteY1" fmla="*/ 0 h 5171199"/>
              <a:gd name="connsiteX2" fmla="*/ 3813023 w 3813023"/>
              <a:gd name="connsiteY2" fmla="*/ 5164893 h 5171199"/>
              <a:gd name="connsiteX3" fmla="*/ 154656 w 3813023"/>
              <a:gd name="connsiteY3" fmla="*/ 5171199 h 5171199"/>
              <a:gd name="connsiteX4" fmla="*/ 0 w 3813023"/>
              <a:gd name="connsiteY4" fmla="*/ 992646 h 5171199"/>
              <a:gd name="connsiteX5" fmla="*/ 463659 w 3813023"/>
              <a:gd name="connsiteY5" fmla="*/ 0 h 5171199"/>
              <a:gd name="connsiteX0" fmla="*/ 728520 w 4077884"/>
              <a:gd name="connsiteY0" fmla="*/ 0 h 5171199"/>
              <a:gd name="connsiteX1" fmla="*/ 4071577 w 4077884"/>
              <a:gd name="connsiteY1" fmla="*/ 0 h 5171199"/>
              <a:gd name="connsiteX2" fmla="*/ 4077884 w 4077884"/>
              <a:gd name="connsiteY2" fmla="*/ 5164893 h 5171199"/>
              <a:gd name="connsiteX3" fmla="*/ 419517 w 4077884"/>
              <a:gd name="connsiteY3" fmla="*/ 5171199 h 5171199"/>
              <a:gd name="connsiteX4" fmla="*/ 0 w 4077884"/>
              <a:gd name="connsiteY4" fmla="*/ 519681 h 5171199"/>
              <a:gd name="connsiteX5" fmla="*/ 728520 w 4077884"/>
              <a:gd name="connsiteY5" fmla="*/ 0 h 5171199"/>
              <a:gd name="connsiteX0" fmla="*/ 728520 w 4077884"/>
              <a:gd name="connsiteY0" fmla="*/ 0 h 5164893"/>
              <a:gd name="connsiteX1" fmla="*/ 4071577 w 4077884"/>
              <a:gd name="connsiteY1" fmla="*/ 0 h 5164893"/>
              <a:gd name="connsiteX2" fmla="*/ 4077884 w 4077884"/>
              <a:gd name="connsiteY2" fmla="*/ 5164893 h 5164893"/>
              <a:gd name="connsiteX3" fmla="*/ 520417 w 4077884"/>
              <a:gd name="connsiteY3" fmla="*/ 5164893 h 5164893"/>
              <a:gd name="connsiteX4" fmla="*/ 0 w 4077884"/>
              <a:gd name="connsiteY4" fmla="*/ 519681 h 5164893"/>
              <a:gd name="connsiteX5" fmla="*/ 728520 w 4077884"/>
              <a:gd name="connsiteY5" fmla="*/ 0 h 5164893"/>
              <a:gd name="connsiteX0" fmla="*/ 728520 w 4090807"/>
              <a:gd name="connsiteY0" fmla="*/ 0 h 5164893"/>
              <a:gd name="connsiteX1" fmla="*/ 4090627 w 4090807"/>
              <a:gd name="connsiteY1" fmla="*/ 0 h 5164893"/>
              <a:gd name="connsiteX2" fmla="*/ 4077884 w 4090807"/>
              <a:gd name="connsiteY2" fmla="*/ 5164893 h 5164893"/>
              <a:gd name="connsiteX3" fmla="*/ 520417 w 4090807"/>
              <a:gd name="connsiteY3" fmla="*/ 5164893 h 5164893"/>
              <a:gd name="connsiteX4" fmla="*/ 0 w 4090807"/>
              <a:gd name="connsiteY4" fmla="*/ 519681 h 5164893"/>
              <a:gd name="connsiteX5" fmla="*/ 728520 w 4090807"/>
              <a:gd name="connsiteY5" fmla="*/ 0 h 5164893"/>
              <a:gd name="connsiteX0" fmla="*/ 728520 w 4091006"/>
              <a:gd name="connsiteY0" fmla="*/ 0 h 5164893"/>
              <a:gd name="connsiteX1" fmla="*/ 4090627 w 4091006"/>
              <a:gd name="connsiteY1" fmla="*/ 0 h 5164893"/>
              <a:gd name="connsiteX2" fmla="*/ 4087409 w 4091006"/>
              <a:gd name="connsiteY2" fmla="*/ 5164893 h 5164893"/>
              <a:gd name="connsiteX3" fmla="*/ 520417 w 4091006"/>
              <a:gd name="connsiteY3" fmla="*/ 5164893 h 5164893"/>
              <a:gd name="connsiteX4" fmla="*/ 0 w 4091006"/>
              <a:gd name="connsiteY4" fmla="*/ 519681 h 5164893"/>
              <a:gd name="connsiteX5" fmla="*/ 728520 w 4091006"/>
              <a:gd name="connsiteY5" fmla="*/ 0 h 5164893"/>
              <a:gd name="connsiteX0" fmla="*/ 735955 w 4098441"/>
              <a:gd name="connsiteY0" fmla="*/ 0 h 5164893"/>
              <a:gd name="connsiteX1" fmla="*/ 4098062 w 4098441"/>
              <a:gd name="connsiteY1" fmla="*/ 0 h 5164893"/>
              <a:gd name="connsiteX2" fmla="*/ 4094844 w 4098441"/>
              <a:gd name="connsiteY2" fmla="*/ 5164893 h 5164893"/>
              <a:gd name="connsiteX3" fmla="*/ 527852 w 4098441"/>
              <a:gd name="connsiteY3" fmla="*/ 5164893 h 5164893"/>
              <a:gd name="connsiteX4" fmla="*/ 0 w 4098441"/>
              <a:gd name="connsiteY4" fmla="*/ 333827 h 5164893"/>
              <a:gd name="connsiteX5" fmla="*/ 735955 w 4098441"/>
              <a:gd name="connsiteY5" fmla="*/ 0 h 5164893"/>
              <a:gd name="connsiteX0" fmla="*/ 810297 w 4172783"/>
              <a:gd name="connsiteY0" fmla="*/ 0 h 5164893"/>
              <a:gd name="connsiteX1" fmla="*/ 4172404 w 4172783"/>
              <a:gd name="connsiteY1" fmla="*/ 0 h 5164893"/>
              <a:gd name="connsiteX2" fmla="*/ 4169186 w 4172783"/>
              <a:gd name="connsiteY2" fmla="*/ 5164893 h 5164893"/>
              <a:gd name="connsiteX3" fmla="*/ 602194 w 4172783"/>
              <a:gd name="connsiteY3" fmla="*/ 5164893 h 5164893"/>
              <a:gd name="connsiteX4" fmla="*/ 0 w 4172783"/>
              <a:gd name="connsiteY4" fmla="*/ 370997 h 5164893"/>
              <a:gd name="connsiteX5" fmla="*/ 810297 w 4172783"/>
              <a:gd name="connsiteY5" fmla="*/ 0 h 5164893"/>
              <a:gd name="connsiteX0" fmla="*/ 728521 w 4091007"/>
              <a:gd name="connsiteY0" fmla="*/ 0 h 5164893"/>
              <a:gd name="connsiteX1" fmla="*/ 4090628 w 4091007"/>
              <a:gd name="connsiteY1" fmla="*/ 0 h 5164893"/>
              <a:gd name="connsiteX2" fmla="*/ 4087410 w 4091007"/>
              <a:gd name="connsiteY2" fmla="*/ 5164893 h 5164893"/>
              <a:gd name="connsiteX3" fmla="*/ 520418 w 4091007"/>
              <a:gd name="connsiteY3" fmla="*/ 5164893 h 5164893"/>
              <a:gd name="connsiteX4" fmla="*/ 0 w 4091007"/>
              <a:gd name="connsiteY4" fmla="*/ 385865 h 5164893"/>
              <a:gd name="connsiteX5" fmla="*/ 728521 w 4091007"/>
              <a:gd name="connsiteY5" fmla="*/ 0 h 5164893"/>
              <a:gd name="connsiteX0" fmla="*/ 728521 w 4091007"/>
              <a:gd name="connsiteY0" fmla="*/ 0 h 5164893"/>
              <a:gd name="connsiteX1" fmla="*/ 4090628 w 4091007"/>
              <a:gd name="connsiteY1" fmla="*/ 0 h 5164893"/>
              <a:gd name="connsiteX2" fmla="*/ 4087410 w 4091007"/>
              <a:gd name="connsiteY2" fmla="*/ 5164893 h 5164893"/>
              <a:gd name="connsiteX3" fmla="*/ 669101 w 4091007"/>
              <a:gd name="connsiteY3" fmla="*/ 5150024 h 5164893"/>
              <a:gd name="connsiteX4" fmla="*/ 0 w 4091007"/>
              <a:gd name="connsiteY4" fmla="*/ 385865 h 5164893"/>
              <a:gd name="connsiteX5" fmla="*/ 728521 w 4091007"/>
              <a:gd name="connsiteY5" fmla="*/ 0 h 5164893"/>
              <a:gd name="connsiteX0" fmla="*/ 512931 w 4091007"/>
              <a:gd name="connsiteY0" fmla="*/ 0 h 5164893"/>
              <a:gd name="connsiteX1" fmla="*/ 4090628 w 4091007"/>
              <a:gd name="connsiteY1" fmla="*/ 0 h 5164893"/>
              <a:gd name="connsiteX2" fmla="*/ 4087410 w 4091007"/>
              <a:gd name="connsiteY2" fmla="*/ 5164893 h 5164893"/>
              <a:gd name="connsiteX3" fmla="*/ 669101 w 4091007"/>
              <a:gd name="connsiteY3" fmla="*/ 5150024 h 5164893"/>
              <a:gd name="connsiteX4" fmla="*/ 0 w 4091007"/>
              <a:gd name="connsiteY4" fmla="*/ 385865 h 5164893"/>
              <a:gd name="connsiteX5" fmla="*/ 512931 w 4091007"/>
              <a:gd name="connsiteY5" fmla="*/ 0 h 5164893"/>
              <a:gd name="connsiteX0" fmla="*/ 512931 w 4216950"/>
              <a:gd name="connsiteY0" fmla="*/ 0 h 5370633"/>
              <a:gd name="connsiteX1" fmla="*/ 4090628 w 4216950"/>
              <a:gd name="connsiteY1" fmla="*/ 0 h 5370633"/>
              <a:gd name="connsiteX2" fmla="*/ 4216950 w 4216950"/>
              <a:gd name="connsiteY2" fmla="*/ 5370633 h 5370633"/>
              <a:gd name="connsiteX3" fmla="*/ 669101 w 4216950"/>
              <a:gd name="connsiteY3" fmla="*/ 5150024 h 5370633"/>
              <a:gd name="connsiteX4" fmla="*/ 0 w 4216950"/>
              <a:gd name="connsiteY4" fmla="*/ 385865 h 5370633"/>
              <a:gd name="connsiteX5" fmla="*/ 512931 w 4216950"/>
              <a:gd name="connsiteY5" fmla="*/ 0 h 5370633"/>
              <a:gd name="connsiteX0" fmla="*/ 512931 w 4091007"/>
              <a:gd name="connsiteY0" fmla="*/ 0 h 5157273"/>
              <a:gd name="connsiteX1" fmla="*/ 4090628 w 4091007"/>
              <a:gd name="connsiteY1" fmla="*/ 0 h 5157273"/>
              <a:gd name="connsiteX2" fmla="*/ 4087410 w 4091007"/>
              <a:gd name="connsiteY2" fmla="*/ 5157273 h 5157273"/>
              <a:gd name="connsiteX3" fmla="*/ 669101 w 4091007"/>
              <a:gd name="connsiteY3" fmla="*/ 5150024 h 5157273"/>
              <a:gd name="connsiteX4" fmla="*/ 0 w 4091007"/>
              <a:gd name="connsiteY4" fmla="*/ 385865 h 5157273"/>
              <a:gd name="connsiteX5" fmla="*/ 512931 w 4091007"/>
              <a:gd name="connsiteY5" fmla="*/ 0 h 5157273"/>
              <a:gd name="connsiteX0" fmla="*/ 533402 w 4111478"/>
              <a:gd name="connsiteY0" fmla="*/ 0 h 5157273"/>
              <a:gd name="connsiteX1" fmla="*/ 4111099 w 4111478"/>
              <a:gd name="connsiteY1" fmla="*/ 0 h 5157273"/>
              <a:gd name="connsiteX2" fmla="*/ 4107881 w 4111478"/>
              <a:gd name="connsiteY2" fmla="*/ 5157273 h 5157273"/>
              <a:gd name="connsiteX3" fmla="*/ 689572 w 4111478"/>
              <a:gd name="connsiteY3" fmla="*/ 5150024 h 5157273"/>
              <a:gd name="connsiteX4" fmla="*/ 0 w 4111478"/>
              <a:gd name="connsiteY4" fmla="*/ 379042 h 5157273"/>
              <a:gd name="connsiteX5" fmla="*/ 533402 w 4111478"/>
              <a:gd name="connsiteY5" fmla="*/ 0 h 515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1478" h="5157273">
                <a:moveTo>
                  <a:pt x="533402" y="0"/>
                </a:moveTo>
                <a:lnTo>
                  <a:pt x="4111099" y="0"/>
                </a:lnTo>
                <a:cubicBezTo>
                  <a:pt x="4113201" y="1721631"/>
                  <a:pt x="4105779" y="3435642"/>
                  <a:pt x="4107881" y="5157273"/>
                </a:cubicBezTo>
                <a:lnTo>
                  <a:pt x="689572" y="5150024"/>
                </a:lnTo>
                <a:lnTo>
                  <a:pt x="0" y="379042"/>
                </a:lnTo>
                <a:lnTo>
                  <a:pt x="533402" y="0"/>
                </a:lnTo>
                <a:close/>
              </a:path>
            </a:pathLst>
          </a:custGeom>
        </p:spPr>
        <p:txBody>
          <a:bodyPr>
            <a:normAutofit/>
          </a:bodyPr>
          <a:lstStyle>
            <a:lvl1pPr>
              <a:defRPr sz="1800"/>
            </a:lvl1pPr>
          </a:lstStyle>
          <a:p>
            <a:r>
              <a:rPr lang="de-DE"/>
              <a:t>Bild durch Klicken auf Symbol hinzufügen</a:t>
            </a:r>
            <a:endParaRPr lang="de-CH" dirty="0"/>
          </a:p>
        </p:txBody>
      </p:sp>
      <p:pic>
        <p:nvPicPr>
          <p:cNvPr id="7"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
        <p:nvSpPr>
          <p:cNvPr id="13" name="Titel 1"/>
          <p:cNvSpPr>
            <a:spLocks noGrp="1"/>
          </p:cNvSpPr>
          <p:nvPr>
            <p:ph type="title" hasCustomPrompt="1"/>
          </p:nvPr>
        </p:nvSpPr>
        <p:spPr>
          <a:xfrm>
            <a:off x="676730" y="236450"/>
            <a:ext cx="4039285" cy="519574"/>
          </a:xfrm>
        </p:spPr>
        <p:txBody>
          <a:bodyPr anchor="t">
            <a:noAutofit/>
          </a:bodyPr>
          <a:lstStyle>
            <a:lvl1pPr algn="l">
              <a:defRPr sz="2800" b="1" baseline="0">
                <a:latin typeface="Titillium" panose="00000500000000000000" pitchFamily="50" charset="0"/>
              </a:defRPr>
            </a:lvl1pPr>
          </a:lstStyle>
          <a:p>
            <a:r>
              <a:rPr lang="de-DE" dirty="0"/>
              <a:t>Überschrift 1</a:t>
            </a:r>
            <a:endParaRPr lang="de-CH" dirty="0"/>
          </a:p>
        </p:txBody>
      </p:sp>
      <p:sp>
        <p:nvSpPr>
          <p:cNvPr id="14" name="Textplatzhalter 9"/>
          <p:cNvSpPr>
            <a:spLocks noGrp="1"/>
          </p:cNvSpPr>
          <p:nvPr>
            <p:ph type="body" sz="quarter" idx="10" hasCustomPrompt="1"/>
          </p:nvPr>
        </p:nvSpPr>
        <p:spPr>
          <a:xfrm>
            <a:off x="678698" y="615164"/>
            <a:ext cx="4038266" cy="461665"/>
          </a:xfrm>
        </p:spPr>
        <p:txBody>
          <a:bodyPr>
            <a:noAutofit/>
          </a:bodyPr>
          <a:lstStyle>
            <a:lvl1pPr marL="0" indent="0">
              <a:buNone/>
              <a:defRPr sz="2400" b="0" baseline="0">
                <a:solidFill>
                  <a:srgbClr val="009EE3"/>
                </a:solidFill>
                <a:latin typeface="Titillium" pitchFamily="50" charset="0"/>
              </a:defRPr>
            </a:lvl1pPr>
          </a:lstStyle>
          <a:p>
            <a:pPr lvl="0"/>
            <a:r>
              <a:rPr lang="de-CH" dirty="0"/>
              <a:t>Überschrift 2</a:t>
            </a:r>
          </a:p>
        </p:txBody>
      </p:sp>
      <p:sp>
        <p:nvSpPr>
          <p:cNvPr id="9" name="Inhaltsplatzhalter 3"/>
          <p:cNvSpPr>
            <a:spLocks noGrp="1"/>
          </p:cNvSpPr>
          <p:nvPr>
            <p:ph sz="quarter" idx="18"/>
          </p:nvPr>
        </p:nvSpPr>
        <p:spPr>
          <a:xfrm>
            <a:off x="678697" y="1420911"/>
            <a:ext cx="4045710" cy="3167063"/>
          </a:xfrm>
        </p:spPr>
        <p:txBody>
          <a:bodyPr>
            <a:normAutofit/>
          </a:bodyPr>
          <a:lstStyle>
            <a:lvl1pPr marL="271463" indent="-271463">
              <a:defRPr sz="1800"/>
            </a:lvl1pPr>
            <a:lvl2pPr marL="742950" indent="-285750">
              <a:buSzPct val="60000"/>
              <a:buFont typeface="Wingdings 2" panose="05020102010507070707" pitchFamily="18" charset="2"/>
              <a:buChar char=""/>
              <a:defRPr sz="1800"/>
            </a:lvl2pPr>
            <a:lvl3pPr marL="1143000" indent="-228600">
              <a:buSzPct val="70000"/>
              <a:buFont typeface="Wingdings 2" panose="05020102010507070707" pitchFamily="18" charset="2"/>
              <a:buChar char=""/>
              <a:defRPr sz="1600"/>
            </a:lvl3pPr>
            <a:lvl4pPr marL="1600200" indent="-228600">
              <a:buSzPct val="40000"/>
              <a:buFont typeface="Wingdings 2" panose="05020102010507070707" pitchFamily="18" charset="2"/>
              <a:buChar char="¿"/>
              <a:defRPr sz="1600">
                <a:latin typeface="Titillium" panose="00000500000000000000" pitchFamily="50" charset="0"/>
              </a:defRPr>
            </a:lvl4pPr>
            <a:lvl5pPr>
              <a:defRPr sz="1600">
                <a:latin typeface="Titillium" panose="00000500000000000000" pitchFamily="50" charset="0"/>
              </a:defRPr>
            </a:lvl5p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2157526615"/>
      </p:ext>
    </p:extLst>
  </p:cSld>
  <p:clrMapOvr>
    <a:masterClrMapping/>
  </p:clrMapOvr>
  <p:hf hdr="0" ftr="0" dt="0"/>
  <p:extLst>
    <p:ext uri="{DCECCB84-F9BA-43D5-87BE-67443E8EF086}">
      <p15:sldGuideLst xmlns:p15="http://schemas.microsoft.com/office/powerpoint/2012/main">
        <p15:guide id="1" pos="113" userDrawn="1">
          <p15:clr>
            <a:srgbClr val="FBAE40"/>
          </p15:clr>
        </p15:guide>
        <p15:guide id="2" pos="317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Untertitel/Zwischentitel + Inhalt, Bildsquare">
    <p:spTree>
      <p:nvGrpSpPr>
        <p:cNvPr id="1" name=""/>
        <p:cNvGrpSpPr/>
        <p:nvPr/>
      </p:nvGrpSpPr>
      <p:grpSpPr>
        <a:xfrm>
          <a:off x="0" y="0"/>
          <a:ext cx="0" cy="0"/>
          <a:chOff x="0" y="0"/>
          <a:chExt cx="0" cy="0"/>
        </a:xfrm>
      </p:grpSpPr>
      <p:sp>
        <p:nvSpPr>
          <p:cNvPr id="12" name="Foliennummernplatzhalter 5"/>
          <p:cNvSpPr txBox="1">
            <a:spLocks/>
          </p:cNvSpPr>
          <p:nvPr userDrawn="1"/>
        </p:nvSpPr>
        <p:spPr>
          <a:xfrm>
            <a:off x="8573872" y="267494"/>
            <a:ext cx="467072" cy="216024"/>
          </a:xfrm>
          <a:prstGeom prst="rect">
            <a:avLst/>
          </a:prstGeom>
        </p:spPr>
        <p:txBody>
          <a:bodyPr/>
          <a:lstStyle>
            <a:defPPr>
              <a:defRPr lang="de-DE"/>
            </a:defPPr>
            <a:lvl1pPr marL="0" algn="r" defTabSz="914400" rtl="0" eaLnBrk="1" latinLnBrk="0" hangingPunct="1">
              <a:defRPr sz="900" kern="1200">
                <a:solidFill>
                  <a:schemeClr val="tx1"/>
                </a:solidFill>
                <a:latin typeface="TitilliumText25L"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CH" dirty="0">
              <a:latin typeface="Titillium" pitchFamily="50" charset="0"/>
            </a:endParaRPr>
          </a:p>
        </p:txBody>
      </p:sp>
      <p:sp>
        <p:nvSpPr>
          <p:cNvPr id="4" name="Bildplatzhalter 3"/>
          <p:cNvSpPr>
            <a:spLocks noGrp="1"/>
          </p:cNvSpPr>
          <p:nvPr>
            <p:ph type="pic" sz="quarter" idx="16"/>
          </p:nvPr>
        </p:nvSpPr>
        <p:spPr>
          <a:xfrm>
            <a:off x="5045644" y="0"/>
            <a:ext cx="4111478" cy="5157273"/>
          </a:xfrm>
          <a:custGeom>
            <a:avLst/>
            <a:gdLst>
              <a:gd name="connsiteX0" fmla="*/ 0 w 3311525"/>
              <a:gd name="connsiteY0" fmla="*/ 0 h 3216275"/>
              <a:gd name="connsiteX1" fmla="*/ 3311525 w 3311525"/>
              <a:gd name="connsiteY1" fmla="*/ 0 h 3216275"/>
              <a:gd name="connsiteX2" fmla="*/ 3311525 w 3311525"/>
              <a:gd name="connsiteY2" fmla="*/ 3216275 h 3216275"/>
              <a:gd name="connsiteX3" fmla="*/ 0 w 3311525"/>
              <a:gd name="connsiteY3" fmla="*/ 3216275 h 3216275"/>
              <a:gd name="connsiteX4" fmla="*/ 0 w 3311525"/>
              <a:gd name="connsiteY4" fmla="*/ 0 h 3216275"/>
              <a:gd name="connsiteX0" fmla="*/ 195492 w 3311525"/>
              <a:gd name="connsiteY0" fmla="*/ 0 h 3449605"/>
              <a:gd name="connsiteX1" fmla="*/ 3311525 w 3311525"/>
              <a:gd name="connsiteY1" fmla="*/ 233330 h 3449605"/>
              <a:gd name="connsiteX2" fmla="*/ 3311525 w 3311525"/>
              <a:gd name="connsiteY2" fmla="*/ 3449605 h 3449605"/>
              <a:gd name="connsiteX3" fmla="*/ 0 w 3311525"/>
              <a:gd name="connsiteY3" fmla="*/ 3449605 h 3449605"/>
              <a:gd name="connsiteX4" fmla="*/ 195492 w 3311525"/>
              <a:gd name="connsiteY4" fmla="*/ 0 h 3449605"/>
              <a:gd name="connsiteX0" fmla="*/ 195492 w 3311525"/>
              <a:gd name="connsiteY0" fmla="*/ 0 h 3449605"/>
              <a:gd name="connsiteX1" fmla="*/ 3311525 w 3311525"/>
              <a:gd name="connsiteY1" fmla="*/ 233330 h 3449605"/>
              <a:gd name="connsiteX2" fmla="*/ 3311525 w 3311525"/>
              <a:gd name="connsiteY2" fmla="*/ 3449605 h 3449605"/>
              <a:gd name="connsiteX3" fmla="*/ 0 w 3311525"/>
              <a:gd name="connsiteY3" fmla="*/ 3449605 h 3449605"/>
              <a:gd name="connsiteX4" fmla="*/ 166961 w 3311525"/>
              <a:gd name="connsiteY4" fmla="*/ 330495 h 3449605"/>
              <a:gd name="connsiteX5" fmla="*/ 195492 w 3311525"/>
              <a:gd name="connsiteY5" fmla="*/ 0 h 3449605"/>
              <a:gd name="connsiteX0" fmla="*/ 356454 w 3472487"/>
              <a:gd name="connsiteY0" fmla="*/ 16347 h 3465952"/>
              <a:gd name="connsiteX1" fmla="*/ 3472487 w 3472487"/>
              <a:gd name="connsiteY1" fmla="*/ 249677 h 3465952"/>
              <a:gd name="connsiteX2" fmla="*/ 3472487 w 3472487"/>
              <a:gd name="connsiteY2" fmla="*/ 3465952 h 3465952"/>
              <a:gd name="connsiteX3" fmla="*/ 160962 w 3472487"/>
              <a:gd name="connsiteY3" fmla="*/ 3465952 h 3465952"/>
              <a:gd name="connsiteX4" fmla="*/ 0 w 3472487"/>
              <a:gd name="connsiteY4" fmla="*/ 0 h 3465952"/>
              <a:gd name="connsiteX5" fmla="*/ 356454 w 3472487"/>
              <a:gd name="connsiteY5" fmla="*/ 16347 h 3465952"/>
              <a:gd name="connsiteX0" fmla="*/ 463659 w 3472487"/>
              <a:gd name="connsiteY0" fmla="*/ 0 h 4458598"/>
              <a:gd name="connsiteX1" fmla="*/ 3472487 w 3472487"/>
              <a:gd name="connsiteY1" fmla="*/ 1242323 h 4458598"/>
              <a:gd name="connsiteX2" fmla="*/ 3472487 w 3472487"/>
              <a:gd name="connsiteY2" fmla="*/ 4458598 h 4458598"/>
              <a:gd name="connsiteX3" fmla="*/ 160962 w 3472487"/>
              <a:gd name="connsiteY3" fmla="*/ 4458598 h 4458598"/>
              <a:gd name="connsiteX4" fmla="*/ 0 w 3472487"/>
              <a:gd name="connsiteY4" fmla="*/ 992646 h 4458598"/>
              <a:gd name="connsiteX5" fmla="*/ 463659 w 3472487"/>
              <a:gd name="connsiteY5" fmla="*/ 0 h 4458598"/>
              <a:gd name="connsiteX0" fmla="*/ 463659 w 3806716"/>
              <a:gd name="connsiteY0" fmla="*/ 0 h 4458598"/>
              <a:gd name="connsiteX1" fmla="*/ 3806716 w 3806716"/>
              <a:gd name="connsiteY1" fmla="*/ 0 h 4458598"/>
              <a:gd name="connsiteX2" fmla="*/ 3472487 w 3806716"/>
              <a:gd name="connsiteY2" fmla="*/ 4458598 h 4458598"/>
              <a:gd name="connsiteX3" fmla="*/ 160962 w 3806716"/>
              <a:gd name="connsiteY3" fmla="*/ 4458598 h 4458598"/>
              <a:gd name="connsiteX4" fmla="*/ 0 w 3806716"/>
              <a:gd name="connsiteY4" fmla="*/ 992646 h 4458598"/>
              <a:gd name="connsiteX5" fmla="*/ 463659 w 3806716"/>
              <a:gd name="connsiteY5" fmla="*/ 0 h 4458598"/>
              <a:gd name="connsiteX0" fmla="*/ 463659 w 3813023"/>
              <a:gd name="connsiteY0" fmla="*/ 0 h 5164893"/>
              <a:gd name="connsiteX1" fmla="*/ 3806716 w 3813023"/>
              <a:gd name="connsiteY1" fmla="*/ 0 h 5164893"/>
              <a:gd name="connsiteX2" fmla="*/ 3813023 w 3813023"/>
              <a:gd name="connsiteY2" fmla="*/ 5164893 h 5164893"/>
              <a:gd name="connsiteX3" fmla="*/ 160962 w 3813023"/>
              <a:gd name="connsiteY3" fmla="*/ 4458598 h 5164893"/>
              <a:gd name="connsiteX4" fmla="*/ 0 w 3813023"/>
              <a:gd name="connsiteY4" fmla="*/ 992646 h 5164893"/>
              <a:gd name="connsiteX5" fmla="*/ 463659 w 3813023"/>
              <a:gd name="connsiteY5" fmla="*/ 0 h 5164893"/>
              <a:gd name="connsiteX0" fmla="*/ 463659 w 3813023"/>
              <a:gd name="connsiteY0" fmla="*/ 0 h 5171199"/>
              <a:gd name="connsiteX1" fmla="*/ 3806716 w 3813023"/>
              <a:gd name="connsiteY1" fmla="*/ 0 h 5171199"/>
              <a:gd name="connsiteX2" fmla="*/ 3813023 w 3813023"/>
              <a:gd name="connsiteY2" fmla="*/ 5164893 h 5171199"/>
              <a:gd name="connsiteX3" fmla="*/ 154656 w 3813023"/>
              <a:gd name="connsiteY3" fmla="*/ 5171199 h 5171199"/>
              <a:gd name="connsiteX4" fmla="*/ 0 w 3813023"/>
              <a:gd name="connsiteY4" fmla="*/ 992646 h 5171199"/>
              <a:gd name="connsiteX5" fmla="*/ 463659 w 3813023"/>
              <a:gd name="connsiteY5" fmla="*/ 0 h 5171199"/>
              <a:gd name="connsiteX0" fmla="*/ 728520 w 4077884"/>
              <a:gd name="connsiteY0" fmla="*/ 0 h 5171199"/>
              <a:gd name="connsiteX1" fmla="*/ 4071577 w 4077884"/>
              <a:gd name="connsiteY1" fmla="*/ 0 h 5171199"/>
              <a:gd name="connsiteX2" fmla="*/ 4077884 w 4077884"/>
              <a:gd name="connsiteY2" fmla="*/ 5164893 h 5171199"/>
              <a:gd name="connsiteX3" fmla="*/ 419517 w 4077884"/>
              <a:gd name="connsiteY3" fmla="*/ 5171199 h 5171199"/>
              <a:gd name="connsiteX4" fmla="*/ 0 w 4077884"/>
              <a:gd name="connsiteY4" fmla="*/ 519681 h 5171199"/>
              <a:gd name="connsiteX5" fmla="*/ 728520 w 4077884"/>
              <a:gd name="connsiteY5" fmla="*/ 0 h 5171199"/>
              <a:gd name="connsiteX0" fmla="*/ 728520 w 4077884"/>
              <a:gd name="connsiteY0" fmla="*/ 0 h 5164893"/>
              <a:gd name="connsiteX1" fmla="*/ 4071577 w 4077884"/>
              <a:gd name="connsiteY1" fmla="*/ 0 h 5164893"/>
              <a:gd name="connsiteX2" fmla="*/ 4077884 w 4077884"/>
              <a:gd name="connsiteY2" fmla="*/ 5164893 h 5164893"/>
              <a:gd name="connsiteX3" fmla="*/ 520417 w 4077884"/>
              <a:gd name="connsiteY3" fmla="*/ 5164893 h 5164893"/>
              <a:gd name="connsiteX4" fmla="*/ 0 w 4077884"/>
              <a:gd name="connsiteY4" fmla="*/ 519681 h 5164893"/>
              <a:gd name="connsiteX5" fmla="*/ 728520 w 4077884"/>
              <a:gd name="connsiteY5" fmla="*/ 0 h 5164893"/>
              <a:gd name="connsiteX0" fmla="*/ 728520 w 4090807"/>
              <a:gd name="connsiteY0" fmla="*/ 0 h 5164893"/>
              <a:gd name="connsiteX1" fmla="*/ 4090627 w 4090807"/>
              <a:gd name="connsiteY1" fmla="*/ 0 h 5164893"/>
              <a:gd name="connsiteX2" fmla="*/ 4077884 w 4090807"/>
              <a:gd name="connsiteY2" fmla="*/ 5164893 h 5164893"/>
              <a:gd name="connsiteX3" fmla="*/ 520417 w 4090807"/>
              <a:gd name="connsiteY3" fmla="*/ 5164893 h 5164893"/>
              <a:gd name="connsiteX4" fmla="*/ 0 w 4090807"/>
              <a:gd name="connsiteY4" fmla="*/ 519681 h 5164893"/>
              <a:gd name="connsiteX5" fmla="*/ 728520 w 4090807"/>
              <a:gd name="connsiteY5" fmla="*/ 0 h 5164893"/>
              <a:gd name="connsiteX0" fmla="*/ 728520 w 4091006"/>
              <a:gd name="connsiteY0" fmla="*/ 0 h 5164893"/>
              <a:gd name="connsiteX1" fmla="*/ 4090627 w 4091006"/>
              <a:gd name="connsiteY1" fmla="*/ 0 h 5164893"/>
              <a:gd name="connsiteX2" fmla="*/ 4087409 w 4091006"/>
              <a:gd name="connsiteY2" fmla="*/ 5164893 h 5164893"/>
              <a:gd name="connsiteX3" fmla="*/ 520417 w 4091006"/>
              <a:gd name="connsiteY3" fmla="*/ 5164893 h 5164893"/>
              <a:gd name="connsiteX4" fmla="*/ 0 w 4091006"/>
              <a:gd name="connsiteY4" fmla="*/ 519681 h 5164893"/>
              <a:gd name="connsiteX5" fmla="*/ 728520 w 4091006"/>
              <a:gd name="connsiteY5" fmla="*/ 0 h 5164893"/>
              <a:gd name="connsiteX0" fmla="*/ 735955 w 4098441"/>
              <a:gd name="connsiteY0" fmla="*/ 0 h 5164893"/>
              <a:gd name="connsiteX1" fmla="*/ 4098062 w 4098441"/>
              <a:gd name="connsiteY1" fmla="*/ 0 h 5164893"/>
              <a:gd name="connsiteX2" fmla="*/ 4094844 w 4098441"/>
              <a:gd name="connsiteY2" fmla="*/ 5164893 h 5164893"/>
              <a:gd name="connsiteX3" fmla="*/ 527852 w 4098441"/>
              <a:gd name="connsiteY3" fmla="*/ 5164893 h 5164893"/>
              <a:gd name="connsiteX4" fmla="*/ 0 w 4098441"/>
              <a:gd name="connsiteY4" fmla="*/ 333827 h 5164893"/>
              <a:gd name="connsiteX5" fmla="*/ 735955 w 4098441"/>
              <a:gd name="connsiteY5" fmla="*/ 0 h 5164893"/>
              <a:gd name="connsiteX0" fmla="*/ 810297 w 4172783"/>
              <a:gd name="connsiteY0" fmla="*/ 0 h 5164893"/>
              <a:gd name="connsiteX1" fmla="*/ 4172404 w 4172783"/>
              <a:gd name="connsiteY1" fmla="*/ 0 h 5164893"/>
              <a:gd name="connsiteX2" fmla="*/ 4169186 w 4172783"/>
              <a:gd name="connsiteY2" fmla="*/ 5164893 h 5164893"/>
              <a:gd name="connsiteX3" fmla="*/ 602194 w 4172783"/>
              <a:gd name="connsiteY3" fmla="*/ 5164893 h 5164893"/>
              <a:gd name="connsiteX4" fmla="*/ 0 w 4172783"/>
              <a:gd name="connsiteY4" fmla="*/ 370997 h 5164893"/>
              <a:gd name="connsiteX5" fmla="*/ 810297 w 4172783"/>
              <a:gd name="connsiteY5" fmla="*/ 0 h 5164893"/>
              <a:gd name="connsiteX0" fmla="*/ 728521 w 4091007"/>
              <a:gd name="connsiteY0" fmla="*/ 0 h 5164893"/>
              <a:gd name="connsiteX1" fmla="*/ 4090628 w 4091007"/>
              <a:gd name="connsiteY1" fmla="*/ 0 h 5164893"/>
              <a:gd name="connsiteX2" fmla="*/ 4087410 w 4091007"/>
              <a:gd name="connsiteY2" fmla="*/ 5164893 h 5164893"/>
              <a:gd name="connsiteX3" fmla="*/ 520418 w 4091007"/>
              <a:gd name="connsiteY3" fmla="*/ 5164893 h 5164893"/>
              <a:gd name="connsiteX4" fmla="*/ 0 w 4091007"/>
              <a:gd name="connsiteY4" fmla="*/ 385865 h 5164893"/>
              <a:gd name="connsiteX5" fmla="*/ 728521 w 4091007"/>
              <a:gd name="connsiteY5" fmla="*/ 0 h 5164893"/>
              <a:gd name="connsiteX0" fmla="*/ 728521 w 4091007"/>
              <a:gd name="connsiteY0" fmla="*/ 0 h 5164893"/>
              <a:gd name="connsiteX1" fmla="*/ 4090628 w 4091007"/>
              <a:gd name="connsiteY1" fmla="*/ 0 h 5164893"/>
              <a:gd name="connsiteX2" fmla="*/ 4087410 w 4091007"/>
              <a:gd name="connsiteY2" fmla="*/ 5164893 h 5164893"/>
              <a:gd name="connsiteX3" fmla="*/ 669101 w 4091007"/>
              <a:gd name="connsiteY3" fmla="*/ 5150024 h 5164893"/>
              <a:gd name="connsiteX4" fmla="*/ 0 w 4091007"/>
              <a:gd name="connsiteY4" fmla="*/ 385865 h 5164893"/>
              <a:gd name="connsiteX5" fmla="*/ 728521 w 4091007"/>
              <a:gd name="connsiteY5" fmla="*/ 0 h 5164893"/>
              <a:gd name="connsiteX0" fmla="*/ 512931 w 4091007"/>
              <a:gd name="connsiteY0" fmla="*/ 0 h 5164893"/>
              <a:gd name="connsiteX1" fmla="*/ 4090628 w 4091007"/>
              <a:gd name="connsiteY1" fmla="*/ 0 h 5164893"/>
              <a:gd name="connsiteX2" fmla="*/ 4087410 w 4091007"/>
              <a:gd name="connsiteY2" fmla="*/ 5164893 h 5164893"/>
              <a:gd name="connsiteX3" fmla="*/ 669101 w 4091007"/>
              <a:gd name="connsiteY3" fmla="*/ 5150024 h 5164893"/>
              <a:gd name="connsiteX4" fmla="*/ 0 w 4091007"/>
              <a:gd name="connsiteY4" fmla="*/ 385865 h 5164893"/>
              <a:gd name="connsiteX5" fmla="*/ 512931 w 4091007"/>
              <a:gd name="connsiteY5" fmla="*/ 0 h 5164893"/>
              <a:gd name="connsiteX0" fmla="*/ 512931 w 4216950"/>
              <a:gd name="connsiteY0" fmla="*/ 0 h 5370633"/>
              <a:gd name="connsiteX1" fmla="*/ 4090628 w 4216950"/>
              <a:gd name="connsiteY1" fmla="*/ 0 h 5370633"/>
              <a:gd name="connsiteX2" fmla="*/ 4216950 w 4216950"/>
              <a:gd name="connsiteY2" fmla="*/ 5370633 h 5370633"/>
              <a:gd name="connsiteX3" fmla="*/ 669101 w 4216950"/>
              <a:gd name="connsiteY3" fmla="*/ 5150024 h 5370633"/>
              <a:gd name="connsiteX4" fmla="*/ 0 w 4216950"/>
              <a:gd name="connsiteY4" fmla="*/ 385865 h 5370633"/>
              <a:gd name="connsiteX5" fmla="*/ 512931 w 4216950"/>
              <a:gd name="connsiteY5" fmla="*/ 0 h 5370633"/>
              <a:gd name="connsiteX0" fmla="*/ 512931 w 4091007"/>
              <a:gd name="connsiteY0" fmla="*/ 0 h 5157273"/>
              <a:gd name="connsiteX1" fmla="*/ 4090628 w 4091007"/>
              <a:gd name="connsiteY1" fmla="*/ 0 h 5157273"/>
              <a:gd name="connsiteX2" fmla="*/ 4087410 w 4091007"/>
              <a:gd name="connsiteY2" fmla="*/ 5157273 h 5157273"/>
              <a:gd name="connsiteX3" fmla="*/ 669101 w 4091007"/>
              <a:gd name="connsiteY3" fmla="*/ 5150024 h 5157273"/>
              <a:gd name="connsiteX4" fmla="*/ 0 w 4091007"/>
              <a:gd name="connsiteY4" fmla="*/ 385865 h 5157273"/>
              <a:gd name="connsiteX5" fmla="*/ 512931 w 4091007"/>
              <a:gd name="connsiteY5" fmla="*/ 0 h 5157273"/>
              <a:gd name="connsiteX0" fmla="*/ 533402 w 4111478"/>
              <a:gd name="connsiteY0" fmla="*/ 0 h 5157273"/>
              <a:gd name="connsiteX1" fmla="*/ 4111099 w 4111478"/>
              <a:gd name="connsiteY1" fmla="*/ 0 h 5157273"/>
              <a:gd name="connsiteX2" fmla="*/ 4107881 w 4111478"/>
              <a:gd name="connsiteY2" fmla="*/ 5157273 h 5157273"/>
              <a:gd name="connsiteX3" fmla="*/ 689572 w 4111478"/>
              <a:gd name="connsiteY3" fmla="*/ 5150024 h 5157273"/>
              <a:gd name="connsiteX4" fmla="*/ 0 w 4111478"/>
              <a:gd name="connsiteY4" fmla="*/ 379042 h 5157273"/>
              <a:gd name="connsiteX5" fmla="*/ 533402 w 4111478"/>
              <a:gd name="connsiteY5" fmla="*/ 0 h 515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1478" h="5157273">
                <a:moveTo>
                  <a:pt x="533402" y="0"/>
                </a:moveTo>
                <a:lnTo>
                  <a:pt x="4111099" y="0"/>
                </a:lnTo>
                <a:cubicBezTo>
                  <a:pt x="4113201" y="1721631"/>
                  <a:pt x="4105779" y="3435642"/>
                  <a:pt x="4107881" y="5157273"/>
                </a:cubicBezTo>
                <a:lnTo>
                  <a:pt x="689572" y="5150024"/>
                </a:lnTo>
                <a:lnTo>
                  <a:pt x="0" y="379042"/>
                </a:lnTo>
                <a:lnTo>
                  <a:pt x="533402" y="0"/>
                </a:lnTo>
                <a:close/>
              </a:path>
            </a:pathLst>
          </a:custGeom>
        </p:spPr>
        <p:txBody>
          <a:bodyPr>
            <a:normAutofit/>
          </a:bodyPr>
          <a:lstStyle>
            <a:lvl1pPr>
              <a:defRPr sz="1800"/>
            </a:lvl1pPr>
          </a:lstStyle>
          <a:p>
            <a:r>
              <a:rPr lang="de-DE"/>
              <a:t>Bild durch Klicken auf Symbol hinzufügen</a:t>
            </a:r>
            <a:endParaRPr lang="de-CH" dirty="0"/>
          </a:p>
        </p:txBody>
      </p:sp>
      <p:pic>
        <p:nvPicPr>
          <p:cNvPr id="9" name="Grafi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6449"/>
            <a:ext cx="1259632" cy="466063"/>
          </a:xfrm>
          <a:prstGeom prst="rect">
            <a:avLst/>
          </a:prstGeom>
        </p:spPr>
      </p:pic>
      <p:sp>
        <p:nvSpPr>
          <p:cNvPr id="3" name="Textplatzhalter 2"/>
          <p:cNvSpPr>
            <a:spLocks noGrp="1"/>
          </p:cNvSpPr>
          <p:nvPr>
            <p:ph type="body" sz="quarter" idx="17" hasCustomPrompt="1"/>
          </p:nvPr>
        </p:nvSpPr>
        <p:spPr>
          <a:xfrm>
            <a:off x="668338" y="1419225"/>
            <a:ext cx="4048125" cy="371475"/>
          </a:xfrm>
        </p:spPr>
        <p:txBody>
          <a:bodyPr>
            <a:noAutofit/>
          </a:bodyPr>
          <a:lstStyle>
            <a:lvl1pPr marL="0" indent="0">
              <a:buNone/>
              <a:defRPr sz="1900" b="0"/>
            </a:lvl1pPr>
          </a:lstStyle>
          <a:p>
            <a:pPr lvl="0"/>
            <a:r>
              <a:rPr lang="de-CH" dirty="0"/>
              <a:t>Überschrift 3</a:t>
            </a:r>
          </a:p>
        </p:txBody>
      </p:sp>
      <p:sp>
        <p:nvSpPr>
          <p:cNvPr id="13" name="Titel 1"/>
          <p:cNvSpPr>
            <a:spLocks noGrp="1"/>
          </p:cNvSpPr>
          <p:nvPr>
            <p:ph type="title" hasCustomPrompt="1"/>
          </p:nvPr>
        </p:nvSpPr>
        <p:spPr>
          <a:xfrm>
            <a:off x="676730" y="236450"/>
            <a:ext cx="4039285" cy="519574"/>
          </a:xfrm>
        </p:spPr>
        <p:txBody>
          <a:bodyPr anchor="t">
            <a:noAutofit/>
          </a:bodyPr>
          <a:lstStyle>
            <a:lvl1pPr algn="l">
              <a:defRPr sz="2800" b="1" baseline="0">
                <a:latin typeface="Titillium" panose="00000500000000000000" pitchFamily="50" charset="0"/>
              </a:defRPr>
            </a:lvl1pPr>
          </a:lstStyle>
          <a:p>
            <a:r>
              <a:rPr lang="de-DE" dirty="0"/>
              <a:t>Überschrift 1</a:t>
            </a:r>
            <a:endParaRPr lang="de-CH" dirty="0"/>
          </a:p>
        </p:txBody>
      </p:sp>
      <p:sp>
        <p:nvSpPr>
          <p:cNvPr id="14" name="Textplatzhalter 9"/>
          <p:cNvSpPr>
            <a:spLocks noGrp="1"/>
          </p:cNvSpPr>
          <p:nvPr>
            <p:ph type="body" sz="quarter" idx="10" hasCustomPrompt="1"/>
          </p:nvPr>
        </p:nvSpPr>
        <p:spPr>
          <a:xfrm>
            <a:off x="678698" y="615164"/>
            <a:ext cx="4038266" cy="461665"/>
          </a:xfrm>
        </p:spPr>
        <p:txBody>
          <a:bodyPr>
            <a:noAutofit/>
          </a:bodyPr>
          <a:lstStyle>
            <a:lvl1pPr marL="0" indent="0">
              <a:buNone/>
              <a:defRPr sz="2400" b="0" baseline="0">
                <a:solidFill>
                  <a:srgbClr val="009EE3"/>
                </a:solidFill>
                <a:latin typeface="Titillium" pitchFamily="50" charset="0"/>
              </a:defRPr>
            </a:lvl1pPr>
          </a:lstStyle>
          <a:p>
            <a:pPr lvl="0"/>
            <a:r>
              <a:rPr lang="de-CH" dirty="0"/>
              <a:t>Überschrift 2</a:t>
            </a:r>
          </a:p>
        </p:txBody>
      </p:sp>
      <p:sp>
        <p:nvSpPr>
          <p:cNvPr id="11" name="Inhaltsplatzhalter 3"/>
          <p:cNvSpPr>
            <a:spLocks noGrp="1"/>
          </p:cNvSpPr>
          <p:nvPr>
            <p:ph sz="quarter" idx="18"/>
          </p:nvPr>
        </p:nvSpPr>
        <p:spPr>
          <a:xfrm>
            <a:off x="678697" y="1790700"/>
            <a:ext cx="4045710" cy="2797274"/>
          </a:xfrm>
        </p:spPr>
        <p:txBody>
          <a:bodyPr>
            <a:normAutofit/>
          </a:bodyPr>
          <a:lstStyle>
            <a:lvl1pPr marL="271463" indent="-271463">
              <a:defRPr sz="1800"/>
            </a:lvl1pPr>
            <a:lvl2pPr marL="742950" indent="-285750">
              <a:buSzPct val="60000"/>
              <a:buFont typeface="Wingdings 2" panose="05020102010507070707" pitchFamily="18" charset="2"/>
              <a:buChar char=""/>
              <a:defRPr sz="1800"/>
            </a:lvl2pPr>
            <a:lvl3pPr marL="1143000" indent="-228600">
              <a:buSzPct val="70000"/>
              <a:buFont typeface="Wingdings 2" panose="05020102010507070707" pitchFamily="18" charset="2"/>
              <a:buChar char=""/>
              <a:defRPr sz="1600"/>
            </a:lvl3pPr>
            <a:lvl4pPr marL="1600200" indent="-228600">
              <a:buSzPct val="40000"/>
              <a:buFont typeface="Wingdings 2" panose="05020102010507070707" pitchFamily="18" charset="2"/>
              <a:buChar char="¿"/>
              <a:defRPr sz="1600">
                <a:latin typeface="Titillium" panose="00000500000000000000" pitchFamily="50" charset="0"/>
              </a:defRPr>
            </a:lvl4pPr>
            <a:lvl5pPr>
              <a:defRPr sz="1600">
                <a:latin typeface="Titillium" panose="00000500000000000000" pitchFamily="50" charset="0"/>
              </a:defRPr>
            </a:lvl5p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2352749954"/>
      </p:ext>
    </p:extLst>
  </p:cSld>
  <p:clrMapOvr>
    <a:masterClrMapping/>
  </p:clrMapOvr>
  <p:hf hdr="0" ftr="0" dt="0"/>
  <p:extLst>
    <p:ext uri="{DCECCB84-F9BA-43D5-87BE-67443E8EF086}">
      <p15:sldGuideLst xmlns:p15="http://schemas.microsoft.com/office/powerpoint/2012/main">
        <p15:guide id="1" pos="113"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de-DE" dirty="0"/>
              <a:t>Titel</a:t>
            </a:r>
            <a:endParaRPr lang="de-CH" dirty="0"/>
          </a:p>
        </p:txBody>
      </p:sp>
      <p:sp>
        <p:nvSpPr>
          <p:cNvPr id="3" name="Textplatzhalt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p:txBody>
      </p:sp>
    </p:spTree>
    <p:extLst>
      <p:ext uri="{BB962C8B-B14F-4D97-AF65-F5344CB8AC3E}">
        <p14:creationId xmlns:p14="http://schemas.microsoft.com/office/powerpoint/2010/main" val="2819447481"/>
      </p:ext>
    </p:extLst>
  </p:cSld>
  <p:clrMap bg1="lt1" tx1="dk1" bg2="lt2" tx2="dk2" accent1="accent1" accent2="accent2" accent3="accent3" accent4="accent4" accent5="accent5" accent6="accent6" hlink="hlink" folHlink="folHlink"/>
  <p:sldLayoutIdLst>
    <p:sldLayoutId id="2147483834" r:id="rId1"/>
    <p:sldLayoutId id="2147483849" r:id="rId2"/>
    <p:sldLayoutId id="2147483884" r:id="rId3"/>
    <p:sldLayoutId id="2147483887" r:id="rId4"/>
    <p:sldLayoutId id="2147483897" r:id="rId5"/>
    <p:sldLayoutId id="2147483869" r:id="rId6"/>
    <p:sldLayoutId id="2147483898" r:id="rId7"/>
    <p:sldLayoutId id="2147483870" r:id="rId8"/>
    <p:sldLayoutId id="2147483888" r:id="rId9"/>
    <p:sldLayoutId id="2147483900" r:id="rId10"/>
    <p:sldLayoutId id="2147483872" r:id="rId11"/>
    <p:sldLayoutId id="2147483907" r:id="rId12"/>
    <p:sldLayoutId id="2147483913" r:id="rId13"/>
    <p:sldLayoutId id="2147483844" r:id="rId14"/>
    <p:sldLayoutId id="2147483902" r:id="rId15"/>
    <p:sldLayoutId id="2147483820" r:id="rId16"/>
    <p:sldLayoutId id="2147483903" r:id="rId17"/>
    <p:sldLayoutId id="2147483873" r:id="rId18"/>
    <p:sldLayoutId id="2147483890" r:id="rId19"/>
    <p:sldLayoutId id="2147483905" r:id="rId20"/>
    <p:sldLayoutId id="2147483862" r:id="rId21"/>
    <p:sldLayoutId id="2147483878" r:id="rId22"/>
    <p:sldLayoutId id="2147483858" r:id="rId23"/>
    <p:sldLayoutId id="2147483877" r:id="rId24"/>
    <p:sldLayoutId id="2147483829" r:id="rId25"/>
    <p:sldLayoutId id="2147483790" r:id="rId26"/>
    <p:sldLayoutId id="2147483837" r:id="rId27"/>
    <p:sldLayoutId id="2147483827" r:id="rId28"/>
    <p:sldLayoutId id="2147483789" r:id="rId29"/>
    <p:sldLayoutId id="2147483851" r:id="rId30"/>
    <p:sldLayoutId id="2147483906" r:id="rId31"/>
    <p:sldLayoutId id="2147483883" r:id="rId32"/>
    <p:sldLayoutId id="2147483911" r:id="rId33"/>
    <p:sldLayoutId id="2147483914" r:id="rId34"/>
    <p:sldLayoutId id="2147483915" r:id="rId35"/>
    <p:sldLayoutId id="2147483916" r:id="rId36"/>
    <p:sldLayoutId id="2147483917" r:id="rId37"/>
    <p:sldLayoutId id="2147483918" r:id="rId38"/>
  </p:sldLayoutIdLst>
  <p:hf hdr="0" ftr="0" dt="0"/>
  <p:txStyles>
    <p:titleStyle>
      <a:lvl1pPr algn="ctr" defTabSz="914400" rtl="0" eaLnBrk="1" latinLnBrk="0" hangingPunct="1">
        <a:spcBef>
          <a:spcPct val="0"/>
        </a:spcBef>
        <a:buNone/>
        <a:defRPr sz="4400" kern="1200">
          <a:solidFill>
            <a:schemeClr val="tx1"/>
          </a:solidFill>
          <a:latin typeface="Titillium" pitchFamily="50" charset="0"/>
          <a:ea typeface="+mj-ea"/>
          <a:cs typeface="+mj-cs"/>
        </a:defRPr>
      </a:lvl1pPr>
    </p:titleStyle>
    <p:bodyStyle>
      <a:lvl1pPr marL="342900" indent="-342900" algn="l" defTabSz="914400" rtl="0" eaLnBrk="1" latinLnBrk="0" hangingPunct="1">
        <a:spcBef>
          <a:spcPct val="20000"/>
        </a:spcBef>
        <a:buClr>
          <a:schemeClr val="tx2"/>
        </a:buClr>
        <a:buFont typeface="Wingdings" pitchFamily="2" charset="2"/>
        <a:buChar char="§"/>
        <a:defRPr sz="2000" kern="1200">
          <a:solidFill>
            <a:schemeClr val="tx1"/>
          </a:solidFill>
          <a:latin typeface="Titillium" pitchFamily="50" charset="0"/>
          <a:ea typeface="+mn-ea"/>
          <a:cs typeface="+mn-cs"/>
        </a:defRPr>
      </a:lvl1pPr>
      <a:lvl2pPr marL="742950" indent="-285750" algn="l" defTabSz="914400" rtl="0" eaLnBrk="1" latinLnBrk="0" hangingPunct="1">
        <a:spcBef>
          <a:spcPct val="20000"/>
        </a:spcBef>
        <a:buClrTx/>
        <a:buFont typeface="Symbol" pitchFamily="18" charset="2"/>
        <a:buChar char="-"/>
        <a:defRPr sz="1800" kern="1200">
          <a:solidFill>
            <a:schemeClr val="tx1"/>
          </a:solidFill>
          <a:latin typeface="Titillium" pitchFamily="50" charset="0"/>
          <a:ea typeface="+mn-ea"/>
          <a:cs typeface="+mn-cs"/>
        </a:defRPr>
      </a:lvl2pPr>
      <a:lvl3pPr marL="1143000" indent="-228600" algn="l" defTabSz="914400" rtl="0" eaLnBrk="1" latinLnBrk="0" hangingPunct="1">
        <a:spcBef>
          <a:spcPct val="20000"/>
        </a:spcBef>
        <a:buClrTx/>
        <a:buFont typeface="TitilliumText25L" pitchFamily="50" charset="0"/>
        <a:buChar char="»"/>
        <a:defRPr sz="1600" kern="1200">
          <a:solidFill>
            <a:schemeClr val="tx1"/>
          </a:solidFill>
          <a:latin typeface="Titillium" pitchFamily="50" charset="0"/>
          <a:ea typeface="+mn-ea"/>
          <a:cs typeface="+mn-cs"/>
        </a:defRPr>
      </a:lvl3pPr>
      <a:lvl4pPr marL="1600200" indent="-228600" algn="l" defTabSz="914400" rtl="0" eaLnBrk="1" latinLnBrk="0" hangingPunct="1">
        <a:spcBef>
          <a:spcPct val="20000"/>
        </a:spcBef>
        <a:buClrTx/>
        <a:buFont typeface="TitilliumText25L" pitchFamily="50" charset="0"/>
        <a:buChar char="»"/>
        <a:defRPr sz="2000" kern="1200">
          <a:solidFill>
            <a:schemeClr val="tx1"/>
          </a:solidFill>
          <a:latin typeface="TitilliumText25L" pitchFamily="50" charset="0"/>
          <a:ea typeface="+mn-ea"/>
          <a:cs typeface="+mn-cs"/>
        </a:defRPr>
      </a:lvl4pPr>
      <a:lvl5pPr marL="2057400" indent="-228600" algn="l" defTabSz="914400" rtl="0" eaLnBrk="1" latinLnBrk="0" hangingPunct="1">
        <a:spcBef>
          <a:spcPct val="20000"/>
        </a:spcBef>
        <a:buClrTx/>
        <a:buFont typeface="Symbol" pitchFamily="18" charset="2"/>
        <a:buChar char="-"/>
        <a:defRPr sz="2000" kern="1200">
          <a:solidFill>
            <a:schemeClr val="tx1"/>
          </a:solidFill>
          <a:latin typeface="TitilliumText25L"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1" userDrawn="1">
          <p15:clr>
            <a:srgbClr val="F26B43"/>
          </p15:clr>
        </p15:guide>
        <p15:guide id="3" orient="horz" pos="147" userDrawn="1">
          <p15:clr>
            <a:srgbClr val="F26B43"/>
          </p15:clr>
        </p15:guide>
        <p15:guide id="4" orient="horz" pos="632" userDrawn="1">
          <p15:clr>
            <a:srgbClr val="F26B43"/>
          </p15:clr>
        </p15:guide>
        <p15:guide id="6" pos="5329" userDrawn="1">
          <p15:clr>
            <a:srgbClr val="F26B43"/>
          </p15:clr>
        </p15:guide>
        <p15:guide id="7" orient="horz" pos="89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pricing/calculator/"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57436" y="1481211"/>
            <a:ext cx="3789196" cy="523220"/>
          </a:xfrm>
        </p:spPr>
        <p:txBody>
          <a:bodyPr anchor="t">
            <a:normAutofit fontScale="90000"/>
          </a:bodyPr>
          <a:lstStyle/>
          <a:p>
            <a:pPr>
              <a:lnSpc>
                <a:spcPct val="90000"/>
              </a:lnSpc>
            </a:pPr>
            <a:r>
              <a:rPr lang="de-CH" sz="2600" dirty="0"/>
              <a:t>Sicherheit</a:t>
            </a:r>
            <a:br>
              <a:rPr lang="de-CH" sz="1500" dirty="0"/>
            </a:br>
            <a:endParaRPr lang="de-CH" sz="1500" dirty="0"/>
          </a:p>
        </p:txBody>
      </p:sp>
      <p:sp>
        <p:nvSpPr>
          <p:cNvPr id="2" name="Untertitel 1">
            <a:extLst>
              <a:ext uri="{FF2B5EF4-FFF2-40B4-BE49-F238E27FC236}">
                <a16:creationId xmlns:a16="http://schemas.microsoft.com/office/drawing/2014/main" id="{9FE037CB-7D21-4690-A830-31BFA78BCB28}"/>
              </a:ext>
            </a:extLst>
          </p:cNvPr>
          <p:cNvSpPr>
            <a:spLocks noGrp="1"/>
          </p:cNvSpPr>
          <p:nvPr>
            <p:ph type="subTitle" idx="1"/>
          </p:nvPr>
        </p:nvSpPr>
        <p:spPr>
          <a:xfrm>
            <a:off x="357436" y="2182093"/>
            <a:ext cx="3278460" cy="461665"/>
          </a:xfrm>
        </p:spPr>
        <p:txBody>
          <a:bodyPr>
            <a:noAutofit/>
          </a:bodyPr>
          <a:lstStyle/>
          <a:p>
            <a:pPr>
              <a:lnSpc>
                <a:spcPct val="90000"/>
              </a:lnSpc>
            </a:pPr>
            <a:r>
              <a:rPr lang="de-CH" sz="1400" dirty="0"/>
              <a:t>210 - Public Cloud für Anwendungen nutzen</a:t>
            </a:r>
          </a:p>
        </p:txBody>
      </p:sp>
      <p:pic>
        <p:nvPicPr>
          <p:cNvPr id="6" name="Bildplatzhalter 5">
            <a:extLst>
              <a:ext uri="{FF2B5EF4-FFF2-40B4-BE49-F238E27FC236}">
                <a16:creationId xmlns:a16="http://schemas.microsoft.com/office/drawing/2014/main" id="{A74A49D6-1449-4804-8C9E-4B942E8DB10E}"/>
              </a:ext>
            </a:extLst>
          </p:cNvPr>
          <p:cNvPicPr>
            <a:picLocks noGrp="1" noChangeAspect="1"/>
          </p:cNvPicPr>
          <p:nvPr>
            <p:ph type="pic" sz="quarter" idx="11"/>
          </p:nvPr>
        </p:nvPicPr>
        <p:blipFill>
          <a:blip r:embed="rId3"/>
          <a:srcRect l="19123" r="19123"/>
          <a:stretch/>
        </p:blipFill>
        <p:spPr>
          <a:xfrm>
            <a:off x="4391512" y="-15408"/>
            <a:ext cx="4789000" cy="5169968"/>
          </a:xfrm>
        </p:spPr>
      </p:pic>
    </p:spTree>
    <p:extLst>
      <p:ext uri="{BB962C8B-B14F-4D97-AF65-F5344CB8AC3E}">
        <p14:creationId xmlns:p14="http://schemas.microsoft.com/office/powerpoint/2010/main" val="247627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09DEF88-5245-4069-9DCF-696B7373DB3F}"/>
              </a:ext>
            </a:extLst>
          </p:cNvPr>
          <p:cNvSpPr>
            <a:spLocks noGrp="1"/>
          </p:cNvSpPr>
          <p:nvPr>
            <p:ph sz="quarter" idx="16"/>
          </p:nvPr>
        </p:nvSpPr>
        <p:spPr/>
        <p:txBody>
          <a:bodyPr/>
          <a:lstStyle/>
          <a:p>
            <a:r>
              <a:rPr lang="de-CH" dirty="0"/>
              <a:t>Aufteilung der Ressourcen</a:t>
            </a:r>
          </a:p>
          <a:p>
            <a:r>
              <a:rPr lang="de-CH" dirty="0"/>
              <a:t>Berechtigungen setzen nach Service</a:t>
            </a:r>
          </a:p>
          <a:p>
            <a:pPr lvl="1"/>
            <a:r>
              <a:rPr lang="de-CH" dirty="0"/>
              <a:t>Z.B. Datenbanken-RG, VMs, etc.</a:t>
            </a:r>
          </a:p>
        </p:txBody>
      </p:sp>
      <p:sp>
        <p:nvSpPr>
          <p:cNvPr id="3" name="Titel 2">
            <a:extLst>
              <a:ext uri="{FF2B5EF4-FFF2-40B4-BE49-F238E27FC236}">
                <a16:creationId xmlns:a16="http://schemas.microsoft.com/office/drawing/2014/main" id="{C16C6ABE-7810-46DA-B3DB-42EB1D07E315}"/>
              </a:ext>
            </a:extLst>
          </p:cNvPr>
          <p:cNvSpPr>
            <a:spLocks noGrp="1"/>
          </p:cNvSpPr>
          <p:nvPr>
            <p:ph type="title"/>
          </p:nvPr>
        </p:nvSpPr>
        <p:spPr/>
        <p:txBody>
          <a:bodyPr/>
          <a:lstStyle/>
          <a:p>
            <a:r>
              <a:rPr lang="de-CH" dirty="0"/>
              <a:t>Sicherheit auf 4 Ebenen - </a:t>
            </a:r>
            <a:r>
              <a:rPr lang="de-CH" dirty="0" err="1"/>
              <a:t>Resourcegroups</a:t>
            </a:r>
            <a:endParaRPr lang="de-CH" dirty="0"/>
          </a:p>
        </p:txBody>
      </p:sp>
      <p:pic>
        <p:nvPicPr>
          <p:cNvPr id="7" name="Picture 6" descr="Chart, box and whisker chart&#10;&#10;Description automatically generated">
            <a:extLst>
              <a:ext uri="{FF2B5EF4-FFF2-40B4-BE49-F238E27FC236}">
                <a16:creationId xmlns:a16="http://schemas.microsoft.com/office/drawing/2014/main" id="{59E9C4F2-AAFB-4E04-A647-FBC3EDDB2097}"/>
              </a:ext>
            </a:extLst>
          </p:cNvPr>
          <p:cNvPicPr>
            <a:picLocks noChangeAspect="1"/>
          </p:cNvPicPr>
          <p:nvPr/>
        </p:nvPicPr>
        <p:blipFill rotWithShape="1">
          <a:blip r:embed="rId3"/>
          <a:srcRect l="1631" t="2886" r="2085" b="3284"/>
          <a:stretch/>
        </p:blipFill>
        <p:spPr>
          <a:xfrm>
            <a:off x="4617236" y="1419225"/>
            <a:ext cx="4248472" cy="3283391"/>
          </a:xfrm>
          <a:prstGeom prst="rect">
            <a:avLst/>
          </a:prstGeom>
        </p:spPr>
      </p:pic>
      <p:sp>
        <p:nvSpPr>
          <p:cNvPr id="9" name="Rectangle 8">
            <a:extLst>
              <a:ext uri="{FF2B5EF4-FFF2-40B4-BE49-F238E27FC236}">
                <a16:creationId xmlns:a16="http://schemas.microsoft.com/office/drawing/2014/main" id="{546E7BFD-B469-4EA1-AB9C-F2B261AF656E}"/>
              </a:ext>
            </a:extLst>
          </p:cNvPr>
          <p:cNvSpPr/>
          <p:nvPr/>
        </p:nvSpPr>
        <p:spPr>
          <a:xfrm>
            <a:off x="4617236" y="3219822"/>
            <a:ext cx="4225854" cy="648072"/>
          </a:xfrm>
          <a:prstGeom prst="rect">
            <a:avLst/>
          </a:prstGeom>
          <a:noFill/>
          <a:ln>
            <a:solidFill>
              <a:srgbClr val="DE4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Tree>
    <p:extLst>
      <p:ext uri="{BB962C8B-B14F-4D97-AF65-F5344CB8AC3E}">
        <p14:creationId xmlns:p14="http://schemas.microsoft.com/office/powerpoint/2010/main" val="3643106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09DEF88-5245-4069-9DCF-696B7373DB3F}"/>
              </a:ext>
            </a:extLst>
          </p:cNvPr>
          <p:cNvSpPr>
            <a:spLocks noGrp="1"/>
          </p:cNvSpPr>
          <p:nvPr>
            <p:ph sz="quarter" idx="16"/>
          </p:nvPr>
        </p:nvSpPr>
        <p:spPr>
          <a:xfrm>
            <a:off x="678697" y="1419225"/>
            <a:ext cx="4325351" cy="3167063"/>
          </a:xfrm>
        </p:spPr>
        <p:txBody>
          <a:bodyPr/>
          <a:lstStyle/>
          <a:p>
            <a:r>
              <a:rPr lang="de-CH" b="1" dirty="0"/>
              <a:t>Hoher administrativer Aufwand</a:t>
            </a:r>
          </a:p>
          <a:p>
            <a:r>
              <a:rPr lang="de-CH" dirty="0"/>
              <a:t>Berechtigungen auf einzelne Ressourcen</a:t>
            </a:r>
          </a:p>
          <a:p>
            <a:r>
              <a:rPr lang="de-CH" dirty="0"/>
              <a:t>Redundanzen der Ressourcen nutzen</a:t>
            </a:r>
          </a:p>
          <a:p>
            <a:r>
              <a:rPr lang="de-CH" dirty="0"/>
              <a:t>SLA</a:t>
            </a:r>
          </a:p>
        </p:txBody>
      </p:sp>
      <p:sp>
        <p:nvSpPr>
          <p:cNvPr id="3" name="Titel 2">
            <a:extLst>
              <a:ext uri="{FF2B5EF4-FFF2-40B4-BE49-F238E27FC236}">
                <a16:creationId xmlns:a16="http://schemas.microsoft.com/office/drawing/2014/main" id="{C16C6ABE-7810-46DA-B3DB-42EB1D07E315}"/>
              </a:ext>
            </a:extLst>
          </p:cNvPr>
          <p:cNvSpPr>
            <a:spLocks noGrp="1"/>
          </p:cNvSpPr>
          <p:nvPr>
            <p:ph type="title"/>
          </p:nvPr>
        </p:nvSpPr>
        <p:spPr/>
        <p:txBody>
          <a:bodyPr/>
          <a:lstStyle/>
          <a:p>
            <a:r>
              <a:rPr lang="de-CH" dirty="0"/>
              <a:t>Sicherheit auf 4 Ebenen – Einzelne </a:t>
            </a:r>
            <a:r>
              <a:rPr lang="de-CH" dirty="0" err="1"/>
              <a:t>Resource</a:t>
            </a:r>
            <a:endParaRPr lang="de-CH" dirty="0"/>
          </a:p>
        </p:txBody>
      </p:sp>
      <p:pic>
        <p:nvPicPr>
          <p:cNvPr id="7" name="Picture 6" descr="Chart, box and whisker chart&#10;&#10;Description automatically generated">
            <a:extLst>
              <a:ext uri="{FF2B5EF4-FFF2-40B4-BE49-F238E27FC236}">
                <a16:creationId xmlns:a16="http://schemas.microsoft.com/office/drawing/2014/main" id="{06224BA9-118D-4EEC-9D37-5CCF2F1FF5CC}"/>
              </a:ext>
            </a:extLst>
          </p:cNvPr>
          <p:cNvPicPr>
            <a:picLocks noChangeAspect="1"/>
          </p:cNvPicPr>
          <p:nvPr/>
        </p:nvPicPr>
        <p:blipFill rotWithShape="1">
          <a:blip r:embed="rId3"/>
          <a:srcRect l="1631" t="2886" r="2085" b="3284"/>
          <a:stretch/>
        </p:blipFill>
        <p:spPr>
          <a:xfrm>
            <a:off x="4617236" y="1419225"/>
            <a:ext cx="4248472" cy="3283391"/>
          </a:xfrm>
          <a:prstGeom prst="rect">
            <a:avLst/>
          </a:prstGeom>
        </p:spPr>
      </p:pic>
      <p:sp>
        <p:nvSpPr>
          <p:cNvPr id="8" name="Rectangle 7">
            <a:extLst>
              <a:ext uri="{FF2B5EF4-FFF2-40B4-BE49-F238E27FC236}">
                <a16:creationId xmlns:a16="http://schemas.microsoft.com/office/drawing/2014/main" id="{62CC40A9-6FB3-46BA-9233-B392D05BE813}"/>
              </a:ext>
            </a:extLst>
          </p:cNvPr>
          <p:cNvSpPr/>
          <p:nvPr/>
        </p:nvSpPr>
        <p:spPr>
          <a:xfrm>
            <a:off x="4617236" y="4083918"/>
            <a:ext cx="4225854" cy="648072"/>
          </a:xfrm>
          <a:prstGeom prst="rect">
            <a:avLst/>
          </a:prstGeom>
          <a:noFill/>
          <a:ln>
            <a:solidFill>
              <a:srgbClr val="DE4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Tree>
    <p:extLst>
      <p:ext uri="{BB962C8B-B14F-4D97-AF65-F5344CB8AC3E}">
        <p14:creationId xmlns:p14="http://schemas.microsoft.com/office/powerpoint/2010/main" val="326645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9A08A5-2B07-46C4-AFC6-F69DD03CE79F}"/>
              </a:ext>
            </a:extLst>
          </p:cNvPr>
          <p:cNvSpPr>
            <a:spLocks noGrp="1"/>
          </p:cNvSpPr>
          <p:nvPr>
            <p:ph type="body" sz="quarter" idx="18"/>
          </p:nvPr>
        </p:nvSpPr>
        <p:spPr/>
        <p:txBody>
          <a:bodyPr/>
          <a:lstStyle/>
          <a:p>
            <a:r>
              <a:rPr lang="en-US" b="1" dirty="0">
                <a:ea typeface="Segoe UI" pitchFamily="34" charset="0"/>
                <a:cs typeface="Segoe UI Semibold" panose="020B0702040204020203" pitchFamily="34" charset="0"/>
              </a:rPr>
              <a:t>LRS (Locally Redundant Storage)</a:t>
            </a:r>
          </a:p>
          <a:p>
            <a:endParaRPr lang="en-US" sz="2800" dirty="0">
              <a:gradFill>
                <a:gsLst>
                  <a:gs pos="0">
                    <a:srgbClr val="FFFFFF"/>
                  </a:gs>
                  <a:gs pos="100000">
                    <a:srgbClr val="FFFFFF"/>
                  </a:gs>
                </a:gsLst>
                <a:lin ang="5400000" scaled="0"/>
              </a:gradFill>
              <a:ea typeface="Segoe UI" pitchFamily="34" charset="0"/>
              <a:cs typeface="Segoe UI" pitchFamily="34" charset="0"/>
            </a:endParaRPr>
          </a:p>
          <a:p>
            <a:endParaRPr lang="de-CH" dirty="0"/>
          </a:p>
        </p:txBody>
      </p:sp>
      <p:sp>
        <p:nvSpPr>
          <p:cNvPr id="12" name="Text Placeholder 11">
            <a:extLst>
              <a:ext uri="{FF2B5EF4-FFF2-40B4-BE49-F238E27FC236}">
                <a16:creationId xmlns:a16="http://schemas.microsoft.com/office/drawing/2014/main" id="{A6C14C77-0C2A-40AA-9C06-FC3E4F08DA7F}"/>
              </a:ext>
            </a:extLst>
          </p:cNvPr>
          <p:cNvSpPr>
            <a:spLocks noGrp="1"/>
          </p:cNvSpPr>
          <p:nvPr>
            <p:ph type="body" sz="quarter" idx="19"/>
          </p:nvPr>
        </p:nvSpPr>
        <p:spPr/>
        <p:txBody>
          <a:bodyPr/>
          <a:lstStyle/>
          <a:p>
            <a:r>
              <a:rPr lang="en-US" b="1" dirty="0">
                <a:ea typeface="Segoe UI" pitchFamily="34" charset="0"/>
                <a:cs typeface="Segoe UI Semibold" panose="020B0702040204020203" pitchFamily="34" charset="0"/>
              </a:rPr>
              <a:t>ZRS (Zone Redundant Storage)</a:t>
            </a:r>
          </a:p>
          <a:p>
            <a:endParaRPr lang="de-CH" dirty="0"/>
          </a:p>
        </p:txBody>
      </p:sp>
      <p:sp>
        <p:nvSpPr>
          <p:cNvPr id="11" name="Title 10">
            <a:extLst>
              <a:ext uri="{FF2B5EF4-FFF2-40B4-BE49-F238E27FC236}">
                <a16:creationId xmlns:a16="http://schemas.microsoft.com/office/drawing/2014/main" id="{68136B78-4C6D-4B19-AB77-9AF26568D313}"/>
              </a:ext>
            </a:extLst>
          </p:cNvPr>
          <p:cNvSpPr>
            <a:spLocks noGrp="1"/>
          </p:cNvSpPr>
          <p:nvPr>
            <p:ph type="title"/>
          </p:nvPr>
        </p:nvSpPr>
        <p:spPr/>
        <p:txBody>
          <a:bodyPr/>
          <a:lstStyle/>
          <a:p>
            <a:r>
              <a:rPr lang="en-US" dirty="0">
                <a:solidFill>
                  <a:srgbClr val="1A1A1A"/>
                </a:solidFill>
                <a:ea typeface="Segoe UI" pitchFamily="34" charset="0"/>
                <a:cs typeface="Segoe UI Semibold" panose="020B0702040204020203" pitchFamily="34" charset="0"/>
              </a:rPr>
              <a:t>Single region</a:t>
            </a:r>
            <a:endParaRPr lang="en-US" dirty="0"/>
          </a:p>
        </p:txBody>
      </p:sp>
      <p:sp>
        <p:nvSpPr>
          <p:cNvPr id="2" name="Text Placeholder 1">
            <a:extLst>
              <a:ext uri="{FF2B5EF4-FFF2-40B4-BE49-F238E27FC236}">
                <a16:creationId xmlns:a16="http://schemas.microsoft.com/office/drawing/2014/main" id="{F3FA6964-57C5-4FB5-97C8-F40B3352D64A}"/>
              </a:ext>
            </a:extLst>
          </p:cNvPr>
          <p:cNvSpPr>
            <a:spLocks noGrp="1"/>
          </p:cNvSpPr>
          <p:nvPr>
            <p:ph type="body" sz="quarter" idx="10"/>
          </p:nvPr>
        </p:nvSpPr>
        <p:spPr/>
        <p:txBody>
          <a:bodyPr/>
          <a:lstStyle/>
          <a:p>
            <a:r>
              <a:rPr lang="en-US" dirty="0" err="1"/>
              <a:t>Replikationsstrategien</a:t>
            </a:r>
            <a:r>
              <a:rPr lang="en-US" dirty="0"/>
              <a:t> (</a:t>
            </a:r>
            <a:r>
              <a:rPr lang="en-US" dirty="0" err="1"/>
              <a:t>Redundanzen</a:t>
            </a:r>
            <a:r>
              <a:rPr lang="en-US" dirty="0"/>
              <a:t>)</a:t>
            </a:r>
            <a:endParaRPr lang="de-CH" dirty="0"/>
          </a:p>
        </p:txBody>
      </p:sp>
      <p:sp>
        <p:nvSpPr>
          <p:cNvPr id="18" name="Inhaltsplatzhalter 17">
            <a:extLst>
              <a:ext uri="{FF2B5EF4-FFF2-40B4-BE49-F238E27FC236}">
                <a16:creationId xmlns:a16="http://schemas.microsoft.com/office/drawing/2014/main" id="{BAB7C4CF-B888-45EB-9278-3F4E9E3B9551}"/>
              </a:ext>
            </a:extLst>
          </p:cNvPr>
          <p:cNvSpPr>
            <a:spLocks noGrp="1"/>
          </p:cNvSpPr>
          <p:nvPr>
            <p:ph sz="quarter" idx="20"/>
          </p:nvPr>
        </p:nvSpPr>
        <p:spPr/>
        <p:txBody>
          <a:bodyPr/>
          <a:lstStyle/>
          <a:p>
            <a:pPr defTabSz="685445" fontAlgn="base">
              <a:spcBef>
                <a:spcPct val="0"/>
              </a:spcBef>
              <a:spcAft>
                <a:spcPts val="450"/>
              </a:spcAft>
              <a:defRPr/>
            </a:pPr>
            <a:r>
              <a:rPr lang="en-US" dirty="0" err="1">
                <a:solidFill>
                  <a:srgbClr val="2F2F2F"/>
                </a:solidFill>
                <a:ea typeface="Segoe UI" panose="020B0502040204020203" pitchFamily="34" charset="0"/>
                <a:cs typeface="Segoe UI" panose="020B0502040204020203" pitchFamily="34" charset="0"/>
              </a:rPr>
              <a:t>Drei</a:t>
            </a:r>
            <a:r>
              <a:rPr lang="en-US" dirty="0">
                <a:solidFill>
                  <a:srgbClr val="2F2F2F"/>
                </a:solidFill>
                <a:ea typeface="Segoe UI" panose="020B0502040204020203" pitchFamily="34" charset="0"/>
                <a:cs typeface="Segoe UI" panose="020B0502040204020203" pitchFamily="34" charset="0"/>
              </a:rPr>
              <a:t> Replicas, </a:t>
            </a:r>
            <a:r>
              <a:rPr lang="en-US" dirty="0" err="1">
                <a:solidFill>
                  <a:srgbClr val="2F2F2F"/>
                </a:solidFill>
                <a:ea typeface="Segoe UI" panose="020B0502040204020203" pitchFamily="34" charset="0"/>
                <a:cs typeface="Segoe UI" panose="020B0502040204020203" pitchFamily="34" charset="0"/>
              </a:rPr>
              <a:t>eine</a:t>
            </a:r>
            <a:r>
              <a:rPr lang="en-US" dirty="0">
                <a:solidFill>
                  <a:srgbClr val="2F2F2F"/>
                </a:solidFill>
                <a:ea typeface="Segoe UI" panose="020B0502040204020203" pitchFamily="34" charset="0"/>
                <a:cs typeface="Segoe UI" panose="020B0502040204020203" pitchFamily="34" charset="0"/>
              </a:rPr>
              <a:t> Region</a:t>
            </a:r>
          </a:p>
          <a:p>
            <a:pPr defTabSz="685445" fontAlgn="base">
              <a:spcBef>
                <a:spcPct val="0"/>
              </a:spcBef>
              <a:spcAft>
                <a:spcPts val="450"/>
              </a:spcAft>
              <a:defRPr/>
            </a:pPr>
            <a:r>
              <a:rPr lang="en-US" dirty="0" err="1">
                <a:solidFill>
                  <a:srgbClr val="2F2F2F"/>
                </a:solidFill>
                <a:ea typeface="Segoe UI" panose="020B0502040204020203" pitchFamily="34" charset="0"/>
                <a:cs typeface="Segoe UI" panose="020B0502040204020203" pitchFamily="34" charset="0"/>
              </a:rPr>
              <a:t>Schützt</a:t>
            </a:r>
            <a:r>
              <a:rPr lang="en-US" dirty="0">
                <a:solidFill>
                  <a:srgbClr val="2F2F2F"/>
                </a:solidFill>
                <a:ea typeface="Segoe UI" panose="020B0502040204020203" pitchFamily="34" charset="0"/>
                <a:cs typeface="Segoe UI" panose="020B0502040204020203" pitchFamily="34" charset="0"/>
              </a:rPr>
              <a:t> </a:t>
            </a:r>
            <a:r>
              <a:rPr lang="en-US" dirty="0" err="1">
                <a:solidFill>
                  <a:srgbClr val="2F2F2F"/>
                </a:solidFill>
                <a:ea typeface="Segoe UI" panose="020B0502040204020203" pitchFamily="34" charset="0"/>
                <a:cs typeface="Segoe UI" panose="020B0502040204020203" pitchFamily="34" charset="0"/>
              </a:rPr>
              <a:t>vor</a:t>
            </a:r>
            <a:r>
              <a:rPr lang="en-US" dirty="0">
                <a:solidFill>
                  <a:srgbClr val="2F2F2F"/>
                </a:solidFill>
                <a:ea typeface="Segoe UI" panose="020B0502040204020203" pitchFamily="34" charset="0"/>
                <a:cs typeface="Segoe UI" panose="020B0502040204020203" pitchFamily="34" charset="0"/>
              </a:rPr>
              <a:t> Disk, Node </a:t>
            </a:r>
            <a:r>
              <a:rPr lang="en-US" dirty="0" err="1">
                <a:solidFill>
                  <a:srgbClr val="2F2F2F"/>
                </a:solidFill>
                <a:ea typeface="Segoe UI" panose="020B0502040204020203" pitchFamily="34" charset="0"/>
                <a:cs typeface="Segoe UI" panose="020B0502040204020203" pitchFamily="34" charset="0"/>
              </a:rPr>
              <a:t>oder</a:t>
            </a:r>
            <a:r>
              <a:rPr lang="en-US" dirty="0">
                <a:solidFill>
                  <a:srgbClr val="2F2F2F"/>
                </a:solidFill>
                <a:ea typeface="Segoe UI" panose="020B0502040204020203" pitchFamily="34" charset="0"/>
                <a:cs typeface="Segoe UI" panose="020B0502040204020203" pitchFamily="34" charset="0"/>
              </a:rPr>
              <a:t> </a:t>
            </a:r>
            <a:r>
              <a:rPr lang="en-US" dirty="0" err="1">
                <a:solidFill>
                  <a:srgbClr val="2F2F2F"/>
                </a:solidFill>
                <a:ea typeface="Segoe UI" panose="020B0502040204020203" pitchFamily="34" charset="0"/>
                <a:cs typeface="Segoe UI" panose="020B0502040204020203" pitchFamily="34" charset="0"/>
              </a:rPr>
              <a:t>Rackfehler</a:t>
            </a:r>
            <a:endParaRPr lang="en-US" dirty="0">
              <a:solidFill>
                <a:srgbClr val="2F2F2F"/>
              </a:solidFill>
              <a:ea typeface="Segoe UI" panose="020B0502040204020203" pitchFamily="34" charset="0"/>
              <a:cs typeface="Segoe UI" panose="020B0502040204020203" pitchFamily="34" charset="0"/>
            </a:endParaRPr>
          </a:p>
          <a:p>
            <a:pPr defTabSz="685445" fontAlgn="base">
              <a:spcBef>
                <a:spcPct val="0"/>
              </a:spcBef>
              <a:spcAft>
                <a:spcPts val="450"/>
              </a:spcAft>
              <a:defRPr/>
            </a:pPr>
            <a:r>
              <a:rPr lang="en-US" dirty="0">
                <a:solidFill>
                  <a:srgbClr val="2F2F2F"/>
                </a:solidFill>
                <a:ea typeface="Segoe UI" panose="020B0502040204020203" pitchFamily="34" charset="0"/>
                <a:cs typeface="Segoe UI" panose="020B0502040204020203" pitchFamily="34" charset="0"/>
              </a:rPr>
              <a:t>Write-</a:t>
            </a:r>
            <a:r>
              <a:rPr lang="en-US" dirty="0" err="1">
                <a:solidFill>
                  <a:srgbClr val="2F2F2F"/>
                </a:solidFill>
                <a:ea typeface="Segoe UI" panose="020B0502040204020203" pitchFamily="34" charset="0"/>
                <a:cs typeface="Segoe UI" panose="020B0502040204020203" pitchFamily="34" charset="0"/>
              </a:rPr>
              <a:t>Prozess</a:t>
            </a:r>
            <a:r>
              <a:rPr lang="en-US" dirty="0">
                <a:solidFill>
                  <a:srgbClr val="2F2F2F"/>
                </a:solidFill>
                <a:ea typeface="Segoe UI" panose="020B0502040204020203" pitchFamily="34" charset="0"/>
                <a:cs typeface="Segoe UI" panose="020B0502040204020203" pitchFamily="34" charset="0"/>
              </a:rPr>
              <a:t> gilt </a:t>
            </a:r>
            <a:r>
              <a:rPr lang="en-US" dirty="0" err="1">
                <a:solidFill>
                  <a:srgbClr val="2F2F2F"/>
                </a:solidFill>
                <a:ea typeface="Segoe UI" panose="020B0502040204020203" pitchFamily="34" charset="0"/>
                <a:cs typeface="Segoe UI" panose="020B0502040204020203" pitchFamily="34" charset="0"/>
              </a:rPr>
              <a:t>als</a:t>
            </a:r>
            <a:r>
              <a:rPr lang="en-US" dirty="0">
                <a:solidFill>
                  <a:srgbClr val="2F2F2F"/>
                </a:solidFill>
                <a:ea typeface="Segoe UI" panose="020B0502040204020203" pitchFamily="34" charset="0"/>
                <a:cs typeface="Segoe UI" panose="020B0502040204020203" pitchFamily="34" charset="0"/>
              </a:rPr>
              <a:t> </a:t>
            </a:r>
            <a:r>
              <a:rPr lang="en-US" dirty="0" err="1">
                <a:solidFill>
                  <a:srgbClr val="2F2F2F"/>
                </a:solidFill>
                <a:ea typeface="Segoe UI" panose="020B0502040204020203" pitchFamily="34" charset="0"/>
                <a:cs typeface="Segoe UI" panose="020B0502040204020203" pitchFamily="34" charset="0"/>
              </a:rPr>
              <a:t>erfolgreich</a:t>
            </a:r>
            <a:r>
              <a:rPr lang="en-US" dirty="0">
                <a:solidFill>
                  <a:srgbClr val="2F2F2F"/>
                </a:solidFill>
                <a:ea typeface="Segoe UI" panose="020B0502040204020203" pitchFamily="34" charset="0"/>
                <a:cs typeface="Segoe UI" panose="020B0502040204020203" pitchFamily="34" charset="0"/>
              </a:rPr>
              <a:t>, </a:t>
            </a:r>
            <a:r>
              <a:rPr lang="en-US" dirty="0" err="1">
                <a:solidFill>
                  <a:srgbClr val="2F2F2F"/>
                </a:solidFill>
                <a:ea typeface="Segoe UI" panose="020B0502040204020203" pitchFamily="34" charset="0"/>
                <a:cs typeface="Segoe UI" panose="020B0502040204020203" pitchFamily="34" charset="0"/>
              </a:rPr>
              <a:t>sobald</a:t>
            </a:r>
            <a:r>
              <a:rPr lang="en-US" dirty="0">
                <a:solidFill>
                  <a:srgbClr val="2F2F2F"/>
                </a:solidFill>
                <a:ea typeface="Segoe UI" panose="020B0502040204020203" pitchFamily="34" charset="0"/>
                <a:cs typeface="Segoe UI" panose="020B0502040204020203" pitchFamily="34" charset="0"/>
              </a:rPr>
              <a:t> alle Replicas written </a:t>
            </a:r>
            <a:r>
              <a:rPr lang="en-US" dirty="0" err="1">
                <a:solidFill>
                  <a:srgbClr val="2F2F2F"/>
                </a:solidFill>
                <a:ea typeface="Segoe UI" panose="020B0502040204020203" pitchFamily="34" charset="0"/>
                <a:cs typeface="Segoe UI" panose="020B0502040204020203" pitchFamily="34" charset="0"/>
              </a:rPr>
              <a:t>sind</a:t>
            </a:r>
            <a:r>
              <a:rPr lang="en-US" dirty="0">
                <a:solidFill>
                  <a:srgbClr val="2F2F2F"/>
                </a:solidFill>
                <a:ea typeface="Segoe UI" panose="020B0502040204020203" pitchFamily="34" charset="0"/>
                <a:cs typeface="Segoe UI" panose="020B0502040204020203" pitchFamily="34" charset="0"/>
              </a:rPr>
              <a:t>.</a:t>
            </a:r>
          </a:p>
          <a:p>
            <a:pPr defTabSz="685445" fontAlgn="base">
              <a:spcBef>
                <a:spcPct val="0"/>
              </a:spcBef>
              <a:spcAft>
                <a:spcPts val="450"/>
              </a:spcAft>
              <a:defRPr/>
            </a:pPr>
            <a:r>
              <a:rPr lang="en-US" dirty="0">
                <a:solidFill>
                  <a:srgbClr val="2F2F2F"/>
                </a:solidFill>
                <a:ea typeface="Segoe UI" panose="020B0502040204020203" pitchFamily="34" charset="0"/>
                <a:cs typeface="Segoe UI" panose="020B0502040204020203" pitchFamily="34" charset="0"/>
              </a:rPr>
              <a:t>Besser </a:t>
            </a:r>
            <a:r>
              <a:rPr lang="en-US" dirty="0" err="1">
                <a:solidFill>
                  <a:srgbClr val="2F2F2F"/>
                </a:solidFill>
                <a:ea typeface="Segoe UI" panose="020B0502040204020203" pitchFamily="34" charset="0"/>
                <a:cs typeface="Segoe UI" panose="020B0502040204020203" pitchFamily="34" charset="0"/>
              </a:rPr>
              <a:t>als</a:t>
            </a:r>
            <a:r>
              <a:rPr lang="en-US" dirty="0">
                <a:solidFill>
                  <a:srgbClr val="2F2F2F"/>
                </a:solidFill>
                <a:ea typeface="Segoe UI" panose="020B0502040204020203" pitchFamily="34" charset="0"/>
                <a:cs typeface="Segoe UI" panose="020B0502040204020203" pitchFamily="34" charset="0"/>
              </a:rPr>
              <a:t> RAID 6</a:t>
            </a:r>
          </a:p>
          <a:p>
            <a:endParaRPr lang="de-CH" dirty="0"/>
          </a:p>
        </p:txBody>
      </p:sp>
      <p:sp>
        <p:nvSpPr>
          <p:cNvPr id="28" name="Inhaltsplatzhalter 27">
            <a:extLst>
              <a:ext uri="{FF2B5EF4-FFF2-40B4-BE49-F238E27FC236}">
                <a16:creationId xmlns:a16="http://schemas.microsoft.com/office/drawing/2014/main" id="{B4BE5315-E66B-4DF8-A7E5-A1D80173A5D4}"/>
              </a:ext>
            </a:extLst>
          </p:cNvPr>
          <p:cNvSpPr>
            <a:spLocks noGrp="1"/>
          </p:cNvSpPr>
          <p:nvPr>
            <p:ph sz="quarter" idx="21"/>
          </p:nvPr>
        </p:nvSpPr>
        <p:spPr>
          <a:prstGeom prst="rect">
            <a:avLst/>
          </a:prstGeom>
        </p:spPr>
        <p:txBody>
          <a:bodyPr/>
          <a:lstStyle/>
          <a:p>
            <a:pPr defTabSz="685445" fontAlgn="base">
              <a:spcBef>
                <a:spcPct val="0"/>
              </a:spcBef>
              <a:spcAft>
                <a:spcPts val="450"/>
              </a:spcAft>
              <a:defRPr/>
            </a:pPr>
            <a:r>
              <a:rPr lang="en-US" dirty="0" err="1">
                <a:solidFill>
                  <a:srgbClr val="2F2F2F"/>
                </a:solidFill>
                <a:ea typeface="Segoe UI" panose="020B0502040204020203" pitchFamily="34" charset="0"/>
                <a:cs typeface="Segoe UI" panose="020B0502040204020203" pitchFamily="34" charset="0"/>
              </a:rPr>
              <a:t>Drei</a:t>
            </a:r>
            <a:r>
              <a:rPr lang="en-US" dirty="0">
                <a:solidFill>
                  <a:srgbClr val="2F2F2F"/>
                </a:solidFill>
                <a:ea typeface="Segoe UI" panose="020B0502040204020203" pitchFamily="34" charset="0"/>
                <a:cs typeface="Segoe UI" panose="020B0502040204020203" pitchFamily="34" charset="0"/>
              </a:rPr>
              <a:t> Replicas, </a:t>
            </a:r>
            <a:r>
              <a:rPr lang="en-US" dirty="0" err="1">
                <a:solidFill>
                  <a:srgbClr val="2F2F2F"/>
                </a:solidFill>
                <a:ea typeface="Segoe UI" panose="020B0502040204020203" pitchFamily="34" charset="0"/>
                <a:cs typeface="Segoe UI" panose="020B0502040204020203" pitchFamily="34" charset="0"/>
              </a:rPr>
              <a:t>drei</a:t>
            </a:r>
            <a:r>
              <a:rPr lang="en-US" dirty="0">
                <a:solidFill>
                  <a:srgbClr val="2F2F2F"/>
                </a:solidFill>
                <a:ea typeface="Segoe UI" panose="020B0502040204020203" pitchFamily="34" charset="0"/>
                <a:cs typeface="Segoe UI" panose="020B0502040204020203" pitchFamily="34" charset="0"/>
              </a:rPr>
              <a:t> </a:t>
            </a:r>
            <a:r>
              <a:rPr lang="en-US" dirty="0" err="1">
                <a:solidFill>
                  <a:srgbClr val="2F2F2F"/>
                </a:solidFill>
                <a:ea typeface="Segoe UI" panose="020B0502040204020203" pitchFamily="34" charset="0"/>
                <a:cs typeface="Segoe UI" panose="020B0502040204020203" pitchFamily="34" charset="0"/>
              </a:rPr>
              <a:t>Zonen</a:t>
            </a:r>
            <a:r>
              <a:rPr lang="en-US" dirty="0">
                <a:solidFill>
                  <a:srgbClr val="2F2F2F"/>
                </a:solidFill>
                <a:ea typeface="Segoe UI" panose="020B0502040204020203" pitchFamily="34" charset="0"/>
                <a:cs typeface="Segoe UI" panose="020B0502040204020203" pitchFamily="34" charset="0"/>
              </a:rPr>
              <a:t>, </a:t>
            </a:r>
            <a:r>
              <a:rPr lang="en-US" dirty="0" err="1">
                <a:solidFill>
                  <a:srgbClr val="2F2F2F"/>
                </a:solidFill>
                <a:ea typeface="Segoe UI" panose="020B0502040204020203" pitchFamily="34" charset="0"/>
                <a:cs typeface="Segoe UI" panose="020B0502040204020203" pitchFamily="34" charset="0"/>
              </a:rPr>
              <a:t>eine</a:t>
            </a:r>
            <a:r>
              <a:rPr lang="en-US" dirty="0">
                <a:solidFill>
                  <a:srgbClr val="2F2F2F"/>
                </a:solidFill>
                <a:ea typeface="Segoe UI" panose="020B0502040204020203" pitchFamily="34" charset="0"/>
                <a:cs typeface="Segoe UI" panose="020B0502040204020203" pitchFamily="34" charset="0"/>
              </a:rPr>
              <a:t> Region</a:t>
            </a:r>
          </a:p>
          <a:p>
            <a:pPr defTabSz="685445" fontAlgn="base">
              <a:spcBef>
                <a:spcPct val="0"/>
              </a:spcBef>
              <a:spcAft>
                <a:spcPts val="450"/>
              </a:spcAft>
              <a:defRPr/>
            </a:pPr>
            <a:r>
              <a:rPr lang="en-US" dirty="0" err="1">
                <a:solidFill>
                  <a:srgbClr val="2F2F2F"/>
                </a:solidFill>
                <a:ea typeface="Segoe UI" panose="020B0502040204020203" pitchFamily="34" charset="0"/>
                <a:cs typeface="Segoe UI" panose="020B0502040204020203" pitchFamily="34" charset="0"/>
              </a:rPr>
              <a:t>Schützt</a:t>
            </a:r>
            <a:r>
              <a:rPr lang="en-US" dirty="0">
                <a:solidFill>
                  <a:srgbClr val="2F2F2F"/>
                </a:solidFill>
                <a:ea typeface="Segoe UI" panose="020B0502040204020203" pitchFamily="34" charset="0"/>
                <a:cs typeface="Segoe UI" panose="020B0502040204020203" pitchFamily="34" charset="0"/>
              </a:rPr>
              <a:t> </a:t>
            </a:r>
            <a:r>
              <a:rPr lang="en-US" dirty="0" err="1">
                <a:solidFill>
                  <a:srgbClr val="2F2F2F"/>
                </a:solidFill>
                <a:ea typeface="Segoe UI" panose="020B0502040204020203" pitchFamily="34" charset="0"/>
                <a:cs typeface="Segoe UI" panose="020B0502040204020203" pitchFamily="34" charset="0"/>
              </a:rPr>
              <a:t>zusätzlich</a:t>
            </a:r>
            <a:r>
              <a:rPr lang="en-US" dirty="0">
                <a:solidFill>
                  <a:srgbClr val="2F2F2F"/>
                </a:solidFill>
                <a:ea typeface="Segoe UI" panose="020B0502040204020203" pitchFamily="34" charset="0"/>
                <a:cs typeface="Segoe UI" panose="020B0502040204020203" pitchFamily="34" charset="0"/>
              </a:rPr>
              <a:t> </a:t>
            </a:r>
            <a:r>
              <a:rPr lang="en-US" dirty="0" err="1">
                <a:solidFill>
                  <a:srgbClr val="2F2F2F"/>
                </a:solidFill>
                <a:ea typeface="Segoe UI" panose="020B0502040204020203" pitchFamily="34" charset="0"/>
                <a:cs typeface="Segoe UI" panose="020B0502040204020203" pitchFamily="34" charset="0"/>
              </a:rPr>
              <a:t>vor</a:t>
            </a:r>
            <a:r>
              <a:rPr lang="en-US" dirty="0">
                <a:solidFill>
                  <a:srgbClr val="2F2F2F"/>
                </a:solidFill>
                <a:ea typeface="Segoe UI" panose="020B0502040204020203" pitchFamily="34" charset="0"/>
                <a:cs typeface="Segoe UI" panose="020B0502040204020203" pitchFamily="34" charset="0"/>
              </a:rPr>
              <a:t> </a:t>
            </a:r>
            <a:r>
              <a:rPr lang="en-US" dirty="0" err="1">
                <a:solidFill>
                  <a:srgbClr val="2F2F2F"/>
                </a:solidFill>
                <a:ea typeface="Segoe UI" panose="020B0502040204020203" pitchFamily="34" charset="0"/>
                <a:cs typeface="Segoe UI" panose="020B0502040204020203" pitchFamily="34" charset="0"/>
              </a:rPr>
              <a:t>Zonenfehler</a:t>
            </a:r>
            <a:endParaRPr lang="en-US" dirty="0">
              <a:solidFill>
                <a:srgbClr val="2F2F2F"/>
              </a:solidFill>
              <a:ea typeface="Segoe UI" panose="020B0502040204020203" pitchFamily="34" charset="0"/>
              <a:cs typeface="Segoe UI" panose="020B0502040204020203" pitchFamily="34" charset="0"/>
            </a:endParaRPr>
          </a:p>
          <a:p>
            <a:pPr defTabSz="685445" fontAlgn="base">
              <a:spcBef>
                <a:spcPct val="0"/>
              </a:spcBef>
              <a:spcAft>
                <a:spcPts val="450"/>
              </a:spcAft>
              <a:defRPr/>
            </a:pPr>
            <a:r>
              <a:rPr lang="en-US" dirty="0" err="1">
                <a:solidFill>
                  <a:srgbClr val="2F2F2F"/>
                </a:solidFill>
                <a:ea typeface="Segoe UI" panose="020B0502040204020203" pitchFamily="34" charset="0"/>
                <a:cs typeface="Segoe UI" panose="020B0502040204020203" pitchFamily="34" charset="0"/>
              </a:rPr>
              <a:t>Synchroner</a:t>
            </a:r>
            <a:r>
              <a:rPr lang="en-US" dirty="0">
                <a:solidFill>
                  <a:srgbClr val="2F2F2F"/>
                </a:solidFill>
                <a:ea typeface="Segoe UI" panose="020B0502040204020203" pitchFamily="34" charset="0"/>
                <a:cs typeface="Segoe UI" panose="020B0502040204020203" pitchFamily="34" charset="0"/>
              </a:rPr>
              <a:t> Write </a:t>
            </a:r>
            <a:r>
              <a:rPr lang="en-US" dirty="0" err="1">
                <a:solidFill>
                  <a:srgbClr val="2F2F2F"/>
                </a:solidFill>
                <a:ea typeface="Segoe UI" panose="020B0502040204020203" pitchFamily="34" charset="0"/>
                <a:cs typeface="Segoe UI" panose="020B0502040204020203" pitchFamily="34" charset="0"/>
              </a:rPr>
              <a:t>zu</a:t>
            </a:r>
            <a:r>
              <a:rPr lang="en-US" dirty="0">
                <a:solidFill>
                  <a:srgbClr val="2F2F2F"/>
                </a:solidFill>
                <a:ea typeface="Segoe UI" panose="020B0502040204020203" pitchFamily="34" charset="0"/>
                <a:cs typeface="Segoe UI" panose="020B0502040204020203" pitchFamily="34" charset="0"/>
              </a:rPr>
              <a:t> </a:t>
            </a:r>
            <a:r>
              <a:rPr lang="en-US" dirty="0" err="1">
                <a:solidFill>
                  <a:srgbClr val="2F2F2F"/>
                </a:solidFill>
                <a:ea typeface="Segoe UI" panose="020B0502040204020203" pitchFamily="34" charset="0"/>
                <a:cs typeface="Segoe UI" panose="020B0502040204020203" pitchFamily="34" charset="0"/>
              </a:rPr>
              <a:t>allen</a:t>
            </a:r>
            <a:r>
              <a:rPr lang="en-US" dirty="0">
                <a:solidFill>
                  <a:srgbClr val="2F2F2F"/>
                </a:solidFill>
                <a:ea typeface="Segoe UI" panose="020B0502040204020203" pitchFamily="34" charset="0"/>
                <a:cs typeface="Segoe UI" panose="020B0502040204020203" pitchFamily="34" charset="0"/>
              </a:rPr>
              <a:t> </a:t>
            </a:r>
            <a:r>
              <a:rPr lang="en-US" dirty="0" err="1">
                <a:solidFill>
                  <a:srgbClr val="2F2F2F"/>
                </a:solidFill>
                <a:ea typeface="Segoe UI" panose="020B0502040204020203" pitchFamily="34" charset="0"/>
                <a:cs typeface="Segoe UI" panose="020B0502040204020203" pitchFamily="34" charset="0"/>
              </a:rPr>
              <a:t>Zonen</a:t>
            </a:r>
            <a:endParaRPr lang="en-US" dirty="0">
              <a:solidFill>
                <a:srgbClr val="2F2F2F"/>
              </a:solidFill>
              <a:ea typeface="Segoe UI" panose="020B0502040204020203" pitchFamily="34" charset="0"/>
              <a:cs typeface="Segoe UI" panose="020B0502040204020203" pitchFamily="34" charset="0"/>
            </a:endParaRPr>
          </a:p>
          <a:p>
            <a:endParaRPr lang="de-CH" dirty="0"/>
          </a:p>
        </p:txBody>
      </p:sp>
      <p:sp>
        <p:nvSpPr>
          <p:cNvPr id="4" name="Rectangle 3">
            <a:extLst>
              <a:ext uri="{FF2B5EF4-FFF2-40B4-BE49-F238E27FC236}">
                <a16:creationId xmlns:a16="http://schemas.microsoft.com/office/drawing/2014/main" id="{FD4E110A-8573-4099-B67E-487931949E82}"/>
              </a:ext>
            </a:extLst>
          </p:cNvPr>
          <p:cNvSpPr/>
          <p:nvPr/>
        </p:nvSpPr>
        <p:spPr bwMode="auto">
          <a:xfrm>
            <a:off x="17068" y="2894815"/>
            <a:ext cx="2184115" cy="18767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4444" tIns="107555" rIns="134444" bIns="10755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685445" fontAlgn="base">
              <a:spcBef>
                <a:spcPct val="0"/>
              </a:spcBef>
              <a:spcAft>
                <a:spcPct val="0"/>
              </a:spcAft>
              <a:defRPr/>
            </a:pPr>
            <a:endParaRPr lang="en-US" sz="1175"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1" name="Rectangle 40">
            <a:extLst>
              <a:ext uri="{FF2B5EF4-FFF2-40B4-BE49-F238E27FC236}">
                <a16:creationId xmlns:a16="http://schemas.microsoft.com/office/drawing/2014/main" id="{48D10DF9-8798-4F25-9B04-1ADDDEF5A8C3}"/>
              </a:ext>
            </a:extLst>
          </p:cNvPr>
          <p:cNvSpPr/>
          <p:nvPr/>
        </p:nvSpPr>
        <p:spPr bwMode="auto">
          <a:xfrm>
            <a:off x="2123113" y="2906821"/>
            <a:ext cx="2095999" cy="18767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4444" tIns="107555" rIns="134444" bIns="10755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685445" fontAlgn="base">
              <a:spcBef>
                <a:spcPct val="0"/>
              </a:spcBef>
              <a:spcAft>
                <a:spcPct val="0"/>
              </a:spcAft>
              <a:defRPr/>
            </a:pPr>
            <a:endParaRPr lang="en-US" sz="1175"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73" name="Group 72">
            <a:extLst>
              <a:ext uri="{FF2B5EF4-FFF2-40B4-BE49-F238E27FC236}">
                <a16:creationId xmlns:a16="http://schemas.microsoft.com/office/drawing/2014/main" id="{19490555-67E3-4CBF-8C68-841058217530}"/>
              </a:ext>
              <a:ext uri="{C183D7F6-B498-43B3-948B-1728B52AA6E4}">
                <adec:decorative xmlns:adec="http://schemas.microsoft.com/office/drawing/2017/decorative" val="1"/>
              </a:ext>
            </a:extLst>
          </p:cNvPr>
          <p:cNvGrpSpPr/>
          <p:nvPr/>
        </p:nvGrpSpPr>
        <p:grpSpPr>
          <a:xfrm>
            <a:off x="6545686" y="3512870"/>
            <a:ext cx="1086714" cy="1266978"/>
            <a:chOff x="3577364" y="1752136"/>
            <a:chExt cx="1478006" cy="1723178"/>
          </a:xfrm>
        </p:grpSpPr>
        <p:cxnSp>
          <p:nvCxnSpPr>
            <p:cNvPr id="29" name="Straight Arrow Connector 28">
              <a:extLst>
                <a:ext uri="{FF2B5EF4-FFF2-40B4-BE49-F238E27FC236}">
                  <a16:creationId xmlns:a16="http://schemas.microsoft.com/office/drawing/2014/main" id="{330F8381-DFEF-419D-BF63-D6668620FF73}"/>
                </a:ext>
              </a:extLst>
            </p:cNvPr>
            <p:cNvCxnSpPr>
              <a:cxnSpLocks/>
            </p:cNvCxnSpPr>
            <p:nvPr/>
          </p:nvCxnSpPr>
          <p:spPr>
            <a:xfrm>
              <a:off x="4312932" y="1752136"/>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ACBB2D-DFB5-4837-B5D7-122B2CE8F6C5}"/>
                </a:ext>
              </a:extLst>
            </p:cNvPr>
            <p:cNvCxnSpPr>
              <a:cxnSpLocks/>
            </p:cNvCxnSpPr>
            <p:nvPr/>
          </p:nvCxnSpPr>
          <p:spPr>
            <a:xfrm flipH="1">
              <a:off x="3752870" y="1898337"/>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3341885-A8E7-4FED-B2D0-6D362795CEB1}"/>
                </a:ext>
              </a:extLst>
            </p:cNvPr>
            <p:cNvCxnSpPr>
              <a:cxnSpLocks/>
            </p:cNvCxnSpPr>
            <p:nvPr/>
          </p:nvCxnSpPr>
          <p:spPr>
            <a:xfrm>
              <a:off x="4421745" y="1898337"/>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Database_EFC7" title="Icon of a cylinder">
              <a:extLst>
                <a:ext uri="{FF2B5EF4-FFF2-40B4-BE49-F238E27FC236}">
                  <a16:creationId xmlns:a16="http://schemas.microsoft.com/office/drawing/2014/main" id="{6BD37084-7B03-4360-8B49-0EEA5BFCED42}"/>
                </a:ext>
              </a:extLst>
            </p:cNvPr>
            <p:cNvSpPr>
              <a:spLocks noChangeAspect="1" noEditPoints="1"/>
            </p:cNvSpPr>
            <p:nvPr/>
          </p:nvSpPr>
          <p:spPr bwMode="auto">
            <a:xfrm>
              <a:off x="3577364" y="2924150"/>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ctr" anchorCtr="0" compatLnSpc="1">
              <a:prstTxWarp prst="textNoShape">
                <a:avLst/>
              </a:prstTxWarp>
            </a:bodyPr>
            <a:lstStyle/>
            <a:p>
              <a:pPr defTabSz="685669">
                <a:lnSpc>
                  <a:spcPct val="150000"/>
                </a:lnSpc>
                <a:defRPr/>
              </a:pPr>
              <a:r>
                <a:rPr lang="en-US" sz="1029" b="1" dirty="0">
                  <a:solidFill>
                    <a:srgbClr val="2F2F2F"/>
                  </a:solidFill>
                  <a:latin typeface="Segoe UI"/>
                </a:rPr>
                <a:t>Z2</a:t>
              </a:r>
            </a:p>
          </p:txBody>
        </p:sp>
        <p:sp>
          <p:nvSpPr>
            <p:cNvPr id="69" name="Database_EFC7" title="Icon of a cylinder">
              <a:extLst>
                <a:ext uri="{FF2B5EF4-FFF2-40B4-BE49-F238E27FC236}">
                  <a16:creationId xmlns:a16="http://schemas.microsoft.com/office/drawing/2014/main" id="{F4AEF71C-DDF0-451F-921A-36A905A3A143}"/>
                </a:ext>
              </a:extLst>
            </p:cNvPr>
            <p:cNvSpPr>
              <a:spLocks noChangeAspect="1" noEditPoints="1"/>
            </p:cNvSpPr>
            <p:nvPr/>
          </p:nvSpPr>
          <p:spPr bwMode="auto">
            <a:xfrm>
              <a:off x="4656946" y="2935049"/>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ctr" anchorCtr="0" compatLnSpc="1">
              <a:prstTxWarp prst="textNoShape">
                <a:avLst/>
              </a:prstTxWarp>
            </a:bodyPr>
            <a:lstStyle/>
            <a:p>
              <a:pPr defTabSz="685669">
                <a:lnSpc>
                  <a:spcPct val="150000"/>
                </a:lnSpc>
                <a:defRPr/>
              </a:pPr>
              <a:r>
                <a:rPr lang="en-US" sz="1029" b="1" dirty="0">
                  <a:solidFill>
                    <a:srgbClr val="2F2F2F"/>
                  </a:solidFill>
                  <a:latin typeface="Segoe UI"/>
                </a:rPr>
                <a:t>Z3</a:t>
              </a:r>
            </a:p>
          </p:txBody>
        </p:sp>
        <p:sp>
          <p:nvSpPr>
            <p:cNvPr id="71" name="Database_EFC7" title="Icon of a cylinder">
              <a:extLst>
                <a:ext uri="{FF2B5EF4-FFF2-40B4-BE49-F238E27FC236}">
                  <a16:creationId xmlns:a16="http://schemas.microsoft.com/office/drawing/2014/main" id="{1F535F18-FF6C-4912-A13E-9A80E0B2BB13}"/>
                </a:ext>
              </a:extLst>
            </p:cNvPr>
            <p:cNvSpPr>
              <a:spLocks noChangeAspect="1" noEditPoints="1"/>
            </p:cNvSpPr>
            <p:nvPr/>
          </p:nvSpPr>
          <p:spPr bwMode="auto">
            <a:xfrm>
              <a:off x="4103698" y="2323661"/>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ctr" anchorCtr="0" compatLnSpc="1">
              <a:prstTxWarp prst="textNoShape">
                <a:avLst/>
              </a:prstTxWarp>
            </a:bodyPr>
            <a:lstStyle/>
            <a:p>
              <a:pPr defTabSz="685669">
                <a:lnSpc>
                  <a:spcPct val="150000"/>
                </a:lnSpc>
                <a:defRPr/>
              </a:pPr>
              <a:r>
                <a:rPr lang="en-US" sz="1029" b="1" dirty="0">
                  <a:solidFill>
                    <a:srgbClr val="2F2F2F"/>
                  </a:solidFill>
                  <a:latin typeface="Segoe UI"/>
                </a:rPr>
                <a:t>Z1</a:t>
              </a:r>
            </a:p>
          </p:txBody>
        </p:sp>
      </p:grpSp>
      <p:sp>
        <p:nvSpPr>
          <p:cNvPr id="64" name="Rectangle 63">
            <a:extLst>
              <a:ext uri="{FF2B5EF4-FFF2-40B4-BE49-F238E27FC236}">
                <a16:creationId xmlns:a16="http://schemas.microsoft.com/office/drawing/2014/main" id="{B555D60E-B23B-48FF-9602-7C6B83C6A068}"/>
              </a:ext>
              <a:ext uri="{C183D7F6-B498-43B3-948B-1728B52AA6E4}">
                <adec:decorative xmlns:adec="http://schemas.microsoft.com/office/drawing/2017/decorative" val="1"/>
              </a:ext>
            </a:extLst>
          </p:cNvPr>
          <p:cNvSpPr/>
          <p:nvPr/>
        </p:nvSpPr>
        <p:spPr bwMode="auto">
          <a:xfrm>
            <a:off x="947769" y="966837"/>
            <a:ext cx="2095999" cy="2807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4444" tIns="107555" rIns="134444" bIns="10755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685445" fontAlgn="base">
              <a:spcBef>
                <a:spcPct val="0"/>
              </a:spcBef>
              <a:spcAft>
                <a:spcPct val="0"/>
              </a:spcAft>
              <a:defRPr/>
            </a:pPr>
            <a:endParaRPr lang="en-US" sz="1324" dirty="0">
              <a:solidFill>
                <a:srgbClr val="1A1A1A"/>
              </a:solidFill>
              <a:latin typeface="Segoe UI Semibold" panose="020B0702040204020203" pitchFamily="34" charset="0"/>
              <a:ea typeface="Segoe UI" pitchFamily="34" charset="0"/>
              <a:cs typeface="Segoe UI Semibold" panose="020B0702040204020203" pitchFamily="34" charset="0"/>
            </a:endParaRPr>
          </a:p>
        </p:txBody>
      </p:sp>
      <p:grpSp>
        <p:nvGrpSpPr>
          <p:cNvPr id="5" name="Group 4">
            <a:extLst>
              <a:ext uri="{FF2B5EF4-FFF2-40B4-BE49-F238E27FC236}">
                <a16:creationId xmlns:a16="http://schemas.microsoft.com/office/drawing/2014/main" id="{61380D71-157C-426B-B4FD-1A05DAC74D5E}"/>
              </a:ext>
              <a:ext uri="{C183D7F6-B498-43B3-948B-1728B52AA6E4}">
                <adec:decorative xmlns:adec="http://schemas.microsoft.com/office/drawing/2017/decorative" val="1"/>
              </a:ext>
            </a:extLst>
          </p:cNvPr>
          <p:cNvGrpSpPr/>
          <p:nvPr/>
        </p:nvGrpSpPr>
        <p:grpSpPr>
          <a:xfrm>
            <a:off x="2309906" y="3720803"/>
            <a:ext cx="513539" cy="1137359"/>
            <a:chOff x="1055242" y="1898337"/>
            <a:chExt cx="698448" cy="1546887"/>
          </a:xfrm>
        </p:grpSpPr>
        <p:sp>
          <p:nvSpPr>
            <p:cNvPr id="6" name="Database_EFC7" title="Icon of a cylinder">
              <a:extLst>
                <a:ext uri="{FF2B5EF4-FFF2-40B4-BE49-F238E27FC236}">
                  <a16:creationId xmlns:a16="http://schemas.microsoft.com/office/drawing/2014/main" id="{EBEA1E8F-157E-4DAB-A971-F76AE9516F37}"/>
                </a:ext>
              </a:extLst>
            </p:cNvPr>
            <p:cNvSpPr>
              <a:spLocks noChangeAspect="1" noEditPoints="1"/>
            </p:cNvSpPr>
            <p:nvPr/>
          </p:nvSpPr>
          <p:spPr bwMode="auto">
            <a:xfrm>
              <a:off x="1055242" y="2630565"/>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dirty="0">
                <a:solidFill>
                  <a:schemeClr val="accent1">
                    <a:lumMod val="50000"/>
                  </a:schemeClr>
                </a:solidFill>
                <a:latin typeface="Segoe UI"/>
              </a:endParaRPr>
            </a:p>
          </p:txBody>
        </p:sp>
        <p:sp>
          <p:nvSpPr>
            <p:cNvPr id="7" name="Database_EFC7" title="Icon of a cylinder">
              <a:extLst>
                <a:ext uri="{FF2B5EF4-FFF2-40B4-BE49-F238E27FC236}">
                  <a16:creationId xmlns:a16="http://schemas.microsoft.com/office/drawing/2014/main" id="{A9B1EB3E-90B8-4768-9D38-BAE6A76CBD61}"/>
                </a:ext>
              </a:extLst>
            </p:cNvPr>
            <p:cNvSpPr>
              <a:spLocks noChangeAspect="1" noEditPoints="1"/>
            </p:cNvSpPr>
            <p:nvPr/>
          </p:nvSpPr>
          <p:spPr bwMode="auto">
            <a:xfrm>
              <a:off x="1210676" y="278599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350" dirty="0">
                <a:solidFill>
                  <a:schemeClr val="accent1">
                    <a:lumMod val="50000"/>
                  </a:schemeClr>
                </a:solidFill>
                <a:latin typeface="Segoe UI"/>
              </a:endParaRPr>
            </a:p>
          </p:txBody>
        </p:sp>
        <p:sp>
          <p:nvSpPr>
            <p:cNvPr id="8" name="Database_EFC7" title="Icon of a cylinder">
              <a:extLst>
                <a:ext uri="{FF2B5EF4-FFF2-40B4-BE49-F238E27FC236}">
                  <a16:creationId xmlns:a16="http://schemas.microsoft.com/office/drawing/2014/main" id="{A55671CF-7A7C-4977-9AE7-B6B950AA6C25}"/>
                </a:ext>
              </a:extLst>
            </p:cNvPr>
            <p:cNvSpPr>
              <a:spLocks noChangeAspect="1" noEditPoints="1"/>
            </p:cNvSpPr>
            <p:nvPr/>
          </p:nvSpPr>
          <p:spPr bwMode="auto">
            <a:xfrm>
              <a:off x="1366110" y="294143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350" dirty="0">
                <a:solidFill>
                  <a:schemeClr val="accent1">
                    <a:lumMod val="50000"/>
                  </a:schemeClr>
                </a:solidFill>
                <a:latin typeface="Segoe UI"/>
              </a:endParaRPr>
            </a:p>
          </p:txBody>
        </p:sp>
        <p:cxnSp>
          <p:nvCxnSpPr>
            <p:cNvPr id="9" name="Straight Arrow Connector 8">
              <a:extLst>
                <a:ext uri="{FF2B5EF4-FFF2-40B4-BE49-F238E27FC236}">
                  <a16:creationId xmlns:a16="http://schemas.microsoft.com/office/drawing/2014/main" id="{44225306-D914-401F-895C-D814AC2D4F99}"/>
                </a:ext>
              </a:extLst>
            </p:cNvPr>
            <p:cNvCxnSpPr>
              <a:cxnSpLocks/>
            </p:cNvCxnSpPr>
            <p:nvPr/>
          </p:nvCxnSpPr>
          <p:spPr>
            <a:xfrm flipV="1">
              <a:off x="1535861" y="189833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5F169A-C125-4882-BCB1-C358CB3CDB70}"/>
                </a:ext>
              </a:extLst>
            </p:cNvPr>
            <p:cNvCxnSpPr>
              <a:cxnSpLocks/>
            </p:cNvCxnSpPr>
            <p:nvPr/>
          </p:nvCxnSpPr>
          <p:spPr>
            <a:xfrm flipH="1">
              <a:off x="1245541" y="189833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99063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C57077-9F12-4400-AE63-0FE5F21539EC}"/>
              </a:ext>
            </a:extLst>
          </p:cNvPr>
          <p:cNvSpPr>
            <a:spLocks noGrp="1"/>
          </p:cNvSpPr>
          <p:nvPr>
            <p:ph type="body" sz="quarter" idx="18"/>
          </p:nvPr>
        </p:nvSpPr>
        <p:spPr/>
        <p:txBody>
          <a:bodyPr/>
          <a:lstStyle/>
          <a:p>
            <a:r>
              <a:rPr lang="en-US" sz="2000" b="1" dirty="0">
                <a:cs typeface="Segoe UI Semibold" panose="020B0702040204020203" pitchFamily="34" charset="0"/>
              </a:rPr>
              <a:t>GRS (Geo Redundant Storage)</a:t>
            </a:r>
          </a:p>
          <a:p>
            <a:endParaRPr lang="de-CH" dirty="0"/>
          </a:p>
        </p:txBody>
      </p:sp>
      <p:sp>
        <p:nvSpPr>
          <p:cNvPr id="4" name="Text Placeholder 3">
            <a:extLst>
              <a:ext uri="{FF2B5EF4-FFF2-40B4-BE49-F238E27FC236}">
                <a16:creationId xmlns:a16="http://schemas.microsoft.com/office/drawing/2014/main" id="{91C477F4-D068-415E-8CBC-751D5D98E848}"/>
              </a:ext>
            </a:extLst>
          </p:cNvPr>
          <p:cNvSpPr>
            <a:spLocks noGrp="1"/>
          </p:cNvSpPr>
          <p:nvPr>
            <p:ph type="body" sz="quarter" idx="19"/>
          </p:nvPr>
        </p:nvSpPr>
        <p:spPr/>
        <p:txBody>
          <a:bodyPr/>
          <a:lstStyle/>
          <a:p>
            <a:r>
              <a:rPr lang="en-US" sz="2000" b="1" dirty="0">
                <a:cs typeface="Segoe UI Semibold" panose="020B0702040204020203" pitchFamily="34" charset="0"/>
              </a:rPr>
              <a:t>RA-GRS (Read Access GRS)</a:t>
            </a:r>
          </a:p>
          <a:p>
            <a:endParaRPr lang="en-US" sz="2000" dirty="0">
              <a:solidFill>
                <a:srgbClr val="FFFFFF"/>
              </a:solidFill>
            </a:endParaRPr>
          </a:p>
          <a:p>
            <a:endParaRPr lang="de-CH" dirty="0"/>
          </a:p>
        </p:txBody>
      </p:sp>
      <p:sp>
        <p:nvSpPr>
          <p:cNvPr id="11" name="Title 10">
            <a:extLst>
              <a:ext uri="{FF2B5EF4-FFF2-40B4-BE49-F238E27FC236}">
                <a16:creationId xmlns:a16="http://schemas.microsoft.com/office/drawing/2014/main" id="{68136B78-4C6D-4B19-AB77-9AF26568D313}"/>
              </a:ext>
            </a:extLst>
          </p:cNvPr>
          <p:cNvSpPr>
            <a:spLocks noGrp="1"/>
          </p:cNvSpPr>
          <p:nvPr>
            <p:ph type="title"/>
          </p:nvPr>
        </p:nvSpPr>
        <p:spPr/>
        <p:txBody>
          <a:bodyPr/>
          <a:lstStyle/>
          <a:p>
            <a:r>
              <a:rPr lang="en-US" dirty="0"/>
              <a:t>Multiple regions </a:t>
            </a:r>
          </a:p>
        </p:txBody>
      </p:sp>
      <p:sp>
        <p:nvSpPr>
          <p:cNvPr id="2" name="Text Placeholder 1">
            <a:extLst>
              <a:ext uri="{FF2B5EF4-FFF2-40B4-BE49-F238E27FC236}">
                <a16:creationId xmlns:a16="http://schemas.microsoft.com/office/drawing/2014/main" id="{60AE158A-DB6E-4A87-880E-A1333F51014C}"/>
              </a:ext>
            </a:extLst>
          </p:cNvPr>
          <p:cNvSpPr>
            <a:spLocks noGrp="1"/>
          </p:cNvSpPr>
          <p:nvPr>
            <p:ph type="body" sz="quarter" idx="10"/>
          </p:nvPr>
        </p:nvSpPr>
        <p:spPr/>
        <p:txBody>
          <a:bodyPr/>
          <a:lstStyle/>
          <a:p>
            <a:r>
              <a:rPr lang="en-US" dirty="0" err="1"/>
              <a:t>Replikationsstrategien</a:t>
            </a:r>
            <a:r>
              <a:rPr lang="en-US" dirty="0"/>
              <a:t> (</a:t>
            </a:r>
            <a:r>
              <a:rPr lang="en-US" dirty="0" err="1"/>
              <a:t>Redundanzen</a:t>
            </a:r>
            <a:r>
              <a:rPr lang="en-US" dirty="0"/>
              <a:t>)</a:t>
            </a:r>
            <a:endParaRPr lang="de-CH" dirty="0"/>
          </a:p>
          <a:p>
            <a:endParaRPr lang="de-CH" dirty="0"/>
          </a:p>
        </p:txBody>
      </p:sp>
      <p:sp>
        <p:nvSpPr>
          <p:cNvPr id="18" name="Inhaltsplatzhalter 17">
            <a:extLst>
              <a:ext uri="{FF2B5EF4-FFF2-40B4-BE49-F238E27FC236}">
                <a16:creationId xmlns:a16="http://schemas.microsoft.com/office/drawing/2014/main" id="{DAB85F1C-ADD4-4873-9801-551F6F2A9ECD}"/>
              </a:ext>
            </a:extLst>
          </p:cNvPr>
          <p:cNvSpPr>
            <a:spLocks noGrp="1"/>
          </p:cNvSpPr>
          <p:nvPr>
            <p:ph sz="quarter" idx="20"/>
          </p:nvPr>
        </p:nvSpPr>
        <p:spPr/>
        <p:txBody>
          <a:bodyPr/>
          <a:lstStyle/>
          <a:p>
            <a:pPr defTabSz="685644">
              <a:spcAft>
                <a:spcPts val="450"/>
              </a:spcAft>
              <a:defRPr/>
            </a:pPr>
            <a:r>
              <a:rPr lang="en-US" dirty="0" err="1">
                <a:solidFill>
                  <a:srgbClr val="2F2F2F"/>
                </a:solidFill>
                <a:cs typeface="Segoe UI" panose="020B0502040204020203" pitchFamily="34" charset="0"/>
              </a:rPr>
              <a:t>Sechs</a:t>
            </a:r>
            <a:r>
              <a:rPr lang="en-US" dirty="0">
                <a:solidFill>
                  <a:srgbClr val="2F2F2F"/>
                </a:solidFill>
                <a:cs typeface="Segoe UI" panose="020B0502040204020203" pitchFamily="34" charset="0"/>
              </a:rPr>
              <a:t> Replicas, Zwei </a:t>
            </a:r>
            <a:r>
              <a:rPr lang="en-US" dirty="0" err="1">
                <a:solidFill>
                  <a:srgbClr val="2F2F2F"/>
                </a:solidFill>
                <a:cs typeface="Segoe UI" panose="020B0502040204020203" pitchFamily="34" charset="0"/>
              </a:rPr>
              <a:t>Regionen</a:t>
            </a:r>
            <a:r>
              <a:rPr lang="en-US" dirty="0">
                <a:solidFill>
                  <a:srgbClr val="2F2F2F"/>
                </a:solidFill>
                <a:cs typeface="Segoe UI" panose="020B0502040204020203" pitchFamily="34" charset="0"/>
              </a:rPr>
              <a:t> (</a:t>
            </a:r>
            <a:r>
              <a:rPr lang="en-US" dirty="0" err="1">
                <a:solidFill>
                  <a:srgbClr val="2F2F2F"/>
                </a:solidFill>
                <a:cs typeface="Segoe UI" panose="020B0502040204020203" pitchFamily="34" charset="0"/>
              </a:rPr>
              <a:t>Drei</a:t>
            </a:r>
            <a:r>
              <a:rPr lang="en-US" dirty="0">
                <a:solidFill>
                  <a:srgbClr val="2F2F2F"/>
                </a:solidFill>
                <a:cs typeface="Segoe UI" panose="020B0502040204020203" pitchFamily="34" charset="0"/>
              </a:rPr>
              <a:t> pro Region)</a:t>
            </a:r>
          </a:p>
          <a:p>
            <a:pPr defTabSz="685644">
              <a:spcAft>
                <a:spcPts val="450"/>
              </a:spcAft>
              <a:defRPr/>
            </a:pPr>
            <a:r>
              <a:rPr lang="en-US" dirty="0" err="1">
                <a:solidFill>
                  <a:srgbClr val="2F2F2F"/>
                </a:solidFill>
                <a:cs typeface="Segoe UI" panose="020B0502040204020203" pitchFamily="34" charset="0"/>
              </a:rPr>
              <a:t>Schützt</a:t>
            </a:r>
            <a:r>
              <a:rPr lang="en-US" dirty="0">
                <a:solidFill>
                  <a:srgbClr val="2F2F2F"/>
                </a:solidFill>
                <a:cs typeface="Segoe UI" panose="020B0502040204020203" pitchFamily="34" charset="0"/>
              </a:rPr>
              <a:t> </a:t>
            </a:r>
            <a:r>
              <a:rPr lang="en-US" dirty="0" err="1">
                <a:solidFill>
                  <a:srgbClr val="2F2F2F"/>
                </a:solidFill>
                <a:cs typeface="Segoe UI" panose="020B0502040204020203" pitchFamily="34" charset="0"/>
              </a:rPr>
              <a:t>vor</a:t>
            </a:r>
            <a:r>
              <a:rPr lang="en-US" dirty="0">
                <a:solidFill>
                  <a:srgbClr val="2F2F2F"/>
                </a:solidFill>
                <a:cs typeface="Segoe UI" panose="020B0502040204020203" pitchFamily="34" charset="0"/>
              </a:rPr>
              <a:t> </a:t>
            </a:r>
            <a:r>
              <a:rPr lang="en-US" b="1" dirty="0" err="1">
                <a:solidFill>
                  <a:srgbClr val="2F2F2F"/>
                </a:solidFill>
                <a:cs typeface="Segoe UI" panose="020B0502040204020203" pitchFamily="34" charset="0"/>
              </a:rPr>
              <a:t>grossen</a:t>
            </a:r>
            <a:r>
              <a:rPr lang="en-US" b="1" dirty="0">
                <a:solidFill>
                  <a:srgbClr val="2F2F2F"/>
                </a:solidFill>
                <a:cs typeface="Segoe UI" panose="020B0502040204020203" pitchFamily="34" charset="0"/>
              </a:rPr>
              <a:t> </a:t>
            </a:r>
            <a:r>
              <a:rPr lang="en-US" b="1" dirty="0" err="1">
                <a:solidFill>
                  <a:srgbClr val="2F2F2F"/>
                </a:solidFill>
                <a:cs typeface="Segoe UI" panose="020B0502040204020203" pitchFamily="34" charset="0"/>
              </a:rPr>
              <a:t>regionalen</a:t>
            </a:r>
            <a:r>
              <a:rPr lang="en-US" b="1" dirty="0">
                <a:solidFill>
                  <a:srgbClr val="2F2F2F"/>
                </a:solidFill>
                <a:cs typeface="Segoe UI" panose="020B0502040204020203" pitchFamily="34" charset="0"/>
              </a:rPr>
              <a:t> </a:t>
            </a:r>
            <a:r>
              <a:rPr lang="en-US" b="1" dirty="0" err="1">
                <a:solidFill>
                  <a:srgbClr val="2F2F2F"/>
                </a:solidFill>
                <a:cs typeface="Segoe UI" panose="020B0502040204020203" pitchFamily="34" charset="0"/>
              </a:rPr>
              <a:t>Disastern</a:t>
            </a:r>
            <a:endParaRPr lang="en-US" b="1" dirty="0">
              <a:solidFill>
                <a:srgbClr val="2F2F2F"/>
              </a:solidFill>
              <a:cs typeface="Segoe UI" panose="020B0502040204020203" pitchFamily="34" charset="0"/>
            </a:endParaRPr>
          </a:p>
          <a:p>
            <a:pPr defTabSz="685644">
              <a:spcAft>
                <a:spcPts val="450"/>
              </a:spcAft>
              <a:defRPr/>
            </a:pPr>
            <a:r>
              <a:rPr lang="en-US" dirty="0" err="1">
                <a:solidFill>
                  <a:srgbClr val="2F2F2F"/>
                </a:solidFill>
                <a:cs typeface="Segoe UI" panose="020B0502040204020203" pitchFamily="34" charset="0"/>
              </a:rPr>
              <a:t>Asynchroner</a:t>
            </a:r>
            <a:r>
              <a:rPr lang="en-US" dirty="0">
                <a:solidFill>
                  <a:srgbClr val="2F2F2F"/>
                </a:solidFill>
                <a:cs typeface="Segoe UI" panose="020B0502040204020203" pitchFamily="34" charset="0"/>
              </a:rPr>
              <a:t> copy </a:t>
            </a:r>
            <a:r>
              <a:rPr lang="en-US" dirty="0" err="1">
                <a:solidFill>
                  <a:srgbClr val="2F2F2F"/>
                </a:solidFill>
                <a:cs typeface="Segoe UI" panose="020B0502040204020203" pitchFamily="34" charset="0"/>
              </a:rPr>
              <a:t>zur</a:t>
            </a:r>
            <a:r>
              <a:rPr lang="en-US" dirty="0">
                <a:solidFill>
                  <a:srgbClr val="2F2F2F"/>
                </a:solidFill>
                <a:cs typeface="Segoe UI" panose="020B0502040204020203" pitchFamily="34" charset="0"/>
              </a:rPr>
              <a:t> secondary</a:t>
            </a:r>
            <a:endParaRPr lang="de-CH" dirty="0"/>
          </a:p>
        </p:txBody>
      </p:sp>
      <p:sp>
        <p:nvSpPr>
          <p:cNvPr id="28" name="Inhaltsplatzhalter 27">
            <a:extLst>
              <a:ext uri="{FF2B5EF4-FFF2-40B4-BE49-F238E27FC236}">
                <a16:creationId xmlns:a16="http://schemas.microsoft.com/office/drawing/2014/main" id="{81E5CCA7-CC8A-4D0F-944F-A5D18AAE6607}"/>
              </a:ext>
            </a:extLst>
          </p:cNvPr>
          <p:cNvSpPr>
            <a:spLocks noGrp="1"/>
          </p:cNvSpPr>
          <p:nvPr>
            <p:ph sz="quarter" idx="21"/>
          </p:nvPr>
        </p:nvSpPr>
        <p:spPr>
          <a:xfrm>
            <a:off x="4687618" y="1790700"/>
            <a:ext cx="3902247" cy="2812889"/>
          </a:xfrm>
        </p:spPr>
        <p:txBody>
          <a:bodyPr/>
          <a:lstStyle/>
          <a:p>
            <a:pPr defTabSz="685445" fontAlgn="base">
              <a:spcBef>
                <a:spcPct val="0"/>
              </a:spcBef>
              <a:spcAft>
                <a:spcPts val="450"/>
              </a:spcAft>
              <a:defRPr/>
            </a:pPr>
            <a:r>
              <a:rPr lang="en-US" dirty="0">
                <a:solidFill>
                  <a:srgbClr val="2F2F2F"/>
                </a:solidFill>
                <a:ea typeface="Segoe UI" panose="020B0502040204020203" pitchFamily="34" charset="0"/>
                <a:cs typeface="Segoe UI" panose="020B0502040204020203" pitchFamily="34" charset="0"/>
              </a:rPr>
              <a:t>GRS + read access </a:t>
            </a:r>
            <a:r>
              <a:rPr lang="en-US" dirty="0" err="1">
                <a:solidFill>
                  <a:srgbClr val="2F2F2F"/>
                </a:solidFill>
                <a:ea typeface="Segoe UI" panose="020B0502040204020203" pitchFamily="34" charset="0"/>
                <a:cs typeface="Segoe UI" panose="020B0502040204020203" pitchFamily="34" charset="0"/>
              </a:rPr>
              <a:t>zur</a:t>
            </a:r>
            <a:r>
              <a:rPr lang="en-US" dirty="0">
                <a:solidFill>
                  <a:srgbClr val="2F2F2F"/>
                </a:solidFill>
                <a:ea typeface="Segoe UI" panose="020B0502040204020203" pitchFamily="34" charset="0"/>
                <a:cs typeface="Segoe UI" panose="020B0502040204020203" pitchFamily="34" charset="0"/>
              </a:rPr>
              <a:t> secondary</a:t>
            </a:r>
          </a:p>
          <a:p>
            <a:endParaRPr lang="de-CH" dirty="0"/>
          </a:p>
        </p:txBody>
      </p:sp>
      <p:sp>
        <p:nvSpPr>
          <p:cNvPr id="12" name="Rectangle 11">
            <a:extLst>
              <a:ext uri="{FF2B5EF4-FFF2-40B4-BE49-F238E27FC236}">
                <a16:creationId xmlns:a16="http://schemas.microsoft.com/office/drawing/2014/main" id="{0A0D0FC9-C3C3-42EC-91F3-84256B768264}"/>
              </a:ext>
            </a:extLst>
          </p:cNvPr>
          <p:cNvSpPr/>
          <p:nvPr/>
        </p:nvSpPr>
        <p:spPr bwMode="auto">
          <a:xfrm>
            <a:off x="4335056" y="2924997"/>
            <a:ext cx="2257633" cy="18767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4444" tIns="107555" rIns="134444" bIns="10755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10050" indent="-210050" defTabSz="685644">
              <a:buFont typeface="Arial" panose="020B0604020202020204" pitchFamily="34" charset="0"/>
              <a:buChar char="•"/>
              <a:defRPr/>
            </a:pPr>
            <a:endParaRPr lang="en-US" sz="1050" dirty="0">
              <a:solidFill>
                <a:srgbClr val="2F2F2F"/>
              </a:solidFill>
              <a:latin typeface="Segoe UI Semilight"/>
            </a:endParaRPr>
          </a:p>
          <a:p>
            <a:pPr defTabSz="685644">
              <a:lnSpc>
                <a:spcPct val="90000"/>
              </a:lnSpc>
              <a:spcAft>
                <a:spcPts val="441"/>
              </a:spcAft>
              <a:defRPr/>
            </a:pPr>
            <a:endParaRPr lang="en-US" sz="1324" dirty="0">
              <a:solidFill>
                <a:srgbClr val="FFFFFF"/>
              </a:solidFill>
              <a:latin typeface="Segoe UI Semilight"/>
            </a:endParaRPr>
          </a:p>
          <a:p>
            <a:pPr defTabSz="685644">
              <a:lnSpc>
                <a:spcPct val="90000"/>
              </a:lnSpc>
              <a:spcAft>
                <a:spcPts val="441"/>
              </a:spcAft>
              <a:defRPr/>
            </a:pPr>
            <a:endParaRPr lang="en-US" sz="1324" dirty="0">
              <a:solidFill>
                <a:srgbClr val="FFFFFF"/>
              </a:solidFill>
              <a:latin typeface="Segoe UI Semilight"/>
            </a:endParaRPr>
          </a:p>
        </p:txBody>
      </p:sp>
      <p:sp>
        <p:nvSpPr>
          <p:cNvPr id="48" name="Rectangle 47">
            <a:extLst>
              <a:ext uri="{FF2B5EF4-FFF2-40B4-BE49-F238E27FC236}">
                <a16:creationId xmlns:a16="http://schemas.microsoft.com/office/drawing/2014/main" id="{21B3E5DA-84AA-4B4C-ACB6-2F82677A83E9}"/>
              </a:ext>
            </a:extLst>
          </p:cNvPr>
          <p:cNvSpPr/>
          <p:nvPr/>
        </p:nvSpPr>
        <p:spPr bwMode="auto">
          <a:xfrm>
            <a:off x="6592689" y="2924997"/>
            <a:ext cx="2355067" cy="18767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4444" tIns="107555" rIns="134444" bIns="10755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685644">
              <a:lnSpc>
                <a:spcPct val="90000"/>
              </a:lnSpc>
              <a:spcAft>
                <a:spcPts val="441"/>
              </a:spcAft>
              <a:defRPr/>
            </a:pPr>
            <a:endParaRPr lang="en-US" sz="1324" dirty="0">
              <a:solidFill>
                <a:srgbClr val="FFFFFF"/>
              </a:solidFill>
              <a:latin typeface="Segoe UI Semilight"/>
            </a:endParaRPr>
          </a:p>
          <a:p>
            <a:pPr defTabSz="685644">
              <a:lnSpc>
                <a:spcPct val="90000"/>
              </a:lnSpc>
              <a:spcAft>
                <a:spcPts val="441"/>
              </a:spcAft>
              <a:defRPr/>
            </a:pPr>
            <a:endParaRPr lang="en-US" sz="1324" dirty="0">
              <a:solidFill>
                <a:srgbClr val="FFFFFF"/>
              </a:solidFill>
              <a:latin typeface="Segoe UI Semilight"/>
            </a:endParaRPr>
          </a:p>
        </p:txBody>
      </p:sp>
      <p:grpSp>
        <p:nvGrpSpPr>
          <p:cNvPr id="74" name="Group 73">
            <a:extLst>
              <a:ext uri="{FF2B5EF4-FFF2-40B4-BE49-F238E27FC236}">
                <a16:creationId xmlns:a16="http://schemas.microsoft.com/office/drawing/2014/main" id="{AD2F9267-FB75-4E40-9EFA-A738EA5C8B01}"/>
              </a:ext>
              <a:ext uri="{C183D7F6-B498-43B3-948B-1728B52AA6E4}">
                <adec:decorative xmlns:adec="http://schemas.microsoft.com/office/drawing/2017/decorative" val="1"/>
              </a:ext>
            </a:extLst>
          </p:cNvPr>
          <p:cNvGrpSpPr/>
          <p:nvPr/>
        </p:nvGrpSpPr>
        <p:grpSpPr>
          <a:xfrm>
            <a:off x="1819876" y="3468566"/>
            <a:ext cx="1839525" cy="1438484"/>
            <a:chOff x="6305157" y="1952189"/>
            <a:chExt cx="2501882" cy="1956439"/>
          </a:xfrm>
        </p:grpSpPr>
        <p:sp>
          <p:nvSpPr>
            <p:cNvPr id="13" name="Rectangle 12">
              <a:extLst>
                <a:ext uri="{FF2B5EF4-FFF2-40B4-BE49-F238E27FC236}">
                  <a16:creationId xmlns:a16="http://schemas.microsoft.com/office/drawing/2014/main" id="{E2CC7B60-55E6-4A2A-86C7-2D13D867FBE1}"/>
                </a:ext>
              </a:extLst>
            </p:cNvPr>
            <p:cNvSpPr>
              <a:spLocks noChangeAspect="1"/>
            </p:cNvSpPr>
            <p:nvPr/>
          </p:nvSpPr>
          <p:spPr bwMode="auto">
            <a:xfrm>
              <a:off x="6382176" y="2531003"/>
              <a:ext cx="1066649" cy="101331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dirty="0">
                <a:solidFill>
                  <a:schemeClr val="accent1">
                    <a:lumMod val="50000"/>
                  </a:schemeClr>
                </a:solidFill>
                <a:latin typeface="Segoe UI Semilight"/>
                <a:ea typeface="Segoe UI" pitchFamily="34" charset="0"/>
                <a:cs typeface="Segoe UI" pitchFamily="34" charset="0"/>
              </a:endParaRPr>
            </a:p>
          </p:txBody>
        </p:sp>
        <p:sp>
          <p:nvSpPr>
            <p:cNvPr id="14" name="TextBox 13">
              <a:extLst>
                <a:ext uri="{FF2B5EF4-FFF2-40B4-BE49-F238E27FC236}">
                  <a16:creationId xmlns:a16="http://schemas.microsoft.com/office/drawing/2014/main" id="{B3CA7A34-D154-4F87-9CA5-DAA2AB70D0EC}"/>
                </a:ext>
              </a:extLst>
            </p:cNvPr>
            <p:cNvSpPr txBox="1"/>
            <p:nvPr/>
          </p:nvSpPr>
          <p:spPr>
            <a:xfrm>
              <a:off x="6581072" y="2021463"/>
              <a:ext cx="1633792" cy="489285"/>
            </a:xfrm>
            <a:prstGeom prst="rect">
              <a:avLst/>
            </a:prstGeom>
            <a:noFill/>
            <a:ln>
              <a:noFill/>
            </a:ln>
          </p:spPr>
          <p:txBody>
            <a:bodyPr wrap="none" lIns="134444" tIns="107555" rIns="134444" bIns="107555" rtlCol="0">
              <a:spAutoFit/>
            </a:bodyPr>
            <a:lstStyle/>
            <a:p>
              <a:pPr defTabSz="685644">
                <a:lnSpc>
                  <a:spcPct val="90000"/>
                </a:lnSpc>
                <a:spcAft>
                  <a:spcPts val="441"/>
                </a:spcAft>
                <a:defRPr/>
              </a:pPr>
              <a:r>
                <a:rPr lang="en-US" sz="1029" dirty="0">
                  <a:solidFill>
                    <a:schemeClr val="accent1">
                      <a:lumMod val="50000"/>
                    </a:schemeClr>
                  </a:solidFill>
                </a:rPr>
                <a:t>Typically, &gt;300mi</a:t>
              </a:r>
            </a:p>
          </p:txBody>
        </p:sp>
        <p:sp>
          <p:nvSpPr>
            <p:cNvPr id="15" name="TextBox 14">
              <a:extLst>
                <a:ext uri="{FF2B5EF4-FFF2-40B4-BE49-F238E27FC236}">
                  <a16:creationId xmlns:a16="http://schemas.microsoft.com/office/drawing/2014/main" id="{DA1B1187-4FC6-4DC4-95D9-C01D2A06C875}"/>
                </a:ext>
              </a:extLst>
            </p:cNvPr>
            <p:cNvSpPr txBox="1"/>
            <p:nvPr/>
          </p:nvSpPr>
          <p:spPr>
            <a:xfrm>
              <a:off x="7062922" y="2723043"/>
              <a:ext cx="794417" cy="489285"/>
            </a:xfrm>
            <a:prstGeom prst="rect">
              <a:avLst/>
            </a:prstGeom>
            <a:solidFill>
              <a:srgbClr val="FFFFFF"/>
            </a:solidFill>
            <a:ln>
              <a:noFill/>
            </a:ln>
          </p:spPr>
          <p:txBody>
            <a:bodyPr wrap="none" lIns="134444" tIns="107555" rIns="134444" bIns="107555" rtlCol="0">
              <a:spAutoFit/>
            </a:bodyPr>
            <a:lstStyle/>
            <a:p>
              <a:pPr defTabSz="685644">
                <a:lnSpc>
                  <a:spcPct val="90000"/>
                </a:lnSpc>
                <a:spcAft>
                  <a:spcPts val="441"/>
                </a:spcAft>
                <a:defRPr/>
              </a:pPr>
              <a:r>
                <a:rPr lang="en-US" sz="1029" dirty="0">
                  <a:solidFill>
                    <a:schemeClr val="accent1">
                      <a:lumMod val="50000"/>
                    </a:schemeClr>
                  </a:solidFill>
                </a:rPr>
                <a:t>Async</a:t>
              </a:r>
            </a:p>
          </p:txBody>
        </p:sp>
        <p:sp>
          <p:nvSpPr>
            <p:cNvPr id="16" name="TextBox 15">
              <a:extLst>
                <a:ext uri="{FF2B5EF4-FFF2-40B4-BE49-F238E27FC236}">
                  <a16:creationId xmlns:a16="http://schemas.microsoft.com/office/drawing/2014/main" id="{43DBF20F-D8F3-440E-8283-D6BB1635E9D0}"/>
                </a:ext>
              </a:extLst>
            </p:cNvPr>
            <p:cNvSpPr txBox="1"/>
            <p:nvPr/>
          </p:nvSpPr>
          <p:spPr>
            <a:xfrm>
              <a:off x="6305157" y="3419343"/>
              <a:ext cx="940489" cy="489285"/>
            </a:xfrm>
            <a:prstGeom prst="rect">
              <a:avLst/>
            </a:prstGeom>
            <a:noFill/>
            <a:ln>
              <a:noFill/>
            </a:ln>
          </p:spPr>
          <p:txBody>
            <a:bodyPr wrap="none" lIns="134444" tIns="107555" rIns="134444" bIns="107555" rtlCol="0">
              <a:spAutoFit/>
            </a:bodyPr>
            <a:lstStyle/>
            <a:p>
              <a:pPr defTabSz="685644">
                <a:lnSpc>
                  <a:spcPct val="90000"/>
                </a:lnSpc>
                <a:spcAft>
                  <a:spcPts val="441"/>
                </a:spcAft>
                <a:defRPr/>
              </a:pPr>
              <a:r>
                <a:rPr lang="en-US" sz="1029" dirty="0">
                  <a:solidFill>
                    <a:schemeClr val="accent1">
                      <a:lumMod val="50000"/>
                    </a:schemeClr>
                  </a:solidFill>
                </a:rPr>
                <a:t>Primary</a:t>
              </a:r>
            </a:p>
          </p:txBody>
        </p:sp>
        <p:sp>
          <p:nvSpPr>
            <p:cNvPr id="17" name="TextBox 16">
              <a:extLst>
                <a:ext uri="{FF2B5EF4-FFF2-40B4-BE49-F238E27FC236}">
                  <a16:creationId xmlns:a16="http://schemas.microsoft.com/office/drawing/2014/main" id="{DC9D8381-88B6-4510-A8F2-F1C24DF455EB}"/>
                </a:ext>
              </a:extLst>
            </p:cNvPr>
            <p:cNvSpPr txBox="1"/>
            <p:nvPr/>
          </p:nvSpPr>
          <p:spPr>
            <a:xfrm>
              <a:off x="7679053" y="3418691"/>
              <a:ext cx="1127986" cy="489285"/>
            </a:xfrm>
            <a:prstGeom prst="rect">
              <a:avLst/>
            </a:prstGeom>
            <a:noFill/>
            <a:ln>
              <a:noFill/>
            </a:ln>
          </p:spPr>
          <p:txBody>
            <a:bodyPr wrap="none" lIns="134444" tIns="107555" rIns="134444" bIns="107555" rtlCol="0">
              <a:spAutoFit/>
            </a:bodyPr>
            <a:lstStyle/>
            <a:p>
              <a:pPr defTabSz="685644">
                <a:lnSpc>
                  <a:spcPct val="90000"/>
                </a:lnSpc>
                <a:spcAft>
                  <a:spcPts val="441"/>
                </a:spcAft>
                <a:defRPr/>
              </a:pPr>
              <a:r>
                <a:rPr lang="en-US" sz="1029" dirty="0">
                  <a:solidFill>
                    <a:schemeClr val="accent1">
                      <a:lumMod val="50000"/>
                    </a:schemeClr>
                  </a:solidFill>
                </a:rPr>
                <a:t>Secondary</a:t>
              </a:r>
            </a:p>
          </p:txBody>
        </p:sp>
        <p:sp>
          <p:nvSpPr>
            <p:cNvPr id="19" name="Database_EFC7" title="Icon of a cylinder">
              <a:extLst>
                <a:ext uri="{FF2B5EF4-FFF2-40B4-BE49-F238E27FC236}">
                  <a16:creationId xmlns:a16="http://schemas.microsoft.com/office/drawing/2014/main" id="{F1173F8D-7502-4F4D-96F5-78034AA7A375}"/>
                </a:ext>
              </a:extLst>
            </p:cNvPr>
            <p:cNvSpPr>
              <a:spLocks noChangeAspect="1" noEditPoints="1"/>
            </p:cNvSpPr>
            <p:nvPr/>
          </p:nvSpPr>
          <p:spPr bwMode="auto">
            <a:xfrm>
              <a:off x="6423545" y="262580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dirty="0">
                <a:solidFill>
                  <a:schemeClr val="accent1">
                    <a:lumMod val="50000"/>
                  </a:schemeClr>
                </a:solidFill>
                <a:latin typeface="Segoe UI"/>
              </a:endParaRPr>
            </a:p>
          </p:txBody>
        </p:sp>
        <p:sp>
          <p:nvSpPr>
            <p:cNvPr id="20" name="Database_EFC7" title="Icon of a cylinder">
              <a:extLst>
                <a:ext uri="{FF2B5EF4-FFF2-40B4-BE49-F238E27FC236}">
                  <a16:creationId xmlns:a16="http://schemas.microsoft.com/office/drawing/2014/main" id="{6F425934-3AB0-4965-89D8-59B1AB68CC2E}"/>
                </a:ext>
              </a:extLst>
            </p:cNvPr>
            <p:cNvSpPr>
              <a:spLocks noChangeAspect="1" noEditPoints="1"/>
            </p:cNvSpPr>
            <p:nvPr/>
          </p:nvSpPr>
          <p:spPr bwMode="auto">
            <a:xfrm>
              <a:off x="6578979" y="2781236"/>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350" dirty="0">
                <a:solidFill>
                  <a:schemeClr val="accent1">
                    <a:lumMod val="50000"/>
                  </a:schemeClr>
                </a:solidFill>
                <a:latin typeface="Segoe UI"/>
              </a:endParaRPr>
            </a:p>
          </p:txBody>
        </p:sp>
        <p:sp>
          <p:nvSpPr>
            <p:cNvPr id="21" name="Database_EFC7" title="Icon of a cylinder">
              <a:extLst>
                <a:ext uri="{FF2B5EF4-FFF2-40B4-BE49-F238E27FC236}">
                  <a16:creationId xmlns:a16="http://schemas.microsoft.com/office/drawing/2014/main" id="{8072FDB5-2C31-4FFD-B316-8E9B75C48FA3}"/>
                </a:ext>
              </a:extLst>
            </p:cNvPr>
            <p:cNvSpPr>
              <a:spLocks noChangeAspect="1" noEditPoints="1"/>
            </p:cNvSpPr>
            <p:nvPr/>
          </p:nvSpPr>
          <p:spPr bwMode="auto">
            <a:xfrm>
              <a:off x="6734413" y="2936670"/>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350" dirty="0">
                <a:solidFill>
                  <a:schemeClr val="accent1">
                    <a:lumMod val="50000"/>
                  </a:schemeClr>
                </a:solidFill>
                <a:latin typeface="Segoe UI"/>
              </a:endParaRPr>
            </a:p>
          </p:txBody>
        </p:sp>
        <p:cxnSp>
          <p:nvCxnSpPr>
            <p:cNvPr id="22" name="Straight Arrow Connector 21">
              <a:extLst>
                <a:ext uri="{FF2B5EF4-FFF2-40B4-BE49-F238E27FC236}">
                  <a16:creationId xmlns:a16="http://schemas.microsoft.com/office/drawing/2014/main" id="{7B20CC4D-73AB-43BF-80EC-79750C451609}"/>
                </a:ext>
              </a:extLst>
            </p:cNvPr>
            <p:cNvCxnSpPr>
              <a:cxnSpLocks/>
            </p:cNvCxnSpPr>
            <p:nvPr/>
          </p:nvCxnSpPr>
          <p:spPr>
            <a:xfrm flipV="1">
              <a:off x="6647600" y="1952189"/>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AC4C654-E5C5-4918-925D-F9978938ED39}"/>
                </a:ext>
              </a:extLst>
            </p:cNvPr>
            <p:cNvCxnSpPr>
              <a:cxnSpLocks/>
            </p:cNvCxnSpPr>
            <p:nvPr/>
          </p:nvCxnSpPr>
          <p:spPr>
            <a:xfrm flipH="1">
              <a:off x="6501937" y="197679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Database_EFC7" title="Icon of a cylinder">
              <a:extLst>
                <a:ext uri="{FF2B5EF4-FFF2-40B4-BE49-F238E27FC236}">
                  <a16:creationId xmlns:a16="http://schemas.microsoft.com/office/drawing/2014/main" id="{51C20421-8C6C-4A36-ADB7-5CD4D1D7C544}"/>
                </a:ext>
              </a:extLst>
            </p:cNvPr>
            <p:cNvSpPr>
              <a:spLocks noChangeAspect="1" noEditPoints="1"/>
            </p:cNvSpPr>
            <p:nvPr/>
          </p:nvSpPr>
          <p:spPr bwMode="auto">
            <a:xfrm>
              <a:off x="7836542" y="264297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350" dirty="0">
                <a:solidFill>
                  <a:schemeClr val="accent1">
                    <a:lumMod val="50000"/>
                  </a:schemeClr>
                </a:solidFill>
                <a:latin typeface="Segoe UI"/>
              </a:endParaRPr>
            </a:p>
          </p:txBody>
        </p:sp>
        <p:sp>
          <p:nvSpPr>
            <p:cNvPr id="25" name="Database_EFC7" title="Icon of a cylinder">
              <a:extLst>
                <a:ext uri="{FF2B5EF4-FFF2-40B4-BE49-F238E27FC236}">
                  <a16:creationId xmlns:a16="http://schemas.microsoft.com/office/drawing/2014/main" id="{F6AE8D94-5647-43E7-BF68-DF5AB83C34B3}"/>
                </a:ext>
              </a:extLst>
            </p:cNvPr>
            <p:cNvSpPr>
              <a:spLocks noChangeAspect="1" noEditPoints="1"/>
            </p:cNvSpPr>
            <p:nvPr/>
          </p:nvSpPr>
          <p:spPr bwMode="auto">
            <a:xfrm>
              <a:off x="7991975" y="2798408"/>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350" dirty="0">
                <a:solidFill>
                  <a:schemeClr val="accent1">
                    <a:lumMod val="50000"/>
                  </a:schemeClr>
                </a:solidFill>
                <a:latin typeface="Segoe UI"/>
              </a:endParaRPr>
            </a:p>
          </p:txBody>
        </p:sp>
        <p:sp>
          <p:nvSpPr>
            <p:cNvPr id="26" name="Database_EFC7" title="Icon of a cylinder">
              <a:extLst>
                <a:ext uri="{FF2B5EF4-FFF2-40B4-BE49-F238E27FC236}">
                  <a16:creationId xmlns:a16="http://schemas.microsoft.com/office/drawing/2014/main" id="{40F3F6A8-D332-4640-8DD0-E8304FDDD401}"/>
                </a:ext>
              </a:extLst>
            </p:cNvPr>
            <p:cNvSpPr>
              <a:spLocks noChangeAspect="1" noEditPoints="1"/>
            </p:cNvSpPr>
            <p:nvPr/>
          </p:nvSpPr>
          <p:spPr bwMode="auto">
            <a:xfrm>
              <a:off x="8147409" y="295384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350" dirty="0">
                <a:solidFill>
                  <a:schemeClr val="accent1">
                    <a:lumMod val="50000"/>
                  </a:schemeClr>
                </a:solidFill>
                <a:latin typeface="Segoe UI"/>
              </a:endParaRPr>
            </a:p>
          </p:txBody>
        </p:sp>
        <p:cxnSp>
          <p:nvCxnSpPr>
            <p:cNvPr id="27" name="Straight Arrow Connector 26">
              <a:extLst>
                <a:ext uri="{FF2B5EF4-FFF2-40B4-BE49-F238E27FC236}">
                  <a16:creationId xmlns:a16="http://schemas.microsoft.com/office/drawing/2014/main" id="{2EF64D43-C12C-4D05-81BA-9F9850107574}"/>
                </a:ext>
              </a:extLst>
            </p:cNvPr>
            <p:cNvCxnSpPr>
              <a:cxnSpLocks/>
            </p:cNvCxnSpPr>
            <p:nvPr/>
          </p:nvCxnSpPr>
          <p:spPr>
            <a:xfrm>
              <a:off x="7106353" y="2778949"/>
              <a:ext cx="66663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E7F01885-2FF5-44BD-BE99-2942745780D4}"/>
              </a:ext>
              <a:ext uri="{C183D7F6-B498-43B3-948B-1728B52AA6E4}">
                <adec:decorative xmlns:adec="http://schemas.microsoft.com/office/drawing/2017/decorative" val="1"/>
              </a:ext>
            </a:extLst>
          </p:cNvPr>
          <p:cNvGrpSpPr/>
          <p:nvPr/>
        </p:nvGrpSpPr>
        <p:grpSpPr>
          <a:xfrm>
            <a:off x="6132774" y="3341190"/>
            <a:ext cx="1873668" cy="1460511"/>
            <a:chOff x="9356350" y="1910144"/>
            <a:chExt cx="2548319" cy="1986397"/>
          </a:xfrm>
        </p:grpSpPr>
        <p:sp>
          <p:nvSpPr>
            <p:cNvPr id="50" name="TextBox 49">
              <a:extLst>
                <a:ext uri="{FF2B5EF4-FFF2-40B4-BE49-F238E27FC236}">
                  <a16:creationId xmlns:a16="http://schemas.microsoft.com/office/drawing/2014/main" id="{F8B54B12-ED89-4EE0-8528-4BDB100FAA4A}"/>
                </a:ext>
              </a:extLst>
            </p:cNvPr>
            <p:cNvSpPr txBox="1"/>
            <p:nvPr/>
          </p:nvSpPr>
          <p:spPr>
            <a:xfrm>
              <a:off x="9564156" y="2016210"/>
              <a:ext cx="1633792" cy="489285"/>
            </a:xfrm>
            <a:prstGeom prst="rect">
              <a:avLst/>
            </a:prstGeom>
            <a:noFill/>
            <a:ln>
              <a:noFill/>
            </a:ln>
          </p:spPr>
          <p:txBody>
            <a:bodyPr wrap="none" lIns="134444" tIns="107555" rIns="134444" bIns="107555" rtlCol="0">
              <a:spAutoFit/>
            </a:bodyPr>
            <a:lstStyle/>
            <a:p>
              <a:pPr defTabSz="685644">
                <a:lnSpc>
                  <a:spcPct val="90000"/>
                </a:lnSpc>
                <a:spcAft>
                  <a:spcPts val="441"/>
                </a:spcAft>
                <a:defRPr/>
              </a:pPr>
              <a:r>
                <a:rPr lang="en-US" sz="1029" dirty="0">
                  <a:solidFill>
                    <a:schemeClr val="accent1">
                      <a:lumMod val="50000"/>
                    </a:schemeClr>
                  </a:solidFill>
                </a:rPr>
                <a:t>Typically, &gt;300mi</a:t>
              </a:r>
            </a:p>
          </p:txBody>
        </p:sp>
        <p:sp>
          <p:nvSpPr>
            <p:cNvPr id="51" name="TextBox 50">
              <a:extLst>
                <a:ext uri="{FF2B5EF4-FFF2-40B4-BE49-F238E27FC236}">
                  <a16:creationId xmlns:a16="http://schemas.microsoft.com/office/drawing/2014/main" id="{CD2E673F-FA46-4EE7-B0D4-53AE25F22787}"/>
                </a:ext>
              </a:extLst>
            </p:cNvPr>
            <p:cNvSpPr txBox="1"/>
            <p:nvPr/>
          </p:nvSpPr>
          <p:spPr>
            <a:xfrm>
              <a:off x="10125949" y="2664069"/>
              <a:ext cx="794417" cy="489285"/>
            </a:xfrm>
            <a:prstGeom prst="rect">
              <a:avLst/>
            </a:prstGeom>
            <a:solidFill>
              <a:srgbClr val="FFFFFF"/>
            </a:solidFill>
            <a:ln>
              <a:noFill/>
            </a:ln>
          </p:spPr>
          <p:txBody>
            <a:bodyPr wrap="none" lIns="134444" tIns="107555" rIns="134444" bIns="107555" rtlCol="0">
              <a:spAutoFit/>
            </a:bodyPr>
            <a:lstStyle/>
            <a:p>
              <a:pPr defTabSz="685644">
                <a:lnSpc>
                  <a:spcPct val="90000"/>
                </a:lnSpc>
                <a:spcAft>
                  <a:spcPts val="441"/>
                </a:spcAft>
                <a:defRPr/>
              </a:pPr>
              <a:r>
                <a:rPr lang="en-US" sz="1029" dirty="0">
                  <a:solidFill>
                    <a:schemeClr val="accent1">
                      <a:lumMod val="50000"/>
                    </a:schemeClr>
                  </a:solidFill>
                </a:rPr>
                <a:t>Async</a:t>
              </a:r>
            </a:p>
          </p:txBody>
        </p:sp>
        <p:sp>
          <p:nvSpPr>
            <p:cNvPr id="52" name="TextBox 51">
              <a:extLst>
                <a:ext uri="{FF2B5EF4-FFF2-40B4-BE49-F238E27FC236}">
                  <a16:creationId xmlns:a16="http://schemas.microsoft.com/office/drawing/2014/main" id="{A41BC2A0-B464-446B-BB54-5A0ABF7DEAF2}"/>
                </a:ext>
              </a:extLst>
            </p:cNvPr>
            <p:cNvSpPr txBox="1"/>
            <p:nvPr/>
          </p:nvSpPr>
          <p:spPr>
            <a:xfrm>
              <a:off x="9451267" y="3407256"/>
              <a:ext cx="940489" cy="489285"/>
            </a:xfrm>
            <a:prstGeom prst="rect">
              <a:avLst/>
            </a:prstGeom>
            <a:noFill/>
            <a:ln>
              <a:noFill/>
            </a:ln>
          </p:spPr>
          <p:txBody>
            <a:bodyPr wrap="none" lIns="134444" tIns="107555" rIns="134444" bIns="107555" rtlCol="0">
              <a:spAutoFit/>
            </a:bodyPr>
            <a:lstStyle/>
            <a:p>
              <a:pPr defTabSz="685644">
                <a:lnSpc>
                  <a:spcPct val="90000"/>
                </a:lnSpc>
                <a:spcAft>
                  <a:spcPts val="441"/>
                </a:spcAft>
                <a:defRPr/>
              </a:pPr>
              <a:r>
                <a:rPr lang="en-US" sz="1029" dirty="0">
                  <a:solidFill>
                    <a:schemeClr val="accent1">
                      <a:lumMod val="50000"/>
                    </a:schemeClr>
                  </a:solidFill>
                </a:rPr>
                <a:t>Primary</a:t>
              </a:r>
            </a:p>
          </p:txBody>
        </p:sp>
        <p:sp>
          <p:nvSpPr>
            <p:cNvPr id="53" name="TextBox 52">
              <a:extLst>
                <a:ext uri="{FF2B5EF4-FFF2-40B4-BE49-F238E27FC236}">
                  <a16:creationId xmlns:a16="http://schemas.microsoft.com/office/drawing/2014/main" id="{6D9965F9-E879-4F01-8287-189EBC91E269}"/>
                </a:ext>
              </a:extLst>
            </p:cNvPr>
            <p:cNvSpPr txBox="1"/>
            <p:nvPr/>
          </p:nvSpPr>
          <p:spPr>
            <a:xfrm>
              <a:off x="10776683" y="3386538"/>
              <a:ext cx="1127986" cy="489285"/>
            </a:xfrm>
            <a:prstGeom prst="rect">
              <a:avLst/>
            </a:prstGeom>
            <a:noFill/>
            <a:ln>
              <a:noFill/>
            </a:ln>
          </p:spPr>
          <p:txBody>
            <a:bodyPr wrap="none" lIns="134444" tIns="107555" rIns="134444" bIns="107555" rtlCol="0">
              <a:spAutoFit/>
            </a:bodyPr>
            <a:lstStyle/>
            <a:p>
              <a:pPr defTabSz="685644">
                <a:lnSpc>
                  <a:spcPct val="90000"/>
                </a:lnSpc>
                <a:spcAft>
                  <a:spcPts val="441"/>
                </a:spcAft>
                <a:defRPr/>
              </a:pPr>
              <a:r>
                <a:rPr lang="en-US" sz="1029" dirty="0">
                  <a:solidFill>
                    <a:schemeClr val="accent1">
                      <a:lumMod val="50000"/>
                    </a:schemeClr>
                  </a:solidFill>
                </a:rPr>
                <a:t>Secondary</a:t>
              </a:r>
            </a:p>
          </p:txBody>
        </p:sp>
        <p:sp>
          <p:nvSpPr>
            <p:cNvPr id="54" name="Rectangle 53">
              <a:extLst>
                <a:ext uri="{FF2B5EF4-FFF2-40B4-BE49-F238E27FC236}">
                  <a16:creationId xmlns:a16="http://schemas.microsoft.com/office/drawing/2014/main" id="{042DE131-C600-4966-9DDE-6AD1FB4D04BB}"/>
                </a:ext>
              </a:extLst>
            </p:cNvPr>
            <p:cNvSpPr>
              <a:spLocks noChangeAspect="1"/>
            </p:cNvSpPr>
            <p:nvPr/>
          </p:nvSpPr>
          <p:spPr bwMode="auto">
            <a:xfrm>
              <a:off x="9356350" y="2440380"/>
              <a:ext cx="1066649" cy="101331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dirty="0">
                <a:solidFill>
                  <a:schemeClr val="accent1">
                    <a:lumMod val="50000"/>
                  </a:schemeClr>
                </a:solidFill>
                <a:latin typeface="Segoe UI Semilight"/>
                <a:ea typeface="Segoe UI" pitchFamily="34" charset="0"/>
                <a:cs typeface="Segoe UI" pitchFamily="34" charset="0"/>
              </a:endParaRPr>
            </a:p>
          </p:txBody>
        </p:sp>
        <p:sp>
          <p:nvSpPr>
            <p:cNvPr id="55" name="Database_EFC7" title="Icon of a cylinder">
              <a:extLst>
                <a:ext uri="{FF2B5EF4-FFF2-40B4-BE49-F238E27FC236}">
                  <a16:creationId xmlns:a16="http://schemas.microsoft.com/office/drawing/2014/main" id="{4EF9980E-06FC-4996-919C-032C694844D7}"/>
                </a:ext>
              </a:extLst>
            </p:cNvPr>
            <p:cNvSpPr>
              <a:spLocks noChangeAspect="1" noEditPoints="1"/>
            </p:cNvSpPr>
            <p:nvPr/>
          </p:nvSpPr>
          <p:spPr bwMode="auto">
            <a:xfrm>
              <a:off x="9494082" y="259379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dirty="0">
                <a:solidFill>
                  <a:schemeClr val="accent1">
                    <a:lumMod val="50000"/>
                  </a:schemeClr>
                </a:solidFill>
                <a:latin typeface="Segoe UI"/>
              </a:endParaRPr>
            </a:p>
          </p:txBody>
        </p:sp>
        <p:sp>
          <p:nvSpPr>
            <p:cNvPr id="56" name="Database_EFC7" title="Icon of a cylinder">
              <a:extLst>
                <a:ext uri="{FF2B5EF4-FFF2-40B4-BE49-F238E27FC236}">
                  <a16:creationId xmlns:a16="http://schemas.microsoft.com/office/drawing/2014/main" id="{94EFC49E-B185-45B8-ACDB-92000FB7FCAA}"/>
                </a:ext>
              </a:extLst>
            </p:cNvPr>
            <p:cNvSpPr>
              <a:spLocks noChangeAspect="1" noEditPoints="1"/>
            </p:cNvSpPr>
            <p:nvPr/>
          </p:nvSpPr>
          <p:spPr bwMode="auto">
            <a:xfrm>
              <a:off x="9649516" y="2749228"/>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350" dirty="0">
                <a:solidFill>
                  <a:schemeClr val="accent1">
                    <a:lumMod val="50000"/>
                  </a:schemeClr>
                </a:solidFill>
                <a:latin typeface="Segoe UI"/>
              </a:endParaRPr>
            </a:p>
          </p:txBody>
        </p:sp>
        <p:sp>
          <p:nvSpPr>
            <p:cNvPr id="57" name="Database_EFC7" title="Icon of a cylinder">
              <a:extLst>
                <a:ext uri="{FF2B5EF4-FFF2-40B4-BE49-F238E27FC236}">
                  <a16:creationId xmlns:a16="http://schemas.microsoft.com/office/drawing/2014/main" id="{C02399F0-70AF-4E17-AA05-8D9E1F4B0012}"/>
                </a:ext>
              </a:extLst>
            </p:cNvPr>
            <p:cNvSpPr>
              <a:spLocks noChangeAspect="1" noEditPoints="1"/>
            </p:cNvSpPr>
            <p:nvPr/>
          </p:nvSpPr>
          <p:spPr bwMode="auto">
            <a:xfrm>
              <a:off x="9804950" y="290466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350" dirty="0">
                <a:solidFill>
                  <a:schemeClr val="accent1">
                    <a:lumMod val="50000"/>
                  </a:schemeClr>
                </a:solidFill>
                <a:latin typeface="Segoe UI"/>
              </a:endParaRPr>
            </a:p>
          </p:txBody>
        </p:sp>
        <p:cxnSp>
          <p:nvCxnSpPr>
            <p:cNvPr id="58" name="Straight Arrow Connector 57">
              <a:extLst>
                <a:ext uri="{FF2B5EF4-FFF2-40B4-BE49-F238E27FC236}">
                  <a16:creationId xmlns:a16="http://schemas.microsoft.com/office/drawing/2014/main" id="{AD3CA4C0-A1D3-4C87-B441-44E7CD4A965B}"/>
                </a:ext>
              </a:extLst>
            </p:cNvPr>
            <p:cNvCxnSpPr>
              <a:cxnSpLocks/>
            </p:cNvCxnSpPr>
            <p:nvPr/>
          </p:nvCxnSpPr>
          <p:spPr>
            <a:xfrm flipV="1">
              <a:off x="9677062" y="191014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D0494E-3892-49DA-A5D5-B5120BAFD9DB}"/>
                </a:ext>
              </a:extLst>
            </p:cNvPr>
            <p:cNvCxnSpPr>
              <a:cxnSpLocks/>
            </p:cNvCxnSpPr>
            <p:nvPr/>
          </p:nvCxnSpPr>
          <p:spPr>
            <a:xfrm flipH="1">
              <a:off x="9564186" y="194219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Database_EFC7" title="Icon of a cylinder">
              <a:extLst>
                <a:ext uri="{FF2B5EF4-FFF2-40B4-BE49-F238E27FC236}">
                  <a16:creationId xmlns:a16="http://schemas.microsoft.com/office/drawing/2014/main" id="{B77EB9CD-A562-4BEF-AF0C-586D61063D05}"/>
                </a:ext>
              </a:extLst>
            </p:cNvPr>
            <p:cNvSpPr>
              <a:spLocks noChangeAspect="1" noEditPoints="1"/>
            </p:cNvSpPr>
            <p:nvPr/>
          </p:nvSpPr>
          <p:spPr bwMode="auto">
            <a:xfrm>
              <a:off x="10907079" y="2610966"/>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350" dirty="0">
                <a:solidFill>
                  <a:schemeClr val="accent1">
                    <a:lumMod val="50000"/>
                  </a:schemeClr>
                </a:solidFill>
                <a:latin typeface="Segoe UI"/>
              </a:endParaRPr>
            </a:p>
          </p:txBody>
        </p:sp>
        <p:sp>
          <p:nvSpPr>
            <p:cNvPr id="61" name="Database_EFC7" title="Icon of a cylinder">
              <a:extLst>
                <a:ext uri="{FF2B5EF4-FFF2-40B4-BE49-F238E27FC236}">
                  <a16:creationId xmlns:a16="http://schemas.microsoft.com/office/drawing/2014/main" id="{F8F71878-43E3-45FE-BD45-42B1B91EB606}"/>
                </a:ext>
              </a:extLst>
            </p:cNvPr>
            <p:cNvSpPr>
              <a:spLocks noChangeAspect="1" noEditPoints="1"/>
            </p:cNvSpPr>
            <p:nvPr/>
          </p:nvSpPr>
          <p:spPr bwMode="auto">
            <a:xfrm>
              <a:off x="11062512" y="2766400"/>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350" dirty="0">
                <a:solidFill>
                  <a:schemeClr val="accent1">
                    <a:lumMod val="50000"/>
                  </a:schemeClr>
                </a:solidFill>
                <a:latin typeface="Segoe UI"/>
              </a:endParaRPr>
            </a:p>
          </p:txBody>
        </p:sp>
        <p:sp>
          <p:nvSpPr>
            <p:cNvPr id="62" name="Database_EFC7" title="Icon of a cylinder">
              <a:extLst>
                <a:ext uri="{FF2B5EF4-FFF2-40B4-BE49-F238E27FC236}">
                  <a16:creationId xmlns:a16="http://schemas.microsoft.com/office/drawing/2014/main" id="{1F91B0D3-0A22-4745-B4F5-998E47A607D3}"/>
                </a:ext>
              </a:extLst>
            </p:cNvPr>
            <p:cNvSpPr>
              <a:spLocks noChangeAspect="1" noEditPoints="1"/>
            </p:cNvSpPr>
            <p:nvPr/>
          </p:nvSpPr>
          <p:spPr bwMode="auto">
            <a:xfrm>
              <a:off x="11217946" y="292183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350" dirty="0">
                <a:solidFill>
                  <a:schemeClr val="accent1">
                    <a:lumMod val="50000"/>
                  </a:schemeClr>
                </a:solidFill>
                <a:latin typeface="Segoe UI"/>
              </a:endParaRPr>
            </a:p>
          </p:txBody>
        </p:sp>
        <p:cxnSp>
          <p:nvCxnSpPr>
            <p:cNvPr id="63" name="Straight Arrow Connector 62">
              <a:extLst>
                <a:ext uri="{FF2B5EF4-FFF2-40B4-BE49-F238E27FC236}">
                  <a16:creationId xmlns:a16="http://schemas.microsoft.com/office/drawing/2014/main" id="{B9A9B3A0-461E-4602-BC27-EC149D4E8F57}"/>
                </a:ext>
              </a:extLst>
            </p:cNvPr>
            <p:cNvCxnSpPr>
              <a:cxnSpLocks/>
            </p:cNvCxnSpPr>
            <p:nvPr/>
          </p:nvCxnSpPr>
          <p:spPr>
            <a:xfrm>
              <a:off x="10176890" y="2746941"/>
              <a:ext cx="66663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90700A4-559B-4CD2-AE5E-CEBA11884266}"/>
                </a:ext>
              </a:extLst>
            </p:cNvPr>
            <p:cNvCxnSpPr>
              <a:cxnSpLocks/>
            </p:cNvCxnSpPr>
            <p:nvPr/>
          </p:nvCxnSpPr>
          <p:spPr>
            <a:xfrm flipV="1">
              <a:off x="11160708" y="193277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65376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4F9E413-FED4-47F5-97F2-19CDC82E5B49}"/>
              </a:ext>
            </a:extLst>
          </p:cNvPr>
          <p:cNvSpPr>
            <a:spLocks noGrp="1"/>
          </p:cNvSpPr>
          <p:nvPr>
            <p:ph type="body" sz="quarter" idx="18"/>
          </p:nvPr>
        </p:nvSpPr>
        <p:spPr/>
        <p:txBody>
          <a:bodyPr/>
          <a:lstStyle/>
          <a:p>
            <a:r>
              <a:rPr lang="en-US" b="1" dirty="0">
                <a:ea typeface="Segoe UI" pitchFamily="34" charset="0"/>
                <a:cs typeface="Segoe UI Semibold" panose="020B0702040204020203" pitchFamily="34" charset="0"/>
              </a:rPr>
              <a:t>GZRS (Geographically ZRS)</a:t>
            </a:r>
          </a:p>
          <a:p>
            <a:endParaRPr lang="de-CH" dirty="0"/>
          </a:p>
        </p:txBody>
      </p:sp>
      <p:sp>
        <p:nvSpPr>
          <p:cNvPr id="9" name="Text Placeholder 8">
            <a:extLst>
              <a:ext uri="{FF2B5EF4-FFF2-40B4-BE49-F238E27FC236}">
                <a16:creationId xmlns:a16="http://schemas.microsoft.com/office/drawing/2014/main" id="{944C149B-2014-4FBA-B3BD-ABBD07280EA3}"/>
              </a:ext>
            </a:extLst>
          </p:cNvPr>
          <p:cNvSpPr>
            <a:spLocks noGrp="1"/>
          </p:cNvSpPr>
          <p:nvPr>
            <p:ph type="body" sz="quarter" idx="19"/>
          </p:nvPr>
        </p:nvSpPr>
        <p:spPr/>
        <p:txBody>
          <a:bodyPr/>
          <a:lstStyle/>
          <a:p>
            <a:r>
              <a:rPr lang="en-US" sz="2000" b="1" dirty="0">
                <a:cs typeface="Segoe UI Semibold" panose="020B0702040204020203" pitchFamily="34" charset="0"/>
              </a:rPr>
              <a:t>RA-GZRS (Read Access GZRS)</a:t>
            </a:r>
          </a:p>
          <a:p>
            <a:endParaRPr lang="en-US" sz="2000" dirty="0">
              <a:solidFill>
                <a:schemeClr val="accent1">
                  <a:lumMod val="50000"/>
                </a:schemeClr>
              </a:solidFill>
              <a:cs typeface="Segoe UI Semibold" panose="020B0702040204020203" pitchFamily="34" charset="0"/>
            </a:endParaRPr>
          </a:p>
          <a:p>
            <a:endParaRPr lang="de-CH" dirty="0"/>
          </a:p>
        </p:txBody>
      </p:sp>
      <p:sp>
        <p:nvSpPr>
          <p:cNvPr id="58" name="Title 57">
            <a:extLst>
              <a:ext uri="{FF2B5EF4-FFF2-40B4-BE49-F238E27FC236}">
                <a16:creationId xmlns:a16="http://schemas.microsoft.com/office/drawing/2014/main" id="{481E6AC7-4CA9-499A-B6D2-226954A9DC93}"/>
              </a:ext>
            </a:extLst>
          </p:cNvPr>
          <p:cNvSpPr>
            <a:spLocks noGrp="1"/>
          </p:cNvSpPr>
          <p:nvPr>
            <p:ph type="title"/>
          </p:nvPr>
        </p:nvSpPr>
        <p:spPr/>
        <p:txBody>
          <a:bodyPr/>
          <a:lstStyle/>
          <a:p>
            <a:r>
              <a:rPr lang="en-US" dirty="0"/>
              <a:t>Multiple regions</a:t>
            </a:r>
          </a:p>
        </p:txBody>
      </p:sp>
      <p:sp>
        <p:nvSpPr>
          <p:cNvPr id="2" name="Text Placeholder 1">
            <a:extLst>
              <a:ext uri="{FF2B5EF4-FFF2-40B4-BE49-F238E27FC236}">
                <a16:creationId xmlns:a16="http://schemas.microsoft.com/office/drawing/2014/main" id="{2D462162-A937-4C24-8744-8B3E6E62453E}"/>
              </a:ext>
            </a:extLst>
          </p:cNvPr>
          <p:cNvSpPr>
            <a:spLocks noGrp="1"/>
          </p:cNvSpPr>
          <p:nvPr>
            <p:ph type="body" sz="quarter" idx="10"/>
          </p:nvPr>
        </p:nvSpPr>
        <p:spPr/>
        <p:txBody>
          <a:bodyPr/>
          <a:lstStyle/>
          <a:p>
            <a:r>
              <a:rPr lang="en-US" dirty="0" err="1"/>
              <a:t>Replikationsstrategien</a:t>
            </a:r>
            <a:r>
              <a:rPr lang="en-US" dirty="0"/>
              <a:t> (</a:t>
            </a:r>
            <a:r>
              <a:rPr lang="en-US" dirty="0" err="1"/>
              <a:t>Redundanzen</a:t>
            </a:r>
            <a:r>
              <a:rPr lang="en-US" dirty="0"/>
              <a:t>)</a:t>
            </a:r>
            <a:endParaRPr lang="de-CH" dirty="0"/>
          </a:p>
          <a:p>
            <a:endParaRPr lang="de-CH" dirty="0"/>
          </a:p>
        </p:txBody>
      </p:sp>
      <p:sp>
        <p:nvSpPr>
          <p:cNvPr id="10" name="Inhaltsplatzhalter 9">
            <a:extLst>
              <a:ext uri="{FF2B5EF4-FFF2-40B4-BE49-F238E27FC236}">
                <a16:creationId xmlns:a16="http://schemas.microsoft.com/office/drawing/2014/main" id="{44DBE56B-6AC3-48B4-87C1-A5678A16F73A}"/>
              </a:ext>
            </a:extLst>
          </p:cNvPr>
          <p:cNvSpPr>
            <a:spLocks noGrp="1"/>
          </p:cNvSpPr>
          <p:nvPr>
            <p:ph sz="quarter" idx="20"/>
          </p:nvPr>
        </p:nvSpPr>
        <p:spPr>
          <a:xfrm>
            <a:off x="676730" y="1790701"/>
            <a:ext cx="3782528" cy="1781184"/>
          </a:xfrm>
        </p:spPr>
        <p:txBody>
          <a:bodyPr>
            <a:normAutofit/>
          </a:bodyPr>
          <a:lstStyle/>
          <a:p>
            <a:pPr defTabSz="685445" fontAlgn="base">
              <a:spcBef>
                <a:spcPct val="0"/>
              </a:spcBef>
              <a:spcAft>
                <a:spcPts val="450"/>
              </a:spcAft>
              <a:defRPr/>
            </a:pPr>
            <a:r>
              <a:rPr lang="en-US" dirty="0" err="1">
                <a:solidFill>
                  <a:srgbClr val="2F2F2F"/>
                </a:solidFill>
                <a:ea typeface="Segoe UI" panose="020B0502040204020203" pitchFamily="34" charset="0"/>
                <a:cs typeface="Segoe UI" panose="020B0502040204020203" pitchFamily="34" charset="0"/>
              </a:rPr>
              <a:t>Sechs</a:t>
            </a:r>
            <a:r>
              <a:rPr lang="en-US" dirty="0">
                <a:solidFill>
                  <a:srgbClr val="2F2F2F"/>
                </a:solidFill>
                <a:ea typeface="Segoe UI" panose="020B0502040204020203" pitchFamily="34" charset="0"/>
                <a:cs typeface="Segoe UI" panose="020B0502040204020203" pitchFamily="34" charset="0"/>
              </a:rPr>
              <a:t> Replicas, 3+1 </a:t>
            </a:r>
            <a:r>
              <a:rPr lang="en-US" dirty="0" err="1">
                <a:solidFill>
                  <a:srgbClr val="2F2F2F"/>
                </a:solidFill>
                <a:ea typeface="Segoe UI" panose="020B0502040204020203" pitchFamily="34" charset="0"/>
                <a:cs typeface="Segoe UI" panose="020B0502040204020203" pitchFamily="34" charset="0"/>
              </a:rPr>
              <a:t>Zonen</a:t>
            </a:r>
            <a:r>
              <a:rPr lang="en-US" dirty="0">
                <a:solidFill>
                  <a:srgbClr val="2F2F2F"/>
                </a:solidFill>
                <a:ea typeface="Segoe UI" panose="020B0502040204020203" pitchFamily="34" charset="0"/>
                <a:cs typeface="Segoe UI" panose="020B0502040204020203" pitchFamily="34" charset="0"/>
              </a:rPr>
              <a:t>, </a:t>
            </a:r>
            <a:r>
              <a:rPr lang="en-US" dirty="0" err="1">
                <a:solidFill>
                  <a:srgbClr val="2F2F2F"/>
                </a:solidFill>
                <a:ea typeface="Segoe UI" panose="020B0502040204020203" pitchFamily="34" charset="0"/>
                <a:cs typeface="Segoe UI" panose="020B0502040204020203" pitchFamily="34" charset="0"/>
              </a:rPr>
              <a:t>zwei</a:t>
            </a:r>
            <a:r>
              <a:rPr lang="en-US" dirty="0">
                <a:solidFill>
                  <a:srgbClr val="2F2F2F"/>
                </a:solidFill>
                <a:ea typeface="Segoe UI" panose="020B0502040204020203" pitchFamily="34" charset="0"/>
                <a:cs typeface="Segoe UI" panose="020B0502040204020203" pitchFamily="34" charset="0"/>
              </a:rPr>
              <a:t> </a:t>
            </a:r>
            <a:r>
              <a:rPr lang="en-US" dirty="0" err="1">
                <a:solidFill>
                  <a:srgbClr val="2F2F2F"/>
                </a:solidFill>
                <a:ea typeface="Segoe UI" panose="020B0502040204020203" pitchFamily="34" charset="0"/>
                <a:cs typeface="Segoe UI" panose="020B0502040204020203" pitchFamily="34" charset="0"/>
              </a:rPr>
              <a:t>Regionen</a:t>
            </a:r>
            <a:endParaRPr lang="en-US" dirty="0">
              <a:solidFill>
                <a:srgbClr val="2F2F2F"/>
              </a:solidFill>
              <a:ea typeface="Segoe UI" panose="020B0502040204020203" pitchFamily="34" charset="0"/>
              <a:cs typeface="Segoe UI" panose="020B0502040204020203" pitchFamily="34" charset="0"/>
            </a:endParaRPr>
          </a:p>
          <a:p>
            <a:pPr defTabSz="685445" fontAlgn="base">
              <a:spcBef>
                <a:spcPct val="0"/>
              </a:spcBef>
              <a:spcAft>
                <a:spcPts val="450"/>
              </a:spcAft>
              <a:defRPr/>
            </a:pPr>
            <a:r>
              <a:rPr lang="en-US" dirty="0" err="1">
                <a:solidFill>
                  <a:srgbClr val="2F2F2F"/>
                </a:solidFill>
                <a:ea typeface="Segoe UI" panose="020B0502040204020203" pitchFamily="34" charset="0"/>
                <a:cs typeface="Segoe UI" panose="020B0502040204020203" pitchFamily="34" charset="0"/>
              </a:rPr>
              <a:t>Schützt</a:t>
            </a:r>
            <a:r>
              <a:rPr lang="en-US" dirty="0">
                <a:solidFill>
                  <a:srgbClr val="2F2F2F"/>
                </a:solidFill>
                <a:ea typeface="Segoe UI" panose="020B0502040204020203" pitchFamily="34" charset="0"/>
                <a:cs typeface="Segoe UI" panose="020B0502040204020203" pitchFamily="34" charset="0"/>
              </a:rPr>
              <a:t> </a:t>
            </a:r>
            <a:r>
              <a:rPr lang="en-US" dirty="0" err="1">
                <a:solidFill>
                  <a:srgbClr val="2F2F2F"/>
                </a:solidFill>
                <a:ea typeface="Segoe UI" panose="020B0502040204020203" pitchFamily="34" charset="0"/>
                <a:cs typeface="Segoe UI" panose="020B0502040204020203" pitchFamily="34" charset="0"/>
              </a:rPr>
              <a:t>vor</a:t>
            </a:r>
            <a:r>
              <a:rPr lang="en-US" dirty="0">
                <a:solidFill>
                  <a:srgbClr val="2F2F2F"/>
                </a:solidFill>
                <a:ea typeface="Segoe UI" panose="020B0502040204020203" pitchFamily="34" charset="0"/>
                <a:cs typeface="Segoe UI" panose="020B0502040204020203" pitchFamily="34" charset="0"/>
              </a:rPr>
              <a:t> </a:t>
            </a:r>
            <a:r>
              <a:rPr lang="en-US" dirty="0" err="1">
                <a:solidFill>
                  <a:srgbClr val="2F2F2F"/>
                </a:solidFill>
                <a:ea typeface="Segoe UI" panose="020B0502040204020203" pitchFamily="34" charset="0"/>
                <a:cs typeface="Segoe UI" panose="020B0502040204020203" pitchFamily="34" charset="0"/>
              </a:rPr>
              <a:t>allen</a:t>
            </a:r>
            <a:r>
              <a:rPr lang="en-US" dirty="0">
                <a:solidFill>
                  <a:srgbClr val="2F2F2F"/>
                </a:solidFill>
                <a:ea typeface="Segoe UI" panose="020B0502040204020203" pitchFamily="34" charset="0"/>
                <a:cs typeface="Segoe UI" panose="020B0502040204020203" pitchFamily="34" charset="0"/>
              </a:rPr>
              <a:t> </a:t>
            </a:r>
            <a:r>
              <a:rPr lang="en-US" dirty="0" err="1">
                <a:solidFill>
                  <a:srgbClr val="2F2F2F"/>
                </a:solidFill>
                <a:ea typeface="Segoe UI" panose="020B0502040204020203" pitchFamily="34" charset="0"/>
                <a:cs typeface="Segoe UI" panose="020B0502040204020203" pitchFamily="34" charset="0"/>
              </a:rPr>
              <a:t>Katastrophen</a:t>
            </a:r>
            <a:endParaRPr lang="en-US" dirty="0">
              <a:solidFill>
                <a:srgbClr val="2F2F2F"/>
              </a:solidFill>
              <a:ea typeface="Segoe UI" panose="020B0502040204020203" pitchFamily="34" charset="0"/>
              <a:cs typeface="Segoe UI" panose="020B0502040204020203" pitchFamily="34" charset="0"/>
            </a:endParaRPr>
          </a:p>
          <a:p>
            <a:pPr defTabSz="685445" fontAlgn="base">
              <a:spcBef>
                <a:spcPct val="0"/>
              </a:spcBef>
              <a:spcAft>
                <a:spcPts val="450"/>
              </a:spcAft>
              <a:defRPr/>
            </a:pPr>
            <a:r>
              <a:rPr lang="en-US" dirty="0" err="1">
                <a:solidFill>
                  <a:srgbClr val="2F2F2F"/>
                </a:solidFill>
                <a:ea typeface="Segoe UI" panose="020B0502040204020203" pitchFamily="34" charset="0"/>
                <a:cs typeface="Segoe UI" panose="020B0502040204020203" pitchFamily="34" charset="0"/>
              </a:rPr>
              <a:t>Synchroner</a:t>
            </a:r>
            <a:r>
              <a:rPr lang="en-US" dirty="0">
                <a:solidFill>
                  <a:srgbClr val="2F2F2F"/>
                </a:solidFill>
                <a:ea typeface="Segoe UI" panose="020B0502040204020203" pitchFamily="34" charset="0"/>
                <a:cs typeface="Segoe UI" panose="020B0502040204020203" pitchFamily="34" charset="0"/>
              </a:rPr>
              <a:t> Write </a:t>
            </a:r>
            <a:r>
              <a:rPr lang="en-US" dirty="0" err="1">
                <a:solidFill>
                  <a:srgbClr val="2F2F2F"/>
                </a:solidFill>
                <a:ea typeface="Segoe UI" panose="020B0502040204020203" pitchFamily="34" charset="0"/>
                <a:cs typeface="Segoe UI" panose="020B0502040204020203" pitchFamily="34" charset="0"/>
              </a:rPr>
              <a:t>zu</a:t>
            </a:r>
            <a:r>
              <a:rPr lang="en-US" dirty="0">
                <a:solidFill>
                  <a:srgbClr val="2F2F2F"/>
                </a:solidFill>
                <a:ea typeface="Segoe UI" panose="020B0502040204020203" pitchFamily="34" charset="0"/>
                <a:cs typeface="Segoe UI" panose="020B0502040204020203" pitchFamily="34" charset="0"/>
              </a:rPr>
              <a:t> </a:t>
            </a:r>
            <a:r>
              <a:rPr lang="en-US" dirty="0" err="1">
                <a:solidFill>
                  <a:srgbClr val="2F2F2F"/>
                </a:solidFill>
                <a:ea typeface="Segoe UI" panose="020B0502040204020203" pitchFamily="34" charset="0"/>
                <a:cs typeface="Segoe UI" panose="020B0502040204020203" pitchFamily="34" charset="0"/>
              </a:rPr>
              <a:t>allen</a:t>
            </a:r>
            <a:r>
              <a:rPr lang="en-US" dirty="0">
                <a:solidFill>
                  <a:srgbClr val="2F2F2F"/>
                </a:solidFill>
                <a:ea typeface="Segoe UI" panose="020B0502040204020203" pitchFamily="34" charset="0"/>
                <a:cs typeface="Segoe UI" panose="020B0502040204020203" pitchFamily="34" charset="0"/>
              </a:rPr>
              <a:t> </a:t>
            </a:r>
            <a:r>
              <a:rPr lang="en-US" dirty="0" err="1">
                <a:solidFill>
                  <a:srgbClr val="2F2F2F"/>
                </a:solidFill>
                <a:ea typeface="Segoe UI" panose="020B0502040204020203" pitchFamily="34" charset="0"/>
                <a:cs typeface="Segoe UI" panose="020B0502040204020203" pitchFamily="34" charset="0"/>
              </a:rPr>
              <a:t>Zonen</a:t>
            </a:r>
            <a:endParaRPr lang="en-US" dirty="0">
              <a:solidFill>
                <a:srgbClr val="2F2F2F"/>
              </a:solidFill>
              <a:ea typeface="Segoe UI" panose="020B0502040204020203" pitchFamily="34" charset="0"/>
              <a:cs typeface="Segoe UI" panose="020B0502040204020203" pitchFamily="34" charset="0"/>
            </a:endParaRPr>
          </a:p>
          <a:p>
            <a:pPr defTabSz="685445" fontAlgn="base">
              <a:spcBef>
                <a:spcPct val="0"/>
              </a:spcBef>
              <a:spcAft>
                <a:spcPts val="450"/>
              </a:spcAft>
              <a:defRPr/>
            </a:pPr>
            <a:r>
              <a:rPr lang="en-US" dirty="0" err="1">
                <a:solidFill>
                  <a:srgbClr val="2F2F2F"/>
                </a:solidFill>
                <a:ea typeface="Segoe UI" panose="020B0502040204020203" pitchFamily="34" charset="0"/>
                <a:cs typeface="Segoe UI" panose="020B0502040204020203" pitchFamily="34" charset="0"/>
              </a:rPr>
              <a:t>Asynchroner</a:t>
            </a:r>
            <a:r>
              <a:rPr lang="en-US" dirty="0">
                <a:solidFill>
                  <a:srgbClr val="2F2F2F"/>
                </a:solidFill>
                <a:ea typeface="Segoe UI" panose="020B0502040204020203" pitchFamily="34" charset="0"/>
                <a:cs typeface="Segoe UI" panose="020B0502040204020203" pitchFamily="34" charset="0"/>
              </a:rPr>
              <a:t> </a:t>
            </a:r>
            <a:r>
              <a:rPr lang="en-US" dirty="0">
                <a:solidFill>
                  <a:srgbClr val="2F2F2F"/>
                </a:solidFill>
                <a:cs typeface="Segoe UI" panose="020B0502040204020203" pitchFamily="34" charset="0"/>
              </a:rPr>
              <a:t>copy </a:t>
            </a:r>
            <a:r>
              <a:rPr lang="en-US" dirty="0" err="1">
                <a:solidFill>
                  <a:srgbClr val="2F2F2F"/>
                </a:solidFill>
                <a:cs typeface="Segoe UI" panose="020B0502040204020203" pitchFamily="34" charset="0"/>
              </a:rPr>
              <a:t>zur</a:t>
            </a:r>
            <a:r>
              <a:rPr lang="en-US" dirty="0">
                <a:solidFill>
                  <a:srgbClr val="2F2F2F"/>
                </a:solidFill>
                <a:cs typeface="Segoe UI" panose="020B0502040204020203" pitchFamily="34" charset="0"/>
              </a:rPr>
              <a:t> secondary</a:t>
            </a:r>
            <a:endParaRPr lang="en-US" dirty="0">
              <a:solidFill>
                <a:srgbClr val="2F2F2F"/>
              </a:solidFill>
              <a:ea typeface="Segoe UI" panose="020B0502040204020203" pitchFamily="34" charset="0"/>
              <a:cs typeface="Segoe UI" panose="020B0502040204020203" pitchFamily="34" charset="0"/>
            </a:endParaRPr>
          </a:p>
          <a:p>
            <a:endParaRPr lang="de-CH" dirty="0"/>
          </a:p>
        </p:txBody>
      </p:sp>
      <p:sp>
        <p:nvSpPr>
          <p:cNvPr id="13" name="Inhaltsplatzhalter 12">
            <a:extLst>
              <a:ext uri="{FF2B5EF4-FFF2-40B4-BE49-F238E27FC236}">
                <a16:creationId xmlns:a16="http://schemas.microsoft.com/office/drawing/2014/main" id="{1DBECB0F-ABDB-42DD-A707-ED754BF01327}"/>
              </a:ext>
            </a:extLst>
          </p:cNvPr>
          <p:cNvSpPr>
            <a:spLocks noGrp="1"/>
          </p:cNvSpPr>
          <p:nvPr>
            <p:ph sz="quarter" idx="21"/>
          </p:nvPr>
        </p:nvSpPr>
        <p:spPr>
          <a:xfrm>
            <a:off x="4687619" y="1790701"/>
            <a:ext cx="3782528" cy="1822316"/>
          </a:xfrm>
        </p:spPr>
        <p:txBody>
          <a:bodyPr/>
          <a:lstStyle/>
          <a:p>
            <a:pPr defTabSz="685445" fontAlgn="base">
              <a:spcBef>
                <a:spcPct val="0"/>
              </a:spcBef>
              <a:spcAft>
                <a:spcPts val="450"/>
              </a:spcAft>
              <a:defRPr/>
            </a:pPr>
            <a:r>
              <a:rPr lang="en-US" sz="1800" dirty="0">
                <a:solidFill>
                  <a:srgbClr val="2F2F2F"/>
                </a:solidFill>
                <a:cs typeface="Segoe UI" panose="020B0502040204020203" pitchFamily="34" charset="0"/>
              </a:rPr>
              <a:t>GZRS + read access </a:t>
            </a:r>
            <a:r>
              <a:rPr lang="en-US" sz="1800" dirty="0" err="1">
                <a:solidFill>
                  <a:srgbClr val="2F2F2F"/>
                </a:solidFill>
                <a:cs typeface="Segoe UI" panose="020B0502040204020203" pitchFamily="34" charset="0"/>
              </a:rPr>
              <a:t>zur</a:t>
            </a:r>
            <a:r>
              <a:rPr lang="en-US" sz="1800" dirty="0">
                <a:solidFill>
                  <a:srgbClr val="2F2F2F"/>
                </a:solidFill>
                <a:cs typeface="Segoe UI" panose="020B0502040204020203" pitchFamily="34" charset="0"/>
              </a:rPr>
              <a:t> secondary</a:t>
            </a:r>
          </a:p>
          <a:p>
            <a:endParaRPr lang="de-CH" dirty="0"/>
          </a:p>
        </p:txBody>
      </p:sp>
      <p:sp>
        <p:nvSpPr>
          <p:cNvPr id="157" name="Rectangle 156">
            <a:extLst>
              <a:ext uri="{FF2B5EF4-FFF2-40B4-BE49-F238E27FC236}">
                <a16:creationId xmlns:a16="http://schemas.microsoft.com/office/drawing/2014/main" id="{7697DBDF-2EB8-445E-A1D0-2EE1647A136F}"/>
              </a:ext>
            </a:extLst>
          </p:cNvPr>
          <p:cNvSpPr/>
          <p:nvPr/>
        </p:nvSpPr>
        <p:spPr bwMode="auto">
          <a:xfrm>
            <a:off x="4803145" y="2889940"/>
            <a:ext cx="2931062" cy="18767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4444" tIns="107555" rIns="134444" bIns="10755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685445" fontAlgn="base">
              <a:spcBef>
                <a:spcPct val="0"/>
              </a:spcBef>
              <a:spcAft>
                <a:spcPts val="441"/>
              </a:spcAft>
              <a:defRPr/>
            </a:pPr>
            <a:endParaRPr lang="en-US" sz="1471" dirty="0">
              <a:solidFill>
                <a:srgbClr val="2F2F2F"/>
              </a:solidFill>
            </a:endParaRPr>
          </a:p>
        </p:txBody>
      </p:sp>
      <p:sp>
        <p:nvSpPr>
          <p:cNvPr id="138" name="TextBox 137">
            <a:extLst>
              <a:ext uri="{FF2B5EF4-FFF2-40B4-BE49-F238E27FC236}">
                <a16:creationId xmlns:a16="http://schemas.microsoft.com/office/drawing/2014/main" id="{C7BBC525-2A7C-410A-ACDC-7C7EB36D0E79}"/>
              </a:ext>
              <a:ext uri="{C183D7F6-B498-43B3-948B-1728B52AA6E4}">
                <adec:decorative xmlns:adec="http://schemas.microsoft.com/office/drawing/2017/decorative" val="1"/>
              </a:ext>
            </a:extLst>
          </p:cNvPr>
          <p:cNvSpPr txBox="1"/>
          <p:nvPr/>
        </p:nvSpPr>
        <p:spPr>
          <a:xfrm>
            <a:off x="6324680" y="3613016"/>
            <a:ext cx="1201256" cy="359750"/>
          </a:xfrm>
          <a:prstGeom prst="rect">
            <a:avLst/>
          </a:prstGeom>
          <a:noFill/>
        </p:spPr>
        <p:txBody>
          <a:bodyPr wrap="none" lIns="134444" tIns="107555" rIns="134444" bIns="107555" rtlCol="0">
            <a:spAutoFit/>
          </a:bodyPr>
          <a:lstStyle/>
          <a:p>
            <a:pPr defTabSz="685644">
              <a:lnSpc>
                <a:spcPct val="90000"/>
              </a:lnSpc>
              <a:spcAft>
                <a:spcPts val="441"/>
              </a:spcAft>
              <a:defRPr/>
            </a:pPr>
            <a:r>
              <a:rPr lang="en-US" sz="1029" dirty="0"/>
              <a:t>Typically, &gt;300mi</a:t>
            </a:r>
          </a:p>
        </p:txBody>
      </p:sp>
      <p:sp>
        <p:nvSpPr>
          <p:cNvPr id="139" name="TextBox 138">
            <a:extLst>
              <a:ext uri="{FF2B5EF4-FFF2-40B4-BE49-F238E27FC236}">
                <a16:creationId xmlns:a16="http://schemas.microsoft.com/office/drawing/2014/main" id="{77DFDAD8-66D3-4C28-AFC4-D41D1F405946}"/>
              </a:ext>
              <a:ext uri="{C183D7F6-B498-43B3-948B-1728B52AA6E4}">
                <adec:decorative xmlns:adec="http://schemas.microsoft.com/office/drawing/2017/decorative" val="1"/>
              </a:ext>
            </a:extLst>
          </p:cNvPr>
          <p:cNvSpPr txBox="1"/>
          <p:nvPr/>
        </p:nvSpPr>
        <p:spPr>
          <a:xfrm>
            <a:off x="6672694" y="4534705"/>
            <a:ext cx="655100" cy="502289"/>
          </a:xfrm>
          <a:prstGeom prst="rect">
            <a:avLst/>
          </a:prstGeom>
          <a:noFill/>
        </p:spPr>
        <p:txBody>
          <a:bodyPr wrap="square" lIns="134444" tIns="107555" rIns="134444" bIns="107555" rtlCol="0">
            <a:spAutoFit/>
          </a:bodyPr>
          <a:lstStyle/>
          <a:p>
            <a:pPr defTabSz="685644">
              <a:lnSpc>
                <a:spcPct val="90000"/>
              </a:lnSpc>
              <a:spcAft>
                <a:spcPts val="441"/>
              </a:spcAft>
              <a:defRPr/>
            </a:pPr>
            <a:r>
              <a:rPr lang="en-US" sz="1029" dirty="0"/>
              <a:t>Async   Read</a:t>
            </a:r>
          </a:p>
        </p:txBody>
      </p:sp>
      <p:sp>
        <p:nvSpPr>
          <p:cNvPr id="140" name="TextBox 139">
            <a:extLst>
              <a:ext uri="{FF2B5EF4-FFF2-40B4-BE49-F238E27FC236}">
                <a16:creationId xmlns:a16="http://schemas.microsoft.com/office/drawing/2014/main" id="{50D1E592-8749-420E-8E44-27A592D3EB04}"/>
              </a:ext>
              <a:ext uri="{C183D7F6-B498-43B3-948B-1728B52AA6E4}">
                <adec:decorative xmlns:adec="http://schemas.microsoft.com/office/drawing/2017/decorative" val="1"/>
              </a:ext>
            </a:extLst>
          </p:cNvPr>
          <p:cNvSpPr txBox="1"/>
          <p:nvPr/>
        </p:nvSpPr>
        <p:spPr>
          <a:xfrm>
            <a:off x="7386627" y="4582795"/>
            <a:ext cx="829359" cy="359750"/>
          </a:xfrm>
          <a:prstGeom prst="rect">
            <a:avLst/>
          </a:prstGeom>
          <a:noFill/>
        </p:spPr>
        <p:txBody>
          <a:bodyPr wrap="none" lIns="134444" tIns="107555" rIns="134444" bIns="107555" rtlCol="0">
            <a:spAutoFit/>
          </a:bodyPr>
          <a:lstStyle/>
          <a:p>
            <a:pPr defTabSz="685644">
              <a:lnSpc>
                <a:spcPct val="90000"/>
              </a:lnSpc>
              <a:spcAft>
                <a:spcPts val="441"/>
              </a:spcAft>
              <a:defRPr/>
            </a:pPr>
            <a:r>
              <a:rPr lang="en-US" sz="1029" dirty="0"/>
              <a:t>Secondary</a:t>
            </a:r>
          </a:p>
        </p:txBody>
      </p:sp>
      <p:grpSp>
        <p:nvGrpSpPr>
          <p:cNvPr id="12" name="Group 11">
            <a:extLst>
              <a:ext uri="{FF2B5EF4-FFF2-40B4-BE49-F238E27FC236}">
                <a16:creationId xmlns:a16="http://schemas.microsoft.com/office/drawing/2014/main" id="{025A8E61-A31B-40A8-AECE-A5DADB25B278}"/>
              </a:ext>
              <a:ext uri="{C183D7F6-B498-43B3-948B-1728B52AA6E4}">
                <adec:decorative xmlns:adec="http://schemas.microsoft.com/office/drawing/2017/decorative" val="1"/>
              </a:ext>
            </a:extLst>
          </p:cNvPr>
          <p:cNvGrpSpPr/>
          <p:nvPr/>
        </p:nvGrpSpPr>
        <p:grpSpPr>
          <a:xfrm>
            <a:off x="5542264" y="3359210"/>
            <a:ext cx="2121776" cy="1264597"/>
            <a:chOff x="7408467" y="1731392"/>
            <a:chExt cx="2885762" cy="1719939"/>
          </a:xfrm>
        </p:grpSpPr>
        <p:cxnSp>
          <p:nvCxnSpPr>
            <p:cNvPr id="145" name="Straight Arrow Connector 144">
              <a:extLst>
                <a:ext uri="{FF2B5EF4-FFF2-40B4-BE49-F238E27FC236}">
                  <a16:creationId xmlns:a16="http://schemas.microsoft.com/office/drawing/2014/main" id="{A0A3E8EC-E9FA-46E0-A464-3CB8AC382258}"/>
                </a:ext>
              </a:extLst>
            </p:cNvPr>
            <p:cNvCxnSpPr>
              <a:cxnSpLocks/>
            </p:cNvCxnSpPr>
            <p:nvPr/>
          </p:nvCxnSpPr>
          <p:spPr>
            <a:xfrm>
              <a:off x="8124302" y="1731392"/>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9" name="Database_EFC7" title="Icon of a cylinder">
              <a:extLst>
                <a:ext uri="{FF2B5EF4-FFF2-40B4-BE49-F238E27FC236}">
                  <a16:creationId xmlns:a16="http://schemas.microsoft.com/office/drawing/2014/main" id="{C11FFDED-8A23-43F8-8AE8-1763CB479598}"/>
                </a:ext>
              </a:extLst>
            </p:cNvPr>
            <p:cNvSpPr>
              <a:spLocks noChangeAspect="1" noEditPoints="1"/>
            </p:cNvSpPr>
            <p:nvPr/>
          </p:nvSpPr>
          <p:spPr bwMode="auto">
            <a:xfrm>
              <a:off x="7408467" y="2900167"/>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ctr" anchorCtr="0" compatLnSpc="1">
              <a:prstTxWarp prst="textNoShape">
                <a:avLst/>
              </a:prstTxWarp>
            </a:bodyPr>
            <a:lstStyle/>
            <a:p>
              <a:pPr defTabSz="685669">
                <a:lnSpc>
                  <a:spcPct val="150000"/>
                </a:lnSpc>
                <a:defRPr/>
              </a:pPr>
              <a:r>
                <a:rPr lang="en-US" sz="1029" b="1" dirty="0">
                  <a:solidFill>
                    <a:srgbClr val="2F2F2F"/>
                  </a:solidFill>
                  <a:latin typeface="Segoe UI"/>
                </a:rPr>
                <a:t>Z2</a:t>
              </a:r>
            </a:p>
          </p:txBody>
        </p:sp>
        <p:cxnSp>
          <p:nvCxnSpPr>
            <p:cNvPr id="148" name="Straight Arrow Connector 147">
              <a:extLst>
                <a:ext uri="{FF2B5EF4-FFF2-40B4-BE49-F238E27FC236}">
                  <a16:creationId xmlns:a16="http://schemas.microsoft.com/office/drawing/2014/main" id="{24FBC4AD-951E-4CD8-9904-A2A2177632BD}"/>
                </a:ext>
              </a:extLst>
            </p:cNvPr>
            <p:cNvCxnSpPr>
              <a:cxnSpLocks/>
            </p:cNvCxnSpPr>
            <p:nvPr/>
          </p:nvCxnSpPr>
          <p:spPr>
            <a:xfrm flipH="1">
              <a:off x="7564239" y="1877593"/>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24D781B0-921C-4788-9C74-A310DD2D6923}"/>
                </a:ext>
              </a:extLst>
            </p:cNvPr>
            <p:cNvCxnSpPr>
              <a:cxnSpLocks/>
            </p:cNvCxnSpPr>
            <p:nvPr/>
          </p:nvCxnSpPr>
          <p:spPr>
            <a:xfrm>
              <a:off x="8233115" y="1877593"/>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Database_EFC7" title="Icon of a cylinder">
              <a:extLst>
                <a:ext uri="{FF2B5EF4-FFF2-40B4-BE49-F238E27FC236}">
                  <a16:creationId xmlns:a16="http://schemas.microsoft.com/office/drawing/2014/main" id="{610797FC-F96C-438F-A8AF-712F8437D5EF}"/>
                </a:ext>
              </a:extLst>
            </p:cNvPr>
            <p:cNvSpPr>
              <a:spLocks noChangeAspect="1" noEditPoints="1"/>
            </p:cNvSpPr>
            <p:nvPr/>
          </p:nvSpPr>
          <p:spPr bwMode="auto">
            <a:xfrm>
              <a:off x="9595781" y="254055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350" dirty="0">
                <a:solidFill>
                  <a:srgbClr val="2F2F2F"/>
                </a:solidFill>
                <a:latin typeface="Segoe UI"/>
              </a:endParaRPr>
            </a:p>
          </p:txBody>
        </p:sp>
        <p:sp>
          <p:nvSpPr>
            <p:cNvPr id="142" name="Database_EFC7" title="Icon of a cylinder">
              <a:extLst>
                <a:ext uri="{FF2B5EF4-FFF2-40B4-BE49-F238E27FC236}">
                  <a16:creationId xmlns:a16="http://schemas.microsoft.com/office/drawing/2014/main" id="{B82DF049-6CA2-4B4D-8B1D-9074FD20ADFA}"/>
                </a:ext>
              </a:extLst>
            </p:cNvPr>
            <p:cNvSpPr>
              <a:spLocks noChangeAspect="1" noEditPoints="1"/>
            </p:cNvSpPr>
            <p:nvPr/>
          </p:nvSpPr>
          <p:spPr bwMode="auto">
            <a:xfrm>
              <a:off x="9751215" y="269599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350" dirty="0">
                <a:solidFill>
                  <a:srgbClr val="2F2F2F"/>
                </a:solidFill>
                <a:latin typeface="Segoe UI"/>
              </a:endParaRPr>
            </a:p>
          </p:txBody>
        </p:sp>
        <p:sp>
          <p:nvSpPr>
            <p:cNvPr id="143" name="Database_EFC7" title="Icon of a cylinder">
              <a:extLst>
                <a:ext uri="{FF2B5EF4-FFF2-40B4-BE49-F238E27FC236}">
                  <a16:creationId xmlns:a16="http://schemas.microsoft.com/office/drawing/2014/main" id="{851023B1-0B4C-4601-98CA-0B82808230F2}"/>
                </a:ext>
              </a:extLst>
            </p:cNvPr>
            <p:cNvSpPr>
              <a:spLocks noChangeAspect="1" noEditPoints="1"/>
            </p:cNvSpPr>
            <p:nvPr/>
          </p:nvSpPr>
          <p:spPr bwMode="auto">
            <a:xfrm>
              <a:off x="9906649" y="2851427"/>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350" dirty="0">
                <a:solidFill>
                  <a:srgbClr val="2F2F2F"/>
                </a:solidFill>
                <a:latin typeface="Segoe UI"/>
              </a:endParaRPr>
            </a:p>
          </p:txBody>
        </p:sp>
        <p:cxnSp>
          <p:nvCxnSpPr>
            <p:cNvPr id="144" name="Straight Arrow Connector 143">
              <a:extLst>
                <a:ext uri="{FF2B5EF4-FFF2-40B4-BE49-F238E27FC236}">
                  <a16:creationId xmlns:a16="http://schemas.microsoft.com/office/drawing/2014/main" id="{19EE37D4-44FF-4B43-84BC-7728668F04D2}"/>
                </a:ext>
              </a:extLst>
            </p:cNvPr>
            <p:cNvCxnSpPr>
              <a:cxnSpLocks/>
            </p:cNvCxnSpPr>
            <p:nvPr/>
          </p:nvCxnSpPr>
          <p:spPr>
            <a:xfrm>
              <a:off x="9041907" y="3204360"/>
              <a:ext cx="666634" cy="0"/>
            </a:xfrm>
            <a:prstGeom prst="straightConnector1">
              <a:avLst/>
            </a:prstGeom>
            <a:ln w="28575">
              <a:solidFill>
                <a:schemeClr val="accent2">
                  <a:lumMod val="90000"/>
                  <a:lumOff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Database_EFC7" title="Icon of a cylinder">
              <a:extLst>
                <a:ext uri="{FF2B5EF4-FFF2-40B4-BE49-F238E27FC236}">
                  <a16:creationId xmlns:a16="http://schemas.microsoft.com/office/drawing/2014/main" id="{A6F1D5E1-DC9A-4248-96FC-5E741DF305A3}"/>
                </a:ext>
              </a:extLst>
            </p:cNvPr>
            <p:cNvSpPr>
              <a:spLocks noChangeAspect="1" noEditPoints="1"/>
            </p:cNvSpPr>
            <p:nvPr/>
          </p:nvSpPr>
          <p:spPr bwMode="auto">
            <a:xfrm>
              <a:off x="8488049" y="2911066"/>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ctr" anchorCtr="0" compatLnSpc="1">
              <a:prstTxWarp prst="textNoShape">
                <a:avLst/>
              </a:prstTxWarp>
            </a:bodyPr>
            <a:lstStyle/>
            <a:p>
              <a:pPr defTabSz="685669">
                <a:lnSpc>
                  <a:spcPct val="150000"/>
                </a:lnSpc>
                <a:defRPr/>
              </a:pPr>
              <a:r>
                <a:rPr lang="en-US" sz="1029" b="1" dirty="0">
                  <a:solidFill>
                    <a:srgbClr val="2F2F2F"/>
                  </a:solidFill>
                  <a:latin typeface="Segoe UI"/>
                </a:rPr>
                <a:t>Z3</a:t>
              </a:r>
            </a:p>
          </p:txBody>
        </p:sp>
        <p:sp>
          <p:nvSpPr>
            <p:cNvPr id="4" name="Database_EFC7" title="Icon of a cylinder">
              <a:extLst>
                <a:ext uri="{FF2B5EF4-FFF2-40B4-BE49-F238E27FC236}">
                  <a16:creationId xmlns:a16="http://schemas.microsoft.com/office/drawing/2014/main" id="{1632DE39-13A5-4936-8A67-61C6D2D41C9A}"/>
                </a:ext>
              </a:extLst>
            </p:cNvPr>
            <p:cNvSpPr>
              <a:spLocks noChangeAspect="1" noEditPoints="1"/>
            </p:cNvSpPr>
            <p:nvPr/>
          </p:nvSpPr>
          <p:spPr bwMode="auto">
            <a:xfrm>
              <a:off x="7934801" y="2299678"/>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ctr" anchorCtr="0" compatLnSpc="1">
              <a:prstTxWarp prst="textNoShape">
                <a:avLst/>
              </a:prstTxWarp>
            </a:bodyPr>
            <a:lstStyle/>
            <a:p>
              <a:pPr defTabSz="685669">
                <a:lnSpc>
                  <a:spcPct val="150000"/>
                </a:lnSpc>
                <a:defRPr/>
              </a:pPr>
              <a:r>
                <a:rPr lang="en-US" sz="1029" b="1" dirty="0">
                  <a:solidFill>
                    <a:srgbClr val="2F2F2F"/>
                  </a:solidFill>
                  <a:latin typeface="Segoe UI"/>
                </a:rPr>
                <a:t>Z1</a:t>
              </a:r>
            </a:p>
          </p:txBody>
        </p:sp>
      </p:grpSp>
      <p:sp>
        <p:nvSpPr>
          <p:cNvPr id="113" name="TextBox 112">
            <a:extLst>
              <a:ext uri="{FF2B5EF4-FFF2-40B4-BE49-F238E27FC236}">
                <a16:creationId xmlns:a16="http://schemas.microsoft.com/office/drawing/2014/main" id="{4F0729A7-182F-41B0-B820-80E571A417E0}"/>
              </a:ext>
              <a:ext uri="{C183D7F6-B498-43B3-948B-1728B52AA6E4}">
                <adec:decorative xmlns:adec="http://schemas.microsoft.com/office/drawing/2017/decorative" val="1"/>
              </a:ext>
            </a:extLst>
          </p:cNvPr>
          <p:cNvSpPr txBox="1"/>
          <p:nvPr/>
        </p:nvSpPr>
        <p:spPr>
          <a:xfrm>
            <a:off x="1942780" y="3607154"/>
            <a:ext cx="1201256" cy="359750"/>
          </a:xfrm>
          <a:prstGeom prst="rect">
            <a:avLst/>
          </a:prstGeom>
          <a:noFill/>
          <a:ln>
            <a:noFill/>
          </a:ln>
        </p:spPr>
        <p:txBody>
          <a:bodyPr wrap="none" lIns="134444" tIns="107555" rIns="134444" bIns="107555" rtlCol="0">
            <a:spAutoFit/>
          </a:bodyPr>
          <a:lstStyle/>
          <a:p>
            <a:pPr defTabSz="685644">
              <a:lnSpc>
                <a:spcPct val="90000"/>
              </a:lnSpc>
              <a:spcAft>
                <a:spcPts val="441"/>
              </a:spcAft>
              <a:defRPr/>
            </a:pPr>
            <a:r>
              <a:rPr lang="en-US" sz="1029" dirty="0"/>
              <a:t>Typically</a:t>
            </a:r>
            <a:r>
              <a:rPr lang="en-US" sz="1029" dirty="0">
                <a:gradFill>
                  <a:gsLst>
                    <a:gs pos="2917">
                      <a:srgbClr val="505050"/>
                    </a:gs>
                    <a:gs pos="30000">
                      <a:srgbClr val="505050"/>
                    </a:gs>
                  </a:gsLst>
                  <a:lin ang="5400000" scaled="0"/>
                </a:gradFill>
              </a:rPr>
              <a:t>, &gt;300mi</a:t>
            </a:r>
          </a:p>
        </p:txBody>
      </p:sp>
      <p:sp>
        <p:nvSpPr>
          <p:cNvPr id="114" name="TextBox 113">
            <a:extLst>
              <a:ext uri="{FF2B5EF4-FFF2-40B4-BE49-F238E27FC236}">
                <a16:creationId xmlns:a16="http://schemas.microsoft.com/office/drawing/2014/main" id="{D13DD411-294D-4401-9109-2633B2F1CF09}"/>
              </a:ext>
              <a:ext uri="{C183D7F6-B498-43B3-948B-1728B52AA6E4}">
                <adec:decorative xmlns:adec="http://schemas.microsoft.com/office/drawing/2017/decorative" val="1"/>
              </a:ext>
            </a:extLst>
          </p:cNvPr>
          <p:cNvSpPr txBox="1"/>
          <p:nvPr/>
        </p:nvSpPr>
        <p:spPr>
          <a:xfrm>
            <a:off x="2257907" y="4571952"/>
            <a:ext cx="584100" cy="359750"/>
          </a:xfrm>
          <a:prstGeom prst="rect">
            <a:avLst/>
          </a:prstGeom>
          <a:noFill/>
          <a:ln>
            <a:noFill/>
          </a:ln>
        </p:spPr>
        <p:txBody>
          <a:bodyPr wrap="none" lIns="134444" tIns="107555" rIns="134444" bIns="107555" rtlCol="0">
            <a:spAutoFit/>
          </a:bodyPr>
          <a:lstStyle/>
          <a:p>
            <a:pPr defTabSz="685644">
              <a:lnSpc>
                <a:spcPct val="90000"/>
              </a:lnSpc>
              <a:spcAft>
                <a:spcPts val="441"/>
              </a:spcAft>
              <a:defRPr/>
            </a:pPr>
            <a:r>
              <a:rPr lang="en-US" sz="1029" dirty="0">
                <a:gradFill>
                  <a:gsLst>
                    <a:gs pos="2917">
                      <a:srgbClr val="505050"/>
                    </a:gs>
                    <a:gs pos="30000">
                      <a:srgbClr val="505050"/>
                    </a:gs>
                  </a:gsLst>
                  <a:lin ang="5400000" scaled="0"/>
                </a:gradFill>
              </a:rPr>
              <a:t>Async</a:t>
            </a:r>
          </a:p>
        </p:txBody>
      </p:sp>
      <p:sp>
        <p:nvSpPr>
          <p:cNvPr id="115" name="TextBox 114">
            <a:extLst>
              <a:ext uri="{FF2B5EF4-FFF2-40B4-BE49-F238E27FC236}">
                <a16:creationId xmlns:a16="http://schemas.microsoft.com/office/drawing/2014/main" id="{636C51C0-42B4-4EDF-B3DA-AAED4EC0EB3D}"/>
              </a:ext>
              <a:ext uri="{C183D7F6-B498-43B3-948B-1728B52AA6E4}">
                <adec:decorative xmlns:adec="http://schemas.microsoft.com/office/drawing/2017/decorative" val="1"/>
              </a:ext>
            </a:extLst>
          </p:cNvPr>
          <p:cNvSpPr txBox="1"/>
          <p:nvPr/>
        </p:nvSpPr>
        <p:spPr>
          <a:xfrm>
            <a:off x="2792591" y="4625762"/>
            <a:ext cx="829359" cy="359750"/>
          </a:xfrm>
          <a:prstGeom prst="rect">
            <a:avLst/>
          </a:prstGeom>
          <a:noFill/>
          <a:ln>
            <a:noFill/>
          </a:ln>
        </p:spPr>
        <p:txBody>
          <a:bodyPr wrap="none" lIns="134444" tIns="107555" rIns="134444" bIns="107555" rtlCol="0">
            <a:spAutoFit/>
          </a:bodyPr>
          <a:lstStyle/>
          <a:p>
            <a:pPr defTabSz="685644">
              <a:lnSpc>
                <a:spcPct val="90000"/>
              </a:lnSpc>
              <a:spcAft>
                <a:spcPts val="441"/>
              </a:spcAft>
              <a:defRPr/>
            </a:pPr>
            <a:r>
              <a:rPr lang="en-US" sz="1029" dirty="0">
                <a:gradFill>
                  <a:gsLst>
                    <a:gs pos="2917">
                      <a:srgbClr val="505050"/>
                    </a:gs>
                    <a:gs pos="30000">
                      <a:srgbClr val="505050"/>
                    </a:gs>
                  </a:gsLst>
                  <a:lin ang="5400000" scaled="0"/>
                </a:gradFill>
              </a:rPr>
              <a:t>Secondary</a:t>
            </a:r>
          </a:p>
        </p:txBody>
      </p:sp>
      <p:grpSp>
        <p:nvGrpSpPr>
          <p:cNvPr id="11" name="Group 10">
            <a:extLst>
              <a:ext uri="{FF2B5EF4-FFF2-40B4-BE49-F238E27FC236}">
                <a16:creationId xmlns:a16="http://schemas.microsoft.com/office/drawing/2014/main" id="{B4B20743-D01D-4CD6-B26C-9C2136AE965C}"/>
              </a:ext>
              <a:ext uri="{C183D7F6-B498-43B3-948B-1728B52AA6E4}">
                <adec:decorative xmlns:adec="http://schemas.microsoft.com/office/drawing/2017/decorative" val="1"/>
              </a:ext>
            </a:extLst>
          </p:cNvPr>
          <p:cNvGrpSpPr/>
          <p:nvPr/>
        </p:nvGrpSpPr>
        <p:grpSpPr>
          <a:xfrm>
            <a:off x="1090038" y="3396563"/>
            <a:ext cx="2135062" cy="1243089"/>
            <a:chOff x="1950441" y="1731392"/>
            <a:chExt cx="2903832" cy="1690687"/>
          </a:xfrm>
        </p:grpSpPr>
        <p:cxnSp>
          <p:nvCxnSpPr>
            <p:cNvPr id="120" name="Straight Arrow Connector 119">
              <a:extLst>
                <a:ext uri="{FF2B5EF4-FFF2-40B4-BE49-F238E27FC236}">
                  <a16:creationId xmlns:a16="http://schemas.microsoft.com/office/drawing/2014/main" id="{C1A1FF69-D726-4651-93F8-1C8F9FAE44BD}"/>
                </a:ext>
              </a:extLst>
            </p:cNvPr>
            <p:cNvCxnSpPr>
              <a:cxnSpLocks/>
            </p:cNvCxnSpPr>
            <p:nvPr/>
          </p:nvCxnSpPr>
          <p:spPr>
            <a:xfrm>
              <a:off x="2684346" y="1731392"/>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BB7A66D-3468-44D9-9CEA-4B48C47C92A4}"/>
                </a:ext>
              </a:extLst>
            </p:cNvPr>
            <p:cNvCxnSpPr>
              <a:cxnSpLocks/>
            </p:cNvCxnSpPr>
            <p:nvPr/>
          </p:nvCxnSpPr>
          <p:spPr>
            <a:xfrm flipH="1">
              <a:off x="2124283" y="1877593"/>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9EC4FE1-2061-426A-93AB-694B54EE44F1}"/>
                </a:ext>
              </a:extLst>
            </p:cNvPr>
            <p:cNvCxnSpPr>
              <a:cxnSpLocks/>
            </p:cNvCxnSpPr>
            <p:nvPr/>
          </p:nvCxnSpPr>
          <p:spPr>
            <a:xfrm>
              <a:off x="2793159" y="1877593"/>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Database_EFC7" title="Icon of a cylinder">
              <a:extLst>
                <a:ext uri="{FF2B5EF4-FFF2-40B4-BE49-F238E27FC236}">
                  <a16:creationId xmlns:a16="http://schemas.microsoft.com/office/drawing/2014/main" id="{01FC8375-42E1-4932-A0AA-3D248053C553}"/>
                </a:ext>
              </a:extLst>
            </p:cNvPr>
            <p:cNvSpPr>
              <a:spLocks noChangeAspect="1" noEditPoints="1"/>
            </p:cNvSpPr>
            <p:nvPr/>
          </p:nvSpPr>
          <p:spPr bwMode="auto">
            <a:xfrm>
              <a:off x="4155825" y="254055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029" dirty="0">
                <a:solidFill>
                  <a:srgbClr val="2F2F2F"/>
                </a:solidFill>
              </a:endParaRPr>
            </a:p>
          </p:txBody>
        </p:sp>
        <p:sp>
          <p:nvSpPr>
            <p:cNvPr id="117" name="Database_EFC7" title="Icon of a cylinder">
              <a:extLst>
                <a:ext uri="{FF2B5EF4-FFF2-40B4-BE49-F238E27FC236}">
                  <a16:creationId xmlns:a16="http://schemas.microsoft.com/office/drawing/2014/main" id="{68C7CFF3-4CBF-4CF0-94BC-7FB7B38F639D}"/>
                </a:ext>
              </a:extLst>
            </p:cNvPr>
            <p:cNvSpPr>
              <a:spLocks noChangeAspect="1" noEditPoints="1"/>
            </p:cNvSpPr>
            <p:nvPr/>
          </p:nvSpPr>
          <p:spPr bwMode="auto">
            <a:xfrm>
              <a:off x="4311259" y="269599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029" dirty="0">
                <a:solidFill>
                  <a:srgbClr val="2F2F2F"/>
                </a:solidFill>
              </a:endParaRPr>
            </a:p>
          </p:txBody>
        </p:sp>
        <p:sp>
          <p:nvSpPr>
            <p:cNvPr id="118" name="Database_EFC7" title="Icon of a cylinder">
              <a:extLst>
                <a:ext uri="{FF2B5EF4-FFF2-40B4-BE49-F238E27FC236}">
                  <a16:creationId xmlns:a16="http://schemas.microsoft.com/office/drawing/2014/main" id="{150DC6A9-CD24-48BC-8D50-747A3B0CDE01}"/>
                </a:ext>
              </a:extLst>
            </p:cNvPr>
            <p:cNvSpPr>
              <a:spLocks noChangeAspect="1" noEditPoints="1"/>
            </p:cNvSpPr>
            <p:nvPr/>
          </p:nvSpPr>
          <p:spPr bwMode="auto">
            <a:xfrm>
              <a:off x="4466693" y="2851427"/>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029" dirty="0">
                <a:solidFill>
                  <a:srgbClr val="2F2F2F"/>
                </a:solidFill>
              </a:endParaRPr>
            </a:p>
          </p:txBody>
        </p:sp>
        <p:cxnSp>
          <p:nvCxnSpPr>
            <p:cNvPr id="119" name="Straight Arrow Connector 118">
              <a:extLst>
                <a:ext uri="{FF2B5EF4-FFF2-40B4-BE49-F238E27FC236}">
                  <a16:creationId xmlns:a16="http://schemas.microsoft.com/office/drawing/2014/main" id="{BCE0FD44-A828-4871-8834-AD8C14551E6E}"/>
                </a:ext>
              </a:extLst>
            </p:cNvPr>
            <p:cNvCxnSpPr>
              <a:cxnSpLocks/>
            </p:cNvCxnSpPr>
            <p:nvPr/>
          </p:nvCxnSpPr>
          <p:spPr>
            <a:xfrm>
              <a:off x="3588513" y="3199784"/>
              <a:ext cx="680072" cy="4576"/>
            </a:xfrm>
            <a:prstGeom prst="straightConnector1">
              <a:avLst/>
            </a:prstGeom>
            <a:ln w="28575">
              <a:solidFill>
                <a:schemeClr val="accent2">
                  <a:lumMod val="90000"/>
                  <a:lumOff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Database_EFC7" title="Icon of a cylinder">
              <a:extLst>
                <a:ext uri="{FF2B5EF4-FFF2-40B4-BE49-F238E27FC236}">
                  <a16:creationId xmlns:a16="http://schemas.microsoft.com/office/drawing/2014/main" id="{5C814C6C-2AB1-419B-B45D-CB24D003CF22}"/>
                </a:ext>
              </a:extLst>
            </p:cNvPr>
            <p:cNvSpPr>
              <a:spLocks noChangeAspect="1" noEditPoints="1"/>
            </p:cNvSpPr>
            <p:nvPr/>
          </p:nvSpPr>
          <p:spPr bwMode="auto">
            <a:xfrm>
              <a:off x="1950441" y="2870915"/>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ctr" anchorCtr="0" compatLnSpc="1">
              <a:prstTxWarp prst="textNoShape">
                <a:avLst/>
              </a:prstTxWarp>
            </a:bodyPr>
            <a:lstStyle/>
            <a:p>
              <a:pPr defTabSz="685669">
                <a:lnSpc>
                  <a:spcPct val="150000"/>
                </a:lnSpc>
                <a:defRPr/>
              </a:pPr>
              <a:r>
                <a:rPr lang="en-US" sz="1029" b="1" dirty="0">
                  <a:solidFill>
                    <a:srgbClr val="2F2F2F"/>
                  </a:solidFill>
                  <a:latin typeface="Segoe UI"/>
                </a:rPr>
                <a:t>Z2</a:t>
              </a:r>
            </a:p>
          </p:txBody>
        </p:sp>
        <p:sp>
          <p:nvSpPr>
            <p:cNvPr id="6" name="Database_EFC7" title="Icon of a cylinder">
              <a:extLst>
                <a:ext uri="{FF2B5EF4-FFF2-40B4-BE49-F238E27FC236}">
                  <a16:creationId xmlns:a16="http://schemas.microsoft.com/office/drawing/2014/main" id="{AEB358A2-4423-4AEA-8C5F-D4957B5DB7C0}"/>
                </a:ext>
              </a:extLst>
            </p:cNvPr>
            <p:cNvSpPr>
              <a:spLocks noChangeAspect="1" noEditPoints="1"/>
            </p:cNvSpPr>
            <p:nvPr/>
          </p:nvSpPr>
          <p:spPr bwMode="auto">
            <a:xfrm>
              <a:off x="3030023" y="2881814"/>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ctr" anchorCtr="0" compatLnSpc="1">
              <a:prstTxWarp prst="textNoShape">
                <a:avLst/>
              </a:prstTxWarp>
            </a:bodyPr>
            <a:lstStyle/>
            <a:p>
              <a:pPr defTabSz="685669">
                <a:lnSpc>
                  <a:spcPct val="150000"/>
                </a:lnSpc>
                <a:defRPr/>
              </a:pPr>
              <a:r>
                <a:rPr lang="en-US" sz="1029" b="1" dirty="0">
                  <a:solidFill>
                    <a:srgbClr val="2F2F2F"/>
                  </a:solidFill>
                  <a:latin typeface="Segoe UI"/>
                </a:rPr>
                <a:t>Z3</a:t>
              </a:r>
            </a:p>
          </p:txBody>
        </p:sp>
        <p:sp>
          <p:nvSpPr>
            <p:cNvPr id="7" name="Database_EFC7" title="Icon of a cylinder">
              <a:extLst>
                <a:ext uri="{FF2B5EF4-FFF2-40B4-BE49-F238E27FC236}">
                  <a16:creationId xmlns:a16="http://schemas.microsoft.com/office/drawing/2014/main" id="{33892286-54F7-4F4F-B08E-6BAB9B52B2BA}"/>
                </a:ext>
              </a:extLst>
            </p:cNvPr>
            <p:cNvSpPr>
              <a:spLocks noChangeAspect="1" noEditPoints="1"/>
            </p:cNvSpPr>
            <p:nvPr/>
          </p:nvSpPr>
          <p:spPr bwMode="auto">
            <a:xfrm>
              <a:off x="2476775" y="2270426"/>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ctr" anchorCtr="0" compatLnSpc="1">
              <a:prstTxWarp prst="textNoShape">
                <a:avLst/>
              </a:prstTxWarp>
            </a:bodyPr>
            <a:lstStyle/>
            <a:p>
              <a:pPr defTabSz="685669">
                <a:lnSpc>
                  <a:spcPct val="150000"/>
                </a:lnSpc>
                <a:defRPr/>
              </a:pPr>
              <a:r>
                <a:rPr lang="en-US" sz="1029" b="1" dirty="0">
                  <a:solidFill>
                    <a:srgbClr val="2F2F2F"/>
                  </a:solidFill>
                  <a:latin typeface="Segoe UI"/>
                </a:rPr>
                <a:t>Z1</a:t>
              </a:r>
            </a:p>
          </p:txBody>
        </p:sp>
      </p:grpSp>
    </p:spTree>
    <p:custDataLst>
      <p:tags r:id="rId1"/>
    </p:custDataLst>
    <p:extLst>
      <p:ext uri="{BB962C8B-B14F-4D97-AF65-F5344CB8AC3E}">
        <p14:creationId xmlns:p14="http://schemas.microsoft.com/office/powerpoint/2010/main" val="1585601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A2C3667-B42B-4C38-8064-BEEC384E6972}"/>
              </a:ext>
            </a:extLst>
          </p:cNvPr>
          <p:cNvPicPr>
            <a:picLocks noChangeAspect="1"/>
          </p:cNvPicPr>
          <p:nvPr/>
        </p:nvPicPr>
        <p:blipFill>
          <a:blip r:embed="rId3"/>
          <a:stretch>
            <a:fillRect/>
          </a:stretch>
        </p:blipFill>
        <p:spPr>
          <a:xfrm>
            <a:off x="735557" y="1419225"/>
            <a:ext cx="7677730" cy="3167063"/>
          </a:xfrm>
          <a:prstGeom prst="rect">
            <a:avLst/>
          </a:prstGeom>
          <a:noFill/>
        </p:spPr>
      </p:pic>
      <p:sp>
        <p:nvSpPr>
          <p:cNvPr id="3" name="Titel 2">
            <a:extLst>
              <a:ext uri="{FF2B5EF4-FFF2-40B4-BE49-F238E27FC236}">
                <a16:creationId xmlns:a16="http://schemas.microsoft.com/office/drawing/2014/main" id="{9D79430F-AFA0-43AC-90C7-050B0C88CBAA}"/>
              </a:ext>
            </a:extLst>
          </p:cNvPr>
          <p:cNvSpPr>
            <a:spLocks noGrp="1"/>
          </p:cNvSpPr>
          <p:nvPr>
            <p:ph type="title"/>
          </p:nvPr>
        </p:nvSpPr>
        <p:spPr>
          <a:xfrm>
            <a:off x="676730" y="236450"/>
            <a:ext cx="7793417" cy="519574"/>
          </a:xfrm>
        </p:spPr>
        <p:txBody>
          <a:bodyPr anchor="t">
            <a:normAutofit/>
          </a:bodyPr>
          <a:lstStyle/>
          <a:p>
            <a:r>
              <a:rPr lang="de-CH" dirty="0"/>
              <a:t>Demo</a:t>
            </a:r>
          </a:p>
        </p:txBody>
      </p:sp>
    </p:spTree>
    <p:extLst>
      <p:ext uri="{BB962C8B-B14F-4D97-AF65-F5344CB8AC3E}">
        <p14:creationId xmlns:p14="http://schemas.microsoft.com/office/powerpoint/2010/main" val="2525428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D34263-1B86-4CC2-8EC6-E1BA1EF69853}"/>
              </a:ext>
            </a:extLst>
          </p:cNvPr>
          <p:cNvSpPr>
            <a:spLocks noGrp="1"/>
          </p:cNvSpPr>
          <p:nvPr>
            <p:ph type="body" sz="quarter" idx="14"/>
          </p:nvPr>
        </p:nvSpPr>
        <p:spPr/>
        <p:txBody>
          <a:bodyPr/>
          <a:lstStyle/>
          <a:p>
            <a:pPr marL="0" indent="0">
              <a:buNone/>
            </a:pPr>
            <a:r>
              <a:rPr lang="de-CH" dirty="0"/>
              <a:t>Viel Spass </a:t>
            </a:r>
            <a:r>
              <a:rPr lang="de-CH" dirty="0">
                <a:sym typeface="Wingdings" panose="05000000000000000000" pitchFamily="2" charset="2"/>
              </a:rPr>
              <a:t></a:t>
            </a:r>
            <a:endParaRPr lang="de-CH" dirty="0"/>
          </a:p>
        </p:txBody>
      </p:sp>
      <p:sp>
        <p:nvSpPr>
          <p:cNvPr id="4" name="Titel 3">
            <a:extLst>
              <a:ext uri="{FF2B5EF4-FFF2-40B4-BE49-F238E27FC236}">
                <a16:creationId xmlns:a16="http://schemas.microsoft.com/office/drawing/2014/main" id="{EF638918-8A4E-477A-B0F2-A197CB0A38A1}"/>
              </a:ext>
            </a:extLst>
          </p:cNvPr>
          <p:cNvSpPr>
            <a:spLocks noGrp="1"/>
          </p:cNvSpPr>
          <p:nvPr>
            <p:ph type="title"/>
          </p:nvPr>
        </p:nvSpPr>
        <p:spPr/>
        <p:txBody>
          <a:bodyPr/>
          <a:lstStyle/>
          <a:p>
            <a:r>
              <a:rPr lang="de-CH" dirty="0"/>
              <a:t>Auftrag</a:t>
            </a:r>
          </a:p>
        </p:txBody>
      </p:sp>
      <p:sp>
        <p:nvSpPr>
          <p:cNvPr id="6" name="Inhaltsplatzhalter 5">
            <a:extLst>
              <a:ext uri="{FF2B5EF4-FFF2-40B4-BE49-F238E27FC236}">
                <a16:creationId xmlns:a16="http://schemas.microsoft.com/office/drawing/2014/main" id="{891696F7-0A4C-44E6-BDB3-0F07331FAE55}"/>
              </a:ext>
            </a:extLst>
          </p:cNvPr>
          <p:cNvSpPr>
            <a:spLocks noGrp="1"/>
          </p:cNvSpPr>
          <p:nvPr>
            <p:ph sz="quarter" idx="18"/>
          </p:nvPr>
        </p:nvSpPr>
        <p:spPr/>
        <p:txBody>
          <a:bodyPr/>
          <a:lstStyle/>
          <a:p>
            <a:pPr marL="0" indent="0">
              <a:buNone/>
            </a:pPr>
            <a:r>
              <a:rPr lang="de-CH" dirty="0"/>
              <a:t>Separater Auftrag:</a:t>
            </a:r>
          </a:p>
          <a:p>
            <a:r>
              <a:rPr lang="de-CH" dirty="0"/>
              <a:t>MS </a:t>
            </a:r>
            <a:r>
              <a:rPr lang="de-CH" dirty="0" err="1"/>
              <a:t>Learn</a:t>
            </a:r>
            <a:r>
              <a:rPr lang="de-CH" dirty="0"/>
              <a:t> (Aufbau/Architektur Azure, Replikation, Kosten)</a:t>
            </a:r>
          </a:p>
          <a:p>
            <a:r>
              <a:rPr lang="de-CH" dirty="0"/>
              <a:t>Fragen/Zuordnung</a:t>
            </a:r>
          </a:p>
          <a:p>
            <a:endParaRPr lang="de-CH" dirty="0"/>
          </a:p>
        </p:txBody>
      </p:sp>
    </p:spTree>
    <p:extLst>
      <p:ext uri="{BB962C8B-B14F-4D97-AF65-F5344CB8AC3E}">
        <p14:creationId xmlns:p14="http://schemas.microsoft.com/office/powerpoint/2010/main" val="206285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882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BCAFBA17-5AEB-4D5C-87EE-FE1A7EA8CCBA}"/>
              </a:ext>
            </a:extLst>
          </p:cNvPr>
          <p:cNvSpPr>
            <a:spLocks noGrp="1"/>
          </p:cNvSpPr>
          <p:nvPr>
            <p:ph sz="quarter" idx="16"/>
          </p:nvPr>
        </p:nvSpPr>
        <p:spPr/>
        <p:txBody>
          <a:bodyPr/>
          <a:lstStyle/>
          <a:p>
            <a:pPr marL="0" indent="0">
              <a:buNone/>
            </a:pPr>
            <a:r>
              <a:rPr lang="de-CH" dirty="0"/>
              <a:t>2. Beurteilt das vorliegende Sicherheitskonzept Benutzer, Rollen, Zugriffe, Auditing, Verschlüsselung, Verantwortlichkeiten (</a:t>
            </a:r>
            <a:r>
              <a:rPr lang="de-CH" dirty="0" err="1"/>
              <a:t>Shared</a:t>
            </a:r>
            <a:r>
              <a:rPr lang="de-CH" dirty="0"/>
              <a:t> </a:t>
            </a:r>
            <a:r>
              <a:rPr lang="de-CH" dirty="0" err="1"/>
              <a:t>Responsibility</a:t>
            </a:r>
            <a:r>
              <a:rPr lang="de-CH" dirty="0"/>
              <a:t>) anhand der Beispielanwendung.</a:t>
            </a:r>
          </a:p>
          <a:p>
            <a:pPr marL="342900" indent="-342900">
              <a:buFont typeface="+mj-lt"/>
              <a:buAutoNum type="arabicPeriod"/>
            </a:pPr>
            <a:endParaRPr lang="de-CH" dirty="0"/>
          </a:p>
        </p:txBody>
      </p:sp>
      <p:sp>
        <p:nvSpPr>
          <p:cNvPr id="6" name="Titel 5">
            <a:extLst>
              <a:ext uri="{FF2B5EF4-FFF2-40B4-BE49-F238E27FC236}">
                <a16:creationId xmlns:a16="http://schemas.microsoft.com/office/drawing/2014/main" id="{7694BACB-E4D2-4B7A-BB9E-B83E774165B7}"/>
              </a:ext>
            </a:extLst>
          </p:cNvPr>
          <p:cNvSpPr>
            <a:spLocks noGrp="1"/>
          </p:cNvSpPr>
          <p:nvPr>
            <p:ph type="title"/>
          </p:nvPr>
        </p:nvSpPr>
        <p:spPr/>
        <p:txBody>
          <a:bodyPr/>
          <a:lstStyle/>
          <a:p>
            <a:r>
              <a:rPr lang="de-CH" dirty="0"/>
              <a:t>Handlungsziele</a:t>
            </a:r>
          </a:p>
        </p:txBody>
      </p:sp>
    </p:spTree>
    <p:extLst>
      <p:ext uri="{BB962C8B-B14F-4D97-AF65-F5344CB8AC3E}">
        <p14:creationId xmlns:p14="http://schemas.microsoft.com/office/powerpoint/2010/main" val="3468950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685082E-21AB-4B3C-A192-F1D8D4DD638E}"/>
              </a:ext>
            </a:extLst>
          </p:cNvPr>
          <p:cNvSpPr>
            <a:spLocks noGrp="1"/>
          </p:cNvSpPr>
          <p:nvPr>
            <p:ph sz="quarter" idx="16"/>
          </p:nvPr>
        </p:nvSpPr>
        <p:spPr/>
        <p:txBody>
          <a:bodyPr/>
          <a:lstStyle/>
          <a:p>
            <a:pPr marL="0" indent="0">
              <a:buNone/>
            </a:pPr>
            <a:r>
              <a:rPr lang="de-CH" dirty="0"/>
              <a:t>2.1 Kennt die Verteilung der Verantwortlichkeiten für den sicheren Betrieb von Cloud Services.</a:t>
            </a:r>
          </a:p>
        </p:txBody>
      </p:sp>
      <p:sp>
        <p:nvSpPr>
          <p:cNvPr id="3" name="Titel 2">
            <a:extLst>
              <a:ext uri="{FF2B5EF4-FFF2-40B4-BE49-F238E27FC236}">
                <a16:creationId xmlns:a16="http://schemas.microsoft.com/office/drawing/2014/main" id="{2A8011D9-4E19-4278-B737-7C654AC2C0BA}"/>
              </a:ext>
            </a:extLst>
          </p:cNvPr>
          <p:cNvSpPr>
            <a:spLocks noGrp="1"/>
          </p:cNvSpPr>
          <p:nvPr>
            <p:ph type="title"/>
          </p:nvPr>
        </p:nvSpPr>
        <p:spPr/>
        <p:txBody>
          <a:bodyPr/>
          <a:lstStyle/>
          <a:p>
            <a:r>
              <a:rPr lang="de-CH" dirty="0"/>
              <a:t>Handlungsnotwendige Kenntnisse</a:t>
            </a:r>
          </a:p>
        </p:txBody>
      </p:sp>
    </p:spTree>
    <p:extLst>
      <p:ext uri="{BB962C8B-B14F-4D97-AF65-F5344CB8AC3E}">
        <p14:creationId xmlns:p14="http://schemas.microsoft.com/office/powerpoint/2010/main" val="43008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FAB34E9-22E8-441C-8074-1CF5207BC2EE}"/>
              </a:ext>
            </a:extLst>
          </p:cNvPr>
          <p:cNvSpPr>
            <a:spLocks noGrp="1"/>
          </p:cNvSpPr>
          <p:nvPr>
            <p:ph sz="quarter" idx="16"/>
          </p:nvPr>
        </p:nvSpPr>
        <p:spPr/>
        <p:txBody>
          <a:bodyPr/>
          <a:lstStyle/>
          <a:p>
            <a:r>
              <a:rPr lang="de-CH" dirty="0"/>
              <a:t>Die Lernenden kennen…</a:t>
            </a:r>
          </a:p>
          <a:p>
            <a:pPr lvl="1"/>
            <a:r>
              <a:rPr lang="de-CH" dirty="0"/>
              <a:t>Die 4 Ebenen in Azure.</a:t>
            </a:r>
          </a:p>
          <a:p>
            <a:pPr lvl="1"/>
            <a:r>
              <a:rPr lang="de-CH" dirty="0"/>
              <a:t>Die Verantwortlichkeiten in Bezug zur Sicherheit.</a:t>
            </a:r>
          </a:p>
          <a:p>
            <a:pPr lvl="1"/>
            <a:r>
              <a:rPr lang="de-CH" dirty="0"/>
              <a:t>Wie Berechtigungen vergeben werden können.</a:t>
            </a:r>
          </a:p>
        </p:txBody>
      </p:sp>
      <p:sp>
        <p:nvSpPr>
          <p:cNvPr id="3" name="Titel 2">
            <a:extLst>
              <a:ext uri="{FF2B5EF4-FFF2-40B4-BE49-F238E27FC236}">
                <a16:creationId xmlns:a16="http://schemas.microsoft.com/office/drawing/2014/main" id="{F6C5B498-7C95-4859-8BC5-B73C5DC2E129}"/>
              </a:ext>
            </a:extLst>
          </p:cNvPr>
          <p:cNvSpPr>
            <a:spLocks noGrp="1"/>
          </p:cNvSpPr>
          <p:nvPr>
            <p:ph type="title"/>
          </p:nvPr>
        </p:nvSpPr>
        <p:spPr/>
        <p:txBody>
          <a:bodyPr/>
          <a:lstStyle/>
          <a:p>
            <a:r>
              <a:rPr lang="de-CH" dirty="0"/>
              <a:t>Ziele</a:t>
            </a:r>
          </a:p>
        </p:txBody>
      </p:sp>
    </p:spTree>
    <p:extLst>
      <p:ext uri="{BB962C8B-B14F-4D97-AF65-F5344CB8AC3E}">
        <p14:creationId xmlns:p14="http://schemas.microsoft.com/office/powerpoint/2010/main" val="3283885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3267671-614C-4B5D-93F8-7FAD67329B8F}"/>
              </a:ext>
            </a:extLst>
          </p:cNvPr>
          <p:cNvSpPr>
            <a:spLocks noGrp="1"/>
          </p:cNvSpPr>
          <p:nvPr>
            <p:ph sz="quarter" idx="16"/>
          </p:nvPr>
        </p:nvSpPr>
        <p:spPr/>
        <p:txBody>
          <a:bodyPr/>
          <a:lstStyle/>
          <a:p>
            <a:r>
              <a:rPr lang="de-CH" dirty="0"/>
              <a:t>Mehrstufiger Ansatz der Sicherheit</a:t>
            </a:r>
          </a:p>
          <a:p>
            <a:r>
              <a:rPr lang="de-CH" dirty="0"/>
              <a:t>Angriffe auf eine Ebene sind von</a:t>
            </a:r>
            <a:br>
              <a:rPr lang="de-CH" dirty="0"/>
            </a:br>
            <a:r>
              <a:rPr lang="de-CH" dirty="0"/>
              <a:t>nachfolgenden Ebenen isoliert.</a:t>
            </a:r>
          </a:p>
        </p:txBody>
      </p:sp>
      <p:sp>
        <p:nvSpPr>
          <p:cNvPr id="3" name="Titel 2">
            <a:extLst>
              <a:ext uri="{FF2B5EF4-FFF2-40B4-BE49-F238E27FC236}">
                <a16:creationId xmlns:a16="http://schemas.microsoft.com/office/drawing/2014/main" id="{7580EB6B-AF51-4095-A88D-5B3C27099A1E}"/>
              </a:ext>
            </a:extLst>
          </p:cNvPr>
          <p:cNvSpPr>
            <a:spLocks noGrp="1"/>
          </p:cNvSpPr>
          <p:nvPr>
            <p:ph type="title"/>
          </p:nvPr>
        </p:nvSpPr>
        <p:spPr/>
        <p:txBody>
          <a:bodyPr/>
          <a:lstStyle/>
          <a:p>
            <a:r>
              <a:rPr lang="de-CH" dirty="0"/>
              <a:t>Tief greifende Sicherheit (Defense in Depth)</a:t>
            </a:r>
          </a:p>
        </p:txBody>
      </p:sp>
      <p:graphicFrame>
        <p:nvGraphicFramePr>
          <p:cNvPr id="4" name="Diagramm 3">
            <a:extLst>
              <a:ext uri="{FF2B5EF4-FFF2-40B4-BE49-F238E27FC236}">
                <a16:creationId xmlns:a16="http://schemas.microsoft.com/office/drawing/2014/main" id="{06179F8D-9EE0-9DD3-DB78-1934995611F4}"/>
              </a:ext>
            </a:extLst>
          </p:cNvPr>
          <p:cNvGraphicFramePr/>
          <p:nvPr>
            <p:extLst>
              <p:ext uri="{D42A27DB-BD31-4B8C-83A1-F6EECF244321}">
                <p14:modId xmlns:p14="http://schemas.microsoft.com/office/powerpoint/2010/main" val="3417868191"/>
              </p:ext>
            </p:extLst>
          </p:nvPr>
        </p:nvGraphicFramePr>
        <p:xfrm>
          <a:off x="3707904" y="75618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6612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C46897E-43A3-4631-9105-46C9B1CAC596}"/>
              </a:ext>
            </a:extLst>
          </p:cNvPr>
          <p:cNvSpPr>
            <a:spLocks noGrp="1"/>
          </p:cNvSpPr>
          <p:nvPr>
            <p:ph sz="quarter" idx="16"/>
          </p:nvPr>
        </p:nvSpPr>
        <p:spPr/>
        <p:txBody>
          <a:bodyPr/>
          <a:lstStyle/>
          <a:p>
            <a:r>
              <a:rPr lang="de-CH" dirty="0"/>
              <a:t>Verantwortungen zu Sicherheit</a:t>
            </a:r>
            <a:br>
              <a:rPr lang="de-CH" dirty="0"/>
            </a:br>
            <a:r>
              <a:rPr lang="de-CH" dirty="0"/>
              <a:t>verlagern sich</a:t>
            </a:r>
          </a:p>
          <a:p>
            <a:r>
              <a:rPr lang="de-CH" dirty="0"/>
              <a:t>Sicherheit wird zu einem</a:t>
            </a:r>
            <a:br>
              <a:rPr lang="de-CH" dirty="0"/>
            </a:br>
            <a:r>
              <a:rPr lang="de-CH" dirty="0"/>
              <a:t>gemeinsamen Anliegen</a:t>
            </a:r>
            <a:br>
              <a:rPr lang="de-CH" dirty="0"/>
            </a:br>
            <a:endParaRPr lang="de-CH" dirty="0"/>
          </a:p>
          <a:p>
            <a:r>
              <a:rPr lang="de-CH" dirty="0"/>
              <a:t>Warum Aufteilung</a:t>
            </a:r>
            <a:br>
              <a:rPr lang="de-CH" dirty="0"/>
            </a:br>
            <a:r>
              <a:rPr lang="de-CH" dirty="0"/>
              <a:t>der Zuständigkeit?</a:t>
            </a:r>
          </a:p>
        </p:txBody>
      </p:sp>
      <p:sp>
        <p:nvSpPr>
          <p:cNvPr id="3" name="Titel 2">
            <a:extLst>
              <a:ext uri="{FF2B5EF4-FFF2-40B4-BE49-F238E27FC236}">
                <a16:creationId xmlns:a16="http://schemas.microsoft.com/office/drawing/2014/main" id="{D9DD7B8E-3759-49E3-8EDA-EF8DCF1B8D81}"/>
              </a:ext>
            </a:extLst>
          </p:cNvPr>
          <p:cNvSpPr>
            <a:spLocks noGrp="1"/>
          </p:cNvSpPr>
          <p:nvPr>
            <p:ph type="title"/>
          </p:nvPr>
        </p:nvSpPr>
        <p:spPr/>
        <p:txBody>
          <a:bodyPr/>
          <a:lstStyle/>
          <a:p>
            <a:r>
              <a:rPr lang="de-CH" dirty="0"/>
              <a:t>Gemeinsame Sicherheit</a:t>
            </a:r>
          </a:p>
        </p:txBody>
      </p:sp>
      <p:pic>
        <p:nvPicPr>
          <p:cNvPr id="4" name="table">
            <a:extLst>
              <a:ext uri="{FF2B5EF4-FFF2-40B4-BE49-F238E27FC236}">
                <a16:creationId xmlns:a16="http://schemas.microsoft.com/office/drawing/2014/main" id="{38CD42DA-6110-4D4B-9404-96D9D8F032F8}"/>
              </a:ext>
            </a:extLst>
          </p:cNvPr>
          <p:cNvPicPr>
            <a:picLocks noChangeAspect="1"/>
          </p:cNvPicPr>
          <p:nvPr/>
        </p:nvPicPr>
        <p:blipFill>
          <a:blip r:embed="rId3"/>
          <a:stretch>
            <a:fillRect/>
          </a:stretch>
        </p:blipFill>
        <p:spPr>
          <a:xfrm>
            <a:off x="4152543" y="1203598"/>
            <a:ext cx="4738005" cy="3519803"/>
          </a:xfrm>
          <a:prstGeom prst="rect">
            <a:avLst/>
          </a:prstGeom>
        </p:spPr>
      </p:pic>
    </p:spTree>
    <p:extLst>
      <p:ext uri="{BB962C8B-B14F-4D97-AF65-F5344CB8AC3E}">
        <p14:creationId xmlns:p14="http://schemas.microsoft.com/office/powerpoint/2010/main" val="221530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09DEF88-5245-4069-9DCF-696B7373DB3F}"/>
              </a:ext>
            </a:extLst>
          </p:cNvPr>
          <p:cNvSpPr>
            <a:spLocks noGrp="1"/>
          </p:cNvSpPr>
          <p:nvPr>
            <p:ph sz="quarter" idx="16"/>
          </p:nvPr>
        </p:nvSpPr>
        <p:spPr/>
        <p:txBody>
          <a:bodyPr/>
          <a:lstStyle/>
          <a:p>
            <a:r>
              <a:rPr lang="de-CH" dirty="0"/>
              <a:t>Accounts und Rollen im Azure AD</a:t>
            </a:r>
          </a:p>
          <a:p>
            <a:r>
              <a:rPr lang="de-CH" dirty="0"/>
              <a:t>Berechtigungen verteilen durch</a:t>
            </a:r>
            <a:br>
              <a:rPr lang="de-CH" dirty="0"/>
            </a:br>
            <a:r>
              <a:rPr lang="de-CH" dirty="0"/>
              <a:t>Rollenzuweisungen.</a:t>
            </a:r>
          </a:p>
          <a:p>
            <a:endParaRPr lang="de-CH" dirty="0"/>
          </a:p>
        </p:txBody>
      </p:sp>
      <p:sp>
        <p:nvSpPr>
          <p:cNvPr id="3" name="Titel 2">
            <a:extLst>
              <a:ext uri="{FF2B5EF4-FFF2-40B4-BE49-F238E27FC236}">
                <a16:creationId xmlns:a16="http://schemas.microsoft.com/office/drawing/2014/main" id="{C16C6ABE-7810-46DA-B3DB-42EB1D07E315}"/>
              </a:ext>
            </a:extLst>
          </p:cNvPr>
          <p:cNvSpPr>
            <a:spLocks noGrp="1"/>
          </p:cNvSpPr>
          <p:nvPr>
            <p:ph type="title"/>
          </p:nvPr>
        </p:nvSpPr>
        <p:spPr/>
        <p:txBody>
          <a:bodyPr/>
          <a:lstStyle/>
          <a:p>
            <a:r>
              <a:rPr lang="de-CH" dirty="0"/>
              <a:t>Sicherheit auf 4 Ebenen – Management/</a:t>
            </a:r>
            <a:r>
              <a:rPr lang="de-CH" dirty="0" err="1"/>
              <a:t>Tenant</a:t>
            </a:r>
            <a:endParaRPr lang="de-CH" dirty="0"/>
          </a:p>
        </p:txBody>
      </p:sp>
      <p:pic>
        <p:nvPicPr>
          <p:cNvPr id="8" name="Picture 7" descr="Chart, box and whisker chart&#10;&#10;Description automatically generated">
            <a:extLst>
              <a:ext uri="{FF2B5EF4-FFF2-40B4-BE49-F238E27FC236}">
                <a16:creationId xmlns:a16="http://schemas.microsoft.com/office/drawing/2014/main" id="{D0D946FF-03A1-4EE7-95BB-966336E6D260}"/>
              </a:ext>
            </a:extLst>
          </p:cNvPr>
          <p:cNvPicPr>
            <a:picLocks noChangeAspect="1"/>
          </p:cNvPicPr>
          <p:nvPr/>
        </p:nvPicPr>
        <p:blipFill rotWithShape="1">
          <a:blip r:embed="rId3"/>
          <a:srcRect l="1631" t="2886" r="2085" b="3284"/>
          <a:stretch/>
        </p:blipFill>
        <p:spPr>
          <a:xfrm>
            <a:off x="4617236" y="1419225"/>
            <a:ext cx="4248472" cy="3283391"/>
          </a:xfrm>
          <a:prstGeom prst="rect">
            <a:avLst/>
          </a:prstGeom>
        </p:spPr>
      </p:pic>
      <p:sp>
        <p:nvSpPr>
          <p:cNvPr id="12" name="Rectangle 11">
            <a:extLst>
              <a:ext uri="{FF2B5EF4-FFF2-40B4-BE49-F238E27FC236}">
                <a16:creationId xmlns:a16="http://schemas.microsoft.com/office/drawing/2014/main" id="{F545727C-27B0-4629-ABBF-47B799E8B4EB}"/>
              </a:ext>
            </a:extLst>
          </p:cNvPr>
          <p:cNvSpPr/>
          <p:nvPr/>
        </p:nvSpPr>
        <p:spPr>
          <a:xfrm>
            <a:off x="4617236" y="1419622"/>
            <a:ext cx="4225854" cy="648072"/>
          </a:xfrm>
          <a:prstGeom prst="rect">
            <a:avLst/>
          </a:prstGeom>
          <a:noFill/>
          <a:ln>
            <a:solidFill>
              <a:srgbClr val="DE4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Tree>
    <p:extLst>
      <p:ext uri="{BB962C8B-B14F-4D97-AF65-F5344CB8AC3E}">
        <p14:creationId xmlns:p14="http://schemas.microsoft.com/office/powerpoint/2010/main" val="204606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09DEF88-5245-4069-9DCF-696B7373DB3F}"/>
              </a:ext>
            </a:extLst>
          </p:cNvPr>
          <p:cNvSpPr>
            <a:spLocks noGrp="1"/>
          </p:cNvSpPr>
          <p:nvPr>
            <p:ph sz="quarter" idx="16"/>
          </p:nvPr>
        </p:nvSpPr>
        <p:spPr/>
        <p:txBody>
          <a:bodyPr/>
          <a:lstStyle/>
          <a:p>
            <a:r>
              <a:rPr lang="de-CH" dirty="0"/>
              <a:t>Kostengrenze für Azure</a:t>
            </a:r>
          </a:p>
          <a:p>
            <a:pPr lvl="1"/>
            <a:r>
              <a:rPr lang="de-CH" dirty="0"/>
              <a:t>Kosten im Blick behalten</a:t>
            </a:r>
          </a:p>
          <a:p>
            <a:r>
              <a:rPr lang="de-CH" dirty="0"/>
              <a:t>Berechtigungen auf der </a:t>
            </a:r>
            <a:r>
              <a:rPr lang="de-CH" dirty="0" err="1"/>
              <a:t>Subscription</a:t>
            </a:r>
            <a:r>
              <a:rPr lang="de-CH" dirty="0"/>
              <a:t> </a:t>
            </a:r>
            <a:br>
              <a:rPr lang="de-CH" dirty="0"/>
            </a:br>
            <a:r>
              <a:rPr lang="de-CH" dirty="0"/>
              <a:t>werden vererbt.</a:t>
            </a:r>
          </a:p>
          <a:p>
            <a:pPr lvl="1"/>
            <a:endParaRPr lang="de-CH" dirty="0"/>
          </a:p>
          <a:p>
            <a:endParaRPr lang="de-CH" dirty="0"/>
          </a:p>
        </p:txBody>
      </p:sp>
      <p:sp>
        <p:nvSpPr>
          <p:cNvPr id="3" name="Titel 2">
            <a:extLst>
              <a:ext uri="{FF2B5EF4-FFF2-40B4-BE49-F238E27FC236}">
                <a16:creationId xmlns:a16="http://schemas.microsoft.com/office/drawing/2014/main" id="{C16C6ABE-7810-46DA-B3DB-42EB1D07E315}"/>
              </a:ext>
            </a:extLst>
          </p:cNvPr>
          <p:cNvSpPr>
            <a:spLocks noGrp="1"/>
          </p:cNvSpPr>
          <p:nvPr>
            <p:ph type="title"/>
          </p:nvPr>
        </p:nvSpPr>
        <p:spPr/>
        <p:txBody>
          <a:bodyPr/>
          <a:lstStyle/>
          <a:p>
            <a:r>
              <a:rPr lang="de-CH" dirty="0"/>
              <a:t>Sicherheit auf 4 Ebenen - </a:t>
            </a:r>
            <a:r>
              <a:rPr lang="de-CH" dirty="0" err="1"/>
              <a:t>Subscriptions</a:t>
            </a:r>
            <a:endParaRPr lang="de-CH" dirty="0"/>
          </a:p>
        </p:txBody>
      </p:sp>
      <p:pic>
        <p:nvPicPr>
          <p:cNvPr id="7" name="Picture 6" descr="Chart, box and whisker chart&#10;&#10;Description automatically generated">
            <a:extLst>
              <a:ext uri="{FF2B5EF4-FFF2-40B4-BE49-F238E27FC236}">
                <a16:creationId xmlns:a16="http://schemas.microsoft.com/office/drawing/2014/main" id="{0CCC2016-A653-4E7B-B1D8-498CD83EB61D}"/>
              </a:ext>
            </a:extLst>
          </p:cNvPr>
          <p:cNvPicPr>
            <a:picLocks noChangeAspect="1"/>
          </p:cNvPicPr>
          <p:nvPr/>
        </p:nvPicPr>
        <p:blipFill rotWithShape="1">
          <a:blip r:embed="rId3"/>
          <a:srcRect l="1631" t="2886" r="2085" b="3284"/>
          <a:stretch/>
        </p:blipFill>
        <p:spPr>
          <a:xfrm>
            <a:off x="4617236" y="1419225"/>
            <a:ext cx="4248472" cy="3283391"/>
          </a:xfrm>
          <a:prstGeom prst="rect">
            <a:avLst/>
          </a:prstGeom>
        </p:spPr>
      </p:pic>
      <p:sp>
        <p:nvSpPr>
          <p:cNvPr id="11" name="Rectangle 10">
            <a:extLst>
              <a:ext uri="{FF2B5EF4-FFF2-40B4-BE49-F238E27FC236}">
                <a16:creationId xmlns:a16="http://schemas.microsoft.com/office/drawing/2014/main" id="{5959949E-2236-4DE9-8AC9-5F417E3A855C}"/>
              </a:ext>
            </a:extLst>
          </p:cNvPr>
          <p:cNvSpPr/>
          <p:nvPr/>
        </p:nvSpPr>
        <p:spPr>
          <a:xfrm>
            <a:off x="4617236" y="2200280"/>
            <a:ext cx="4225854" cy="648072"/>
          </a:xfrm>
          <a:prstGeom prst="rect">
            <a:avLst/>
          </a:prstGeom>
          <a:noFill/>
          <a:ln>
            <a:solidFill>
              <a:srgbClr val="DE4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Tree>
    <p:extLst>
      <p:ext uri="{BB962C8B-B14F-4D97-AF65-F5344CB8AC3E}">
        <p14:creationId xmlns:p14="http://schemas.microsoft.com/office/powerpoint/2010/main" val="266566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FABB28C-F79D-4D87-B0BC-EB7926016B15}"/>
              </a:ext>
            </a:extLst>
          </p:cNvPr>
          <p:cNvSpPr>
            <a:spLocks noGrp="1"/>
          </p:cNvSpPr>
          <p:nvPr>
            <p:ph type="title"/>
          </p:nvPr>
        </p:nvSpPr>
        <p:spPr>
          <a:xfrm>
            <a:off x="676730" y="236450"/>
            <a:ext cx="7793417" cy="519574"/>
          </a:xfrm>
        </p:spPr>
        <p:txBody>
          <a:bodyPr anchor="t">
            <a:normAutofit/>
          </a:bodyPr>
          <a:lstStyle/>
          <a:p>
            <a:r>
              <a:rPr lang="de-CH" dirty="0"/>
              <a:t>Kosten im Überblick</a:t>
            </a:r>
          </a:p>
        </p:txBody>
      </p:sp>
      <p:sp>
        <p:nvSpPr>
          <p:cNvPr id="2" name="Inhaltsplatzhalter 1">
            <a:extLst>
              <a:ext uri="{FF2B5EF4-FFF2-40B4-BE49-F238E27FC236}">
                <a16:creationId xmlns:a16="http://schemas.microsoft.com/office/drawing/2014/main" id="{BFB67701-50CC-45A1-A736-1648E3DF1F98}"/>
              </a:ext>
            </a:extLst>
          </p:cNvPr>
          <p:cNvSpPr>
            <a:spLocks noGrp="1"/>
          </p:cNvSpPr>
          <p:nvPr>
            <p:ph sz="quarter" idx="18"/>
          </p:nvPr>
        </p:nvSpPr>
        <p:spPr>
          <a:xfrm>
            <a:off x="676730" y="1436526"/>
            <a:ext cx="3782528" cy="3167063"/>
          </a:xfrm>
        </p:spPr>
        <p:txBody>
          <a:bodyPr>
            <a:normAutofit/>
          </a:bodyPr>
          <a:lstStyle/>
          <a:p>
            <a:r>
              <a:rPr lang="de-CH" dirty="0"/>
              <a:t>Kosten vorgängig berechnen</a:t>
            </a:r>
          </a:p>
          <a:p>
            <a:pPr lvl="1"/>
            <a:r>
              <a:rPr lang="de-CH" dirty="0">
                <a:hlinkClick r:id="rId3"/>
              </a:rPr>
              <a:t>Azure Price </a:t>
            </a:r>
            <a:r>
              <a:rPr lang="de-CH" dirty="0" err="1">
                <a:hlinkClick r:id="rId3"/>
              </a:rPr>
              <a:t>Calculator</a:t>
            </a:r>
            <a:endParaRPr lang="de-CH" dirty="0"/>
          </a:p>
          <a:p>
            <a:r>
              <a:rPr lang="de-CH" dirty="0"/>
              <a:t>Effektive Kosten beobachten</a:t>
            </a:r>
          </a:p>
          <a:p>
            <a:pPr lvl="1"/>
            <a:r>
              <a:rPr lang="de-CH" dirty="0"/>
              <a:t>Ist etwas ungewöhnlicher </a:t>
            </a:r>
            <a:br>
              <a:rPr lang="de-CH" dirty="0"/>
            </a:br>
            <a:r>
              <a:rPr lang="de-CH" dirty="0"/>
              <a:t>als sonst?</a:t>
            </a:r>
          </a:p>
          <a:p>
            <a:endParaRPr lang="de-CH" dirty="0"/>
          </a:p>
          <a:p>
            <a:endParaRPr lang="de-CH" dirty="0"/>
          </a:p>
          <a:p>
            <a:endParaRPr lang="de-CH" dirty="0"/>
          </a:p>
        </p:txBody>
      </p:sp>
      <p:pic>
        <p:nvPicPr>
          <p:cNvPr id="5" name="Grafik 4">
            <a:extLst>
              <a:ext uri="{FF2B5EF4-FFF2-40B4-BE49-F238E27FC236}">
                <a16:creationId xmlns:a16="http://schemas.microsoft.com/office/drawing/2014/main" id="{EA1333E3-BAF4-449C-8E83-A51BF1D6D6C0}"/>
              </a:ext>
            </a:extLst>
          </p:cNvPr>
          <p:cNvPicPr>
            <a:picLocks noChangeAspect="1"/>
          </p:cNvPicPr>
          <p:nvPr/>
        </p:nvPicPr>
        <p:blipFill>
          <a:blip r:embed="rId4"/>
          <a:stretch>
            <a:fillRect/>
          </a:stretch>
        </p:blipFill>
        <p:spPr>
          <a:xfrm>
            <a:off x="4030525" y="1707655"/>
            <a:ext cx="4439622" cy="2286404"/>
          </a:xfrm>
          <a:prstGeom prst="rect">
            <a:avLst/>
          </a:prstGeom>
          <a:noFill/>
        </p:spPr>
      </p:pic>
    </p:spTree>
    <p:extLst>
      <p:ext uri="{BB962C8B-B14F-4D97-AF65-F5344CB8AC3E}">
        <p14:creationId xmlns:p14="http://schemas.microsoft.com/office/powerpoint/2010/main" val="40460878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OX" val="Inhalt1BulletInhalt"/>
</p:tagLst>
</file>

<file path=ppt/tags/tag2.xml><?xml version="1.0" encoding="utf-8"?>
<p:tagLst xmlns:a="http://schemas.openxmlformats.org/drawingml/2006/main" xmlns:r="http://schemas.openxmlformats.org/officeDocument/2006/relationships" xmlns:p="http://schemas.openxmlformats.org/presentationml/2006/main">
  <p:tag name="BOX" val="Inhalt1Titel"/>
</p:tagLst>
</file>

<file path=ppt/tags/tag3.xml><?xml version="1.0" encoding="utf-8"?>
<p:tagLst xmlns:a="http://schemas.openxmlformats.org/drawingml/2006/main" xmlns:r="http://schemas.openxmlformats.org/officeDocument/2006/relationships" xmlns:p="http://schemas.openxmlformats.org/presentationml/2006/main">
  <p:tag name="BOX" val="Inhalt1Titel"/>
</p:tagLst>
</file>

<file path=ppt/tags/tag4.xml><?xml version="1.0" encoding="utf-8"?>
<p:tagLst xmlns:a="http://schemas.openxmlformats.org/drawingml/2006/main" xmlns:r="http://schemas.openxmlformats.org/officeDocument/2006/relationships" xmlns:p="http://schemas.openxmlformats.org/presentationml/2006/main">
  <p:tag name="BOX" val="Inhalt2Inhalt1"/>
</p:tagLst>
</file>

<file path=ppt/tags/tag5.xml><?xml version="1.0" encoding="utf-8"?>
<p:tagLst xmlns:a="http://schemas.openxmlformats.org/drawingml/2006/main" xmlns:r="http://schemas.openxmlformats.org/officeDocument/2006/relationships" xmlns:p="http://schemas.openxmlformats.org/presentationml/2006/main">
  <p:tag name="BOX" val="Inhalt2Inhalt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bcPräsentation_169_FULLHD.101.20130207.ADM">
  <a:themeElements>
    <a:clrScheme name="Diagramm 3">
      <a:dk1>
        <a:srgbClr val="000000"/>
      </a:dk1>
      <a:lt1>
        <a:srgbClr val="FFFFFF"/>
      </a:lt1>
      <a:dk2>
        <a:srgbClr val="000000"/>
      </a:dk2>
      <a:lt2>
        <a:srgbClr val="FFFFFF"/>
      </a:lt2>
      <a:accent1>
        <a:srgbClr val="C93E34"/>
      </a:accent1>
      <a:accent2>
        <a:srgbClr val="994B9B"/>
      </a:accent2>
      <a:accent3>
        <a:srgbClr val="51BAD5"/>
      </a:accent3>
      <a:accent4>
        <a:srgbClr val="F2AC43"/>
      </a:accent4>
      <a:accent5>
        <a:srgbClr val="283155"/>
      </a:accent5>
      <a:accent6>
        <a:srgbClr val="559B47"/>
      </a:accent6>
      <a:hlink>
        <a:srgbClr val="009EE3"/>
      </a:hlink>
      <a:folHlink>
        <a:srgbClr val="009EE3"/>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8BF0A"/>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äsentation2" id="{BFDC7D11-5E13-4271-B207-0B13E60B05CF}" vid="{4AA5CE72-8002-4765-B320-E12C48439F02}"/>
    </a:ext>
  </a:extLst>
</a:theme>
</file>

<file path=ppt/theme/theme2.xml><?xml version="1.0" encoding="utf-8"?>
<a:theme xmlns:a="http://schemas.openxmlformats.org/drawingml/2006/main" name="Larissa">
  <a:themeElements>
    <a:clrScheme name="ICT Bbc AG">
      <a:dk1>
        <a:sysClr val="windowText" lastClr="000000"/>
      </a:dk1>
      <a:lt1>
        <a:srgbClr val="FFFFFF"/>
      </a:lt1>
      <a:dk2>
        <a:srgbClr val="009EE1"/>
      </a:dk2>
      <a:lt2>
        <a:srgbClr val="FFFFFF"/>
      </a:lt2>
      <a:accent1>
        <a:srgbClr val="009036"/>
      </a:accent1>
      <a:accent2>
        <a:srgbClr val="009EE1"/>
      </a:accent2>
      <a:accent3>
        <a:srgbClr val="94107E"/>
      </a:accent3>
      <a:accent4>
        <a:srgbClr val="98BF0A"/>
      </a:accent4>
      <a:accent5>
        <a:srgbClr val="162984"/>
      </a:accent5>
      <a:accent6>
        <a:srgbClr val="009036"/>
      </a:accent6>
      <a:hlink>
        <a:srgbClr val="009EE1"/>
      </a:hlink>
      <a:folHlink>
        <a:srgbClr val="951B81"/>
      </a:folHlink>
    </a:clrScheme>
    <a:fontScheme name="Bbc">
      <a:majorFont>
        <a:latin typeface="Titillium"/>
        <a:ea typeface=""/>
        <a:cs typeface=""/>
      </a:majorFont>
      <a:minorFont>
        <a:latin typeface="Titillium"/>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73EED342FA45574C98ECC1C26162892B" ma:contentTypeVersion="33" ma:contentTypeDescription="Ein neues Dokument erstellen." ma:contentTypeScope="" ma:versionID="389fbf60df2ca7d870cb72dd6f34478d">
  <xsd:schema xmlns:xsd="http://www.w3.org/2001/XMLSchema" xmlns:xs="http://www.w3.org/2001/XMLSchema" xmlns:p="http://schemas.microsoft.com/office/2006/metadata/properties" xmlns:ns2="2a885b0f-111c-4612-94a4-1555f510e595" xmlns:ns3="55dddd84-3b71-481d-b251-6351a7eb6ebb" targetNamespace="http://schemas.microsoft.com/office/2006/metadata/properties" ma:root="true" ma:fieldsID="f05741683b3f97af71e4d505e947ebb8" ns2:_="" ns3:_="">
    <xsd:import namespace="2a885b0f-111c-4612-94a4-1555f510e595"/>
    <xsd:import namespace="55dddd84-3b71-481d-b251-6351a7eb6ebb"/>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Leaders" minOccurs="0"/>
                <xsd:element ref="ns2:Members" minOccurs="0"/>
                <xsd:element ref="ns2:Member_Groups" minOccurs="0"/>
                <xsd:element ref="ns2:Distribution_Groups" minOccurs="0"/>
                <xsd:element ref="ns2:LMS_Mappings" minOccurs="0"/>
                <xsd:element ref="ns2:Invited_Leaders" minOccurs="0"/>
                <xsd:element ref="ns2:Invited_Members" minOccurs="0"/>
                <xsd:element ref="ns2:Self_Registration_Enabled" minOccurs="0"/>
                <xsd:element ref="ns2:Has_Leaders_Only_SectionGroup" minOccurs="0"/>
                <xsd:element ref="ns2:Is_Collaboration_Space_Locked" minOccurs="0"/>
                <xsd:element ref="ns2:IsNotebookLocke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885b0f-111c-4612-94a4-1555f510e595"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Leaders" ma:index="17"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18"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19"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Leaders" ma:index="22" nillable="true" ma:displayName="Invited Leaders" ma:internalName="Invited_Leaders">
      <xsd:simpleType>
        <xsd:restriction base="dms:Note">
          <xsd:maxLength value="255"/>
        </xsd:restriction>
      </xsd:simpleType>
    </xsd:element>
    <xsd:element name="Invited_Members" ma:index="23" nillable="true" ma:displayName="Invited Members" ma:internalName="Invited_Member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Leaders_Only_SectionGroup" ma:index="25" nillable="true" ma:displayName="Has Leaders Only SectionGroup" ma:internalName="Has_Leaders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AutoTags" ma:index="30" nillable="true" ma:displayName="Tags" ma:internalName="MediaServiceAutoTags" ma:readOnly="true">
      <xsd:simpleType>
        <xsd:restriction base="dms:Text"/>
      </xsd:simpleType>
    </xsd:element>
    <xsd:element name="MediaServiceOCR" ma:index="31" nillable="true" ma:displayName="Extracted Text" ma:internalName="MediaServiceOCR" ma:readOnly="true">
      <xsd:simpleType>
        <xsd:restriction base="dms:Note">
          <xsd:maxLength value="255"/>
        </xsd:restriction>
      </xsd:simpleType>
    </xsd:element>
    <xsd:element name="MediaServiceGenerationTime" ma:index="32" nillable="true" ma:displayName="MediaServiceGenerationTime" ma:hidden="true" ma:internalName="MediaServiceGenerationTime" ma:readOnly="true">
      <xsd:simpleType>
        <xsd:restriction base="dms:Text"/>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ServiceDateTaken" ma:index="34" nillable="true" ma:displayName="MediaServiceDateTaken" ma:hidden="true" ma:internalName="MediaServiceDateTaken" ma:readOnly="true">
      <xsd:simpleType>
        <xsd:restriction base="dms:Text"/>
      </xsd:simpleType>
    </xsd:element>
    <xsd:element name="MediaLengthInSeconds" ma:index="35" nillable="true" ma:displayName="Length (seconds)" ma:internalName="MediaLengthInSeconds" ma:readOnly="true">
      <xsd:simpleType>
        <xsd:restriction base="dms:Unknown"/>
      </xsd:simpleType>
    </xsd:element>
    <xsd:element name="lcf76f155ced4ddcb4097134ff3c332f" ma:index="39" nillable="true" ma:taxonomy="true" ma:internalName="lcf76f155ced4ddcb4097134ff3c332f" ma:taxonomyFieldName="MediaServiceImageTags" ma:displayName="Bildmarkierungen" ma:readOnly="false" ma:fieldId="{5cf76f15-5ced-4ddc-b409-7134ff3c332f}" ma:taxonomyMulti="true" ma:sspId="c3a02a5d-4183-4eb4-9459-98119ffbe01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5dddd84-3b71-481d-b251-6351a7eb6ebb" elementFormDefault="qualified">
    <xsd:import namespace="http://schemas.microsoft.com/office/2006/documentManagement/types"/>
    <xsd:import namespace="http://schemas.microsoft.com/office/infopath/2007/PartnerControls"/>
    <xsd:element name="SharedWithUsers" ma:index="3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7" nillable="true" ma:displayName="Freigegeben für - Details" ma:internalName="SharedWithDetails" ma:readOnly="true">
      <xsd:simpleType>
        <xsd:restriction base="dms:Note">
          <xsd:maxLength value="255"/>
        </xsd:restriction>
      </xsd:simpleType>
    </xsd:element>
    <xsd:element name="TaxCatchAll" ma:index="40" nillable="true" ma:displayName="Taxonomy Catch All Column" ma:hidden="true" ma:list="{81f77468-c2b7-4635-a07e-6e271103c074}" ma:internalName="TaxCatchAll" ma:showField="CatchAllData" ma:web="55dddd84-3b71-481d-b251-6351a7eb6eb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MS_Mappings xmlns="2a885b0f-111c-4612-94a4-1555f510e595" xsi:nil="true"/>
    <IsNotebookLocked xmlns="2a885b0f-111c-4612-94a4-1555f510e595" xsi:nil="true"/>
    <Invited_Members xmlns="2a885b0f-111c-4612-94a4-1555f510e595" xsi:nil="true"/>
    <Math_Settings xmlns="2a885b0f-111c-4612-94a4-1555f510e595" xsi:nil="true"/>
    <Has_Leaders_Only_SectionGroup xmlns="2a885b0f-111c-4612-94a4-1555f510e595" xsi:nil="true"/>
    <Leaders xmlns="2a885b0f-111c-4612-94a4-1555f510e595">
      <UserInfo>
        <DisplayName/>
        <AccountId xsi:nil="true"/>
        <AccountType/>
      </UserInfo>
    </Leaders>
    <AppVersion xmlns="2a885b0f-111c-4612-94a4-1555f510e595" xsi:nil="true"/>
    <Templates xmlns="2a885b0f-111c-4612-94a4-1555f510e595" xsi:nil="true"/>
    <Member_Groups xmlns="2a885b0f-111c-4612-94a4-1555f510e595">
      <UserInfo>
        <DisplayName/>
        <AccountId xsi:nil="true"/>
        <AccountType/>
      </UserInfo>
    </Member_Groups>
    <Self_Registration_Enabled xmlns="2a885b0f-111c-4612-94a4-1555f510e595" xsi:nil="true"/>
    <lcf76f155ced4ddcb4097134ff3c332f xmlns="2a885b0f-111c-4612-94a4-1555f510e595">
      <Terms xmlns="http://schemas.microsoft.com/office/infopath/2007/PartnerControls"/>
    </lcf76f155ced4ddcb4097134ff3c332f>
    <TeamsChannelId xmlns="2a885b0f-111c-4612-94a4-1555f510e595" xsi:nil="true"/>
    <DefaultSectionNames xmlns="2a885b0f-111c-4612-94a4-1555f510e595" xsi:nil="true"/>
    <Is_Collaboration_Space_Locked xmlns="2a885b0f-111c-4612-94a4-1555f510e595" xsi:nil="true"/>
    <Members xmlns="2a885b0f-111c-4612-94a4-1555f510e595">
      <UserInfo>
        <DisplayName/>
        <AccountId xsi:nil="true"/>
        <AccountType/>
      </UserInfo>
    </Members>
    <NotebookType xmlns="2a885b0f-111c-4612-94a4-1555f510e595" xsi:nil="true"/>
    <Distribution_Groups xmlns="2a885b0f-111c-4612-94a4-1555f510e595" xsi:nil="true"/>
    <Invited_Leaders xmlns="2a885b0f-111c-4612-94a4-1555f510e595" xsi:nil="true"/>
    <TaxCatchAll xmlns="55dddd84-3b71-481d-b251-6351a7eb6ebb" xsi:nil="true"/>
    <FolderType xmlns="2a885b0f-111c-4612-94a4-1555f510e595" xsi:nil="true"/>
    <CultureName xmlns="2a885b0f-111c-4612-94a4-1555f510e595" xsi:nil="true"/>
    <Owner xmlns="2a885b0f-111c-4612-94a4-1555f510e595">
      <UserInfo>
        <DisplayName/>
        <AccountId xsi:nil="true"/>
        <AccountType/>
      </UserInfo>
    </Owner>
  </documentManagement>
</p:properties>
</file>

<file path=customXml/itemProps1.xml><?xml version="1.0" encoding="utf-8"?>
<ds:datastoreItem xmlns:ds="http://schemas.openxmlformats.org/officeDocument/2006/customXml" ds:itemID="{5B12F3A4-2FD3-4F7B-A539-096F13E4FE6E}"/>
</file>

<file path=customXml/itemProps2.xml><?xml version="1.0" encoding="utf-8"?>
<ds:datastoreItem xmlns:ds="http://schemas.openxmlformats.org/officeDocument/2006/customXml" ds:itemID="{1AE3734A-809C-4E1D-9CC6-C8ED554B0BA7}"/>
</file>

<file path=customXml/itemProps3.xml><?xml version="1.0" encoding="utf-8"?>
<ds:datastoreItem xmlns:ds="http://schemas.openxmlformats.org/officeDocument/2006/customXml" ds:itemID="{DB3F80B8-8669-42C1-8E13-3F6FD890918C}"/>
</file>

<file path=docProps/app.xml><?xml version="1.0" encoding="utf-8"?>
<Properties xmlns="http://schemas.openxmlformats.org/officeDocument/2006/extended-properties" xmlns:vt="http://schemas.openxmlformats.org/officeDocument/2006/docPropsVTypes">
  <Template>Vorlage_uek109.100</Template>
  <TotalTime>0</TotalTime>
  <Words>1530</Words>
  <Application>Microsoft Office PowerPoint</Application>
  <PresentationFormat>Bildschirmpräsentation (16:9)</PresentationFormat>
  <Paragraphs>177</Paragraphs>
  <Slides>17</Slides>
  <Notes>12</Notes>
  <HiddenSlides>1</HiddenSlides>
  <MMClips>0</MMClips>
  <ScaleCrop>false</ScaleCrop>
  <HeadingPairs>
    <vt:vector size="6" baseType="variant">
      <vt:variant>
        <vt:lpstr>Verwendete Schriftarten</vt:lpstr>
      </vt:variant>
      <vt:variant>
        <vt:i4>14</vt:i4>
      </vt:variant>
      <vt:variant>
        <vt:lpstr>Design</vt:lpstr>
      </vt:variant>
      <vt:variant>
        <vt:i4>1</vt:i4>
      </vt:variant>
      <vt:variant>
        <vt:lpstr>Folientitel</vt:lpstr>
      </vt:variant>
      <vt:variant>
        <vt:i4>17</vt:i4>
      </vt:variant>
    </vt:vector>
  </HeadingPairs>
  <TitlesOfParts>
    <vt:vector size="32" baseType="lpstr">
      <vt:lpstr>-apple-system</vt:lpstr>
      <vt:lpstr>Arial</vt:lpstr>
      <vt:lpstr>Calibri</vt:lpstr>
      <vt:lpstr>Consolas</vt:lpstr>
      <vt:lpstr>Frutiger 45 Light</vt:lpstr>
      <vt:lpstr>Segoe UI</vt:lpstr>
      <vt:lpstr>Segoe UI Semibold</vt:lpstr>
      <vt:lpstr>Segoe UI Semilight</vt:lpstr>
      <vt:lpstr>Symbol</vt:lpstr>
      <vt:lpstr>Titillium</vt:lpstr>
      <vt:lpstr>TitilliumText25L</vt:lpstr>
      <vt:lpstr>Verdana</vt:lpstr>
      <vt:lpstr>Wingdings</vt:lpstr>
      <vt:lpstr>Wingdings 2</vt:lpstr>
      <vt:lpstr>BbcPräsentation_169_FULLHD.101.20130207.ADM</vt:lpstr>
      <vt:lpstr>Sicherheit </vt:lpstr>
      <vt:lpstr>Handlungsziele</vt:lpstr>
      <vt:lpstr>Handlungsnotwendige Kenntnisse</vt:lpstr>
      <vt:lpstr>Ziele</vt:lpstr>
      <vt:lpstr>Tief greifende Sicherheit (Defense in Depth)</vt:lpstr>
      <vt:lpstr>Gemeinsame Sicherheit</vt:lpstr>
      <vt:lpstr>Sicherheit auf 4 Ebenen – Management/Tenant</vt:lpstr>
      <vt:lpstr>Sicherheit auf 4 Ebenen - Subscriptions</vt:lpstr>
      <vt:lpstr>Kosten im Überblick</vt:lpstr>
      <vt:lpstr>Sicherheit auf 4 Ebenen - Resourcegroups</vt:lpstr>
      <vt:lpstr>Sicherheit auf 4 Ebenen – Einzelne Resource</vt:lpstr>
      <vt:lpstr>Single region</vt:lpstr>
      <vt:lpstr>Multiple regions </vt:lpstr>
      <vt:lpstr>Multiple regions</vt:lpstr>
      <vt:lpstr>Demo</vt:lpstr>
      <vt:lpstr>Auftrag</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Sicherheit </dc:title>
  <dc:creator>Herren Ronald Abraham</dc:creator>
  <cp:lastModifiedBy>Sandro Bürki</cp:lastModifiedBy>
  <cp:revision>19</cp:revision>
  <cp:lastPrinted>2015-10-21T07:31:17Z</cp:lastPrinted>
  <dcterms:created xsi:type="dcterms:W3CDTF">2022-04-19T07:24:32Z</dcterms:created>
  <dcterms:modified xsi:type="dcterms:W3CDTF">2023-02-13T14:37:49Z</dcterms:modified>
  <cp:contentStatus>104</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0x01010073EED342FA45574C98ECC1C26162892B</vt:lpwstr>
  </property>
</Properties>
</file>