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3" r:id="rId3"/>
    <p:sldId id="264" r:id="rId4"/>
    <p:sldId id="265" r:id="rId5"/>
    <p:sldId id="276" r:id="rId6"/>
    <p:sldId id="277" r:id="rId7"/>
    <p:sldId id="278" r:id="rId8"/>
    <p:sldId id="267" r:id="rId9"/>
    <p:sldId id="268" r:id="rId10"/>
    <p:sldId id="273" r:id="rId11"/>
    <p:sldId id="274" r:id="rId12"/>
    <p:sldId id="279" r:id="rId13"/>
    <p:sldId id="275" r:id="rId14"/>
    <p:sldId id="262" r:id="rId15"/>
  </p:sldIdLst>
  <p:sldSz cx="9144000" cy="5143500" type="screen16x9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60DFB2E-58F3-464F-8172-038A709643FC}">
          <p14:sldIdLst>
            <p14:sldId id="256"/>
            <p14:sldId id="263"/>
            <p14:sldId id="264"/>
            <p14:sldId id="265"/>
            <p14:sldId id="276"/>
            <p14:sldId id="277"/>
            <p14:sldId id="278"/>
            <p14:sldId id="267"/>
            <p14:sldId id="268"/>
            <p14:sldId id="273"/>
            <p14:sldId id="274"/>
            <p14:sldId id="279"/>
            <p14:sldId id="275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6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14" userDrawn="1">
          <p15:clr>
            <a:srgbClr val="A4A3A4"/>
          </p15:clr>
        </p15:guide>
        <p15:guide id="4" orient="horz" pos="2618" userDrawn="1">
          <p15:clr>
            <a:srgbClr val="A4A3A4"/>
          </p15:clr>
        </p15:guide>
        <p15:guide id="5" orient="horz" pos="1711" userDrawn="1">
          <p15:clr>
            <a:srgbClr val="A4A3A4"/>
          </p15:clr>
        </p15:guide>
        <p15:guide id="6" pos="2971" userDrawn="1">
          <p15:clr>
            <a:srgbClr val="A4A3A4"/>
          </p15:clr>
        </p15:guide>
        <p15:guide id="7" orient="horz" pos="8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E3"/>
    <a:srgbClr val="D9D9D9"/>
    <a:srgbClr val="B1B1B1"/>
    <a:srgbClr val="D7D7D7"/>
    <a:srgbClr val="ECECEC"/>
    <a:srgbClr val="DE4D00"/>
    <a:srgbClr val="302683"/>
    <a:srgbClr val="AAD900"/>
    <a:srgbClr val="8A0047"/>
    <a:srgbClr val="36C4F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8" autoAdjust="0"/>
    <p:restoredTop sz="96473" autoAdjust="0"/>
  </p:normalViewPr>
  <p:slideViewPr>
    <p:cSldViewPr>
      <p:cViewPr varScale="1">
        <p:scale>
          <a:sx n="145" d="100"/>
          <a:sy n="145" d="100"/>
        </p:scale>
        <p:origin x="528" y="126"/>
      </p:cViewPr>
      <p:guideLst>
        <p:guide orient="horz" pos="486"/>
        <p:guide pos="748"/>
        <p:guide orient="horz" pos="214"/>
        <p:guide orient="horz" pos="2618"/>
        <p:guide orient="horz" pos="1711"/>
        <p:guide pos="2971"/>
        <p:guide orient="horz" pos="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2886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C9837-B88D-4E6F-A672-5323F976BF29}" type="datetimeFigureOut">
              <a:rPr lang="de-CH" smtClean="0"/>
              <a:t>17.02.2023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CH"/>
              <a:t>Bbc Berufsbildungscenter | Seite   </a:t>
            </a:r>
          </a:p>
        </p:txBody>
      </p:sp>
    </p:spTree>
    <p:extLst>
      <p:ext uri="{BB962C8B-B14F-4D97-AF65-F5344CB8AC3E}">
        <p14:creationId xmlns:p14="http://schemas.microsoft.com/office/powerpoint/2010/main" val="14437612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195263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1104" y="3947725"/>
            <a:ext cx="4496600" cy="54728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01104" y="9430091"/>
            <a:ext cx="2544555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r>
              <a:rPr lang="de-CH" dirty="0" err="1"/>
              <a:t>Bbc</a:t>
            </a:r>
            <a:r>
              <a:rPr lang="de-CH" dirty="0"/>
              <a:t> Berufsbildungscenter | Seite </a:t>
            </a:r>
            <a:fld id="{CAC32E7D-B94A-4EBC-8F24-F25D8E675917}" type="slidenum">
              <a:rPr lang="en-GB" sz="900" u="none" smtClean="0"/>
              <a:pPr/>
              <a:t>‹Nr.›</a:t>
            </a:fld>
            <a:endParaRPr lang="de-CH" dirty="0"/>
          </a:p>
          <a:p>
            <a:endParaRPr lang="de-CH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897704" y="3947725"/>
            <a:ext cx="0" cy="598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2153" tIns="46077" rIns="92153" bIns="46077"/>
          <a:lstStyle/>
          <a:p>
            <a:pPr>
              <a:defRPr/>
            </a:pPr>
            <a:endParaRPr lang="de-CH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914134" y="3947725"/>
            <a:ext cx="760237" cy="26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336" tIns="46166" rIns="92336" bIns="46166">
            <a:spAutoFit/>
          </a:bodyPr>
          <a:lstStyle/>
          <a:p>
            <a:pPr algn="ctr" defTabSz="919933">
              <a:defRPr/>
            </a:pPr>
            <a:r>
              <a:rPr lang="de-DE" sz="1100" u="none" dirty="0"/>
              <a:t>Notizen:</a:t>
            </a:r>
            <a:endParaRPr lang="de-CH" sz="1100" u="none" dirty="0"/>
          </a:p>
        </p:txBody>
      </p:sp>
    </p:spTree>
    <p:extLst>
      <p:ext uri="{BB962C8B-B14F-4D97-AF65-F5344CB8AC3E}">
        <p14:creationId xmlns:p14="http://schemas.microsoft.com/office/powerpoint/2010/main" val="16283937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0" y="345541"/>
            <a:ext cx="656735" cy="757772"/>
          </a:xfrm>
          <a:prstGeom prst="rect">
            <a:avLst/>
          </a:prstGeom>
        </p:spPr>
      </p:pic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256" y="1995686"/>
            <a:ext cx="5868859" cy="307777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Autor, Funktion (Optional), 14pt</a:t>
            </a:r>
          </a:p>
        </p:txBody>
      </p:sp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>
          <a:xfrm>
            <a:off x="359130" y="1184226"/>
            <a:ext cx="5869053" cy="523220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itchFamily="50" charset="0"/>
              </a:defRPr>
            </a:lvl1pPr>
          </a:lstStyle>
          <a:p>
            <a:r>
              <a:rPr lang="de-CH" dirty="0"/>
              <a:t>Überschrift 1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9130" y="1575157"/>
            <a:ext cx="5869053" cy="461665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Überschrift 2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0020"/>
            <a:ext cx="5364088" cy="211347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6CC1D2E-5204-47C0-A0EC-F313CCBA5F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34578" y="4355982"/>
            <a:ext cx="340898" cy="34089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E6E9D4D-9C46-4857-8AF2-CD0ED6A70A7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47135" y="4346635"/>
            <a:ext cx="339665" cy="33966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41D250F-F4B2-40A0-812B-DA3F190197D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24490" y="4347707"/>
            <a:ext cx="338431" cy="33859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F7D666F-0711-4209-BE92-5E15DF93415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14565" y="4362125"/>
            <a:ext cx="338268" cy="33843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40E2A63-4179-4C12-AA33-B0522B59DBF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704477" y="4347869"/>
            <a:ext cx="338431" cy="3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66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9"/>
          </p:nvPr>
        </p:nvSpPr>
        <p:spPr>
          <a:xfrm>
            <a:off x="4687619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7867702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113">
          <p15:clr>
            <a:srgbClr val="FBAE40"/>
          </p15:clr>
        </p15:guide>
        <p15:guide id="3" orient="horz" pos="279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9"/>
          </p:nvPr>
        </p:nvSpPr>
        <p:spPr>
          <a:xfrm>
            <a:off x="4687619" y="1436526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752777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113" userDrawn="1">
          <p15:clr>
            <a:srgbClr val="FBAE40"/>
          </p15:clr>
        </p15:guide>
        <p15:guide id="3" orient="horz" pos="279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und Split-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5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469" y="1419225"/>
            <a:ext cx="3776756" cy="3714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9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/>
              <a:t>Überschrift 3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683030" y="1419225"/>
            <a:ext cx="3776757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20"/>
          </p:nvPr>
        </p:nvSpPr>
        <p:spPr>
          <a:xfrm>
            <a:off x="676730" y="1790700"/>
            <a:ext cx="3782528" cy="2812889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quarter" idx="21"/>
          </p:nvPr>
        </p:nvSpPr>
        <p:spPr>
          <a:xfrm>
            <a:off x="4687619" y="1790700"/>
            <a:ext cx="3782528" cy="2812889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06884465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5329">
          <p15:clr>
            <a:srgbClr val="FBAE40"/>
          </p15:clr>
        </p15:guide>
        <p15:guide id="2" pos="113">
          <p15:clr>
            <a:srgbClr val="FBAE40"/>
          </p15:clr>
        </p15:guide>
        <p15:guide id="3" orient="horz" pos="279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und 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8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73718" y="3652366"/>
            <a:ext cx="2407679" cy="35954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Titel</a:t>
            </a:r>
          </a:p>
        </p:txBody>
      </p:sp>
      <p:sp>
        <p:nvSpPr>
          <p:cNvPr id="32" name="Bildplatzhalter 2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777398" y="1347614"/>
            <a:ext cx="2304000" cy="2304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CH" dirty="0"/>
              <a:t>Bild durch klicken auf Symbol einfügen</a:t>
            </a:r>
          </a:p>
        </p:txBody>
      </p:sp>
      <p:sp>
        <p:nvSpPr>
          <p:cNvPr id="16" name="Bildplatzhalter 2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166147" y="1347614"/>
            <a:ext cx="2304000" cy="23043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CH" dirty="0"/>
              <a:t>Bild durch klicken auf Symbol einfügen</a:t>
            </a:r>
          </a:p>
        </p:txBody>
      </p:sp>
      <p:sp>
        <p:nvSpPr>
          <p:cNvPr id="17" name="Bildplatzhalt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483171" y="1347242"/>
            <a:ext cx="2304000" cy="23043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CH" dirty="0"/>
              <a:t>Bild durch klicken auf Symbol einfügen</a:t>
            </a:r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73717" y="3883843"/>
            <a:ext cx="2407679" cy="5197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1 Zeile Kurzbeschrieb</a:t>
            </a:r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379492" y="3651614"/>
            <a:ext cx="2407679" cy="36029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Titel</a:t>
            </a:r>
          </a:p>
        </p:txBody>
      </p:sp>
      <p:sp>
        <p:nvSpPr>
          <p:cNvPr id="22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3379491" y="3883091"/>
            <a:ext cx="2407679" cy="5197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1 Zeile Kurzbeschrieb</a:t>
            </a:r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468" y="3651614"/>
            <a:ext cx="2407679" cy="36029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Titel</a:t>
            </a:r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2467" y="3883091"/>
            <a:ext cx="2407679" cy="5197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0" baseline="0"/>
            </a:lvl1pPr>
            <a:lvl5pPr marL="1828800" indent="0" algn="l">
              <a:buNone/>
              <a:defRPr/>
            </a:lvl5pPr>
          </a:lstStyle>
          <a:p>
            <a:pPr lvl="0"/>
            <a:r>
              <a:rPr lang="de-CH" dirty="0"/>
              <a:t>1 Zeile Kurzbeschrieb</a:t>
            </a:r>
          </a:p>
        </p:txBody>
      </p:sp>
    </p:spTree>
    <p:extLst>
      <p:ext uri="{BB962C8B-B14F-4D97-AF65-F5344CB8AC3E}">
        <p14:creationId xmlns:p14="http://schemas.microsoft.com/office/powerpoint/2010/main" val="342354853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8338" y="1716036"/>
            <a:ext cx="7791450" cy="12241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 i="1" baseline="0">
                <a:solidFill>
                  <a:schemeClr val="tx1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DE" dirty="0"/>
              <a:t>«Zitat»</a:t>
            </a:r>
          </a:p>
        </p:txBody>
      </p:sp>
      <p:sp>
        <p:nvSpPr>
          <p:cNvPr id="6" name="Textplatzhalt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63785" y="2715766"/>
            <a:ext cx="3816424" cy="489768"/>
          </a:xfrm>
        </p:spPr>
        <p:txBody>
          <a:bodyPr anchor="ctr">
            <a:noAutofit/>
          </a:bodyPr>
          <a:lstStyle>
            <a:lvl1pPr marL="0" indent="0" algn="ctr">
              <a:buClr>
                <a:schemeClr val="accent1"/>
              </a:buClr>
              <a:buNone/>
              <a:defRPr sz="1800" baseline="0">
                <a:solidFill>
                  <a:srgbClr val="009EE3"/>
                </a:solidFill>
                <a:latin typeface="Titillium" panose="00000500000000000000" pitchFamily="50" charset="0"/>
              </a:defRPr>
            </a:lvl1pPr>
            <a:lvl2pPr>
              <a:defRPr/>
            </a:lvl2pPr>
          </a:lstStyle>
          <a:p>
            <a:pPr lvl="0"/>
            <a:r>
              <a:rPr lang="de-DE" dirty="0"/>
              <a:t>Zitierte Person</a:t>
            </a:r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4666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Code-Box, mit Unter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4467" y="1419225"/>
            <a:ext cx="7785680" cy="3168650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Clr>
                <a:schemeClr val="accent5">
                  <a:lumMod val="75000"/>
                </a:schemeClr>
              </a:buClr>
              <a:buFont typeface="+mj-lt"/>
              <a:buNone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Code eingeben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Beim Dropdown nach dem Kopieren "Ursprüngliche Formatierung beibehalten wählen </a:t>
            </a:r>
          </a:p>
          <a:p>
            <a:pPr lvl="0"/>
            <a:endParaRPr lang="de-DE" dirty="0"/>
          </a:p>
        </p:txBody>
      </p:sp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917490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121">
          <p15:clr>
            <a:srgbClr val="FBAE40"/>
          </p15:clr>
        </p15:guide>
        <p15:guide id="2" pos="113">
          <p15:clr>
            <a:srgbClr val="FBAE40"/>
          </p15:clr>
        </p15:guide>
        <p15:guide id="3" orient="horz" pos="289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3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4467" y="1419225"/>
            <a:ext cx="7785680" cy="3168650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0" indent="0">
              <a:buClr>
                <a:schemeClr val="accent5">
                  <a:lumMod val="75000"/>
                </a:schemeClr>
              </a:buClr>
              <a:buFont typeface="+mj-lt"/>
              <a:buNone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Code eingeben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Beim Dropdown nach dem Kopieren "Ursprüngliche Formatierung beibehalten wählen </a:t>
            </a:r>
          </a:p>
          <a:p>
            <a:pPr lvl="0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</p:spTree>
    <p:extLst>
      <p:ext uri="{BB962C8B-B14F-4D97-AF65-F5344CB8AC3E}">
        <p14:creationId xmlns:p14="http://schemas.microsoft.com/office/powerpoint/2010/main" val="403910801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121" userDrawn="1">
          <p15:clr>
            <a:srgbClr val="FBAE40"/>
          </p15:clr>
        </p15:guide>
        <p15:guide id="2" pos="113" userDrawn="1">
          <p15:clr>
            <a:srgbClr val="FBAE40"/>
          </p15:clr>
        </p15:guide>
        <p15:guide id="3" orient="horz" pos="289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0" y="1419225"/>
            <a:ext cx="3779898" cy="3166049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Code eingeben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Beim Dropdown nach dem Kopieren "Ursprüngliche Formatierung beibehalten wählen</a:t>
            </a:r>
          </a:p>
        </p:txBody>
      </p:sp>
      <p:sp>
        <p:nvSpPr>
          <p:cNvPr id="12" name="Inhaltsplatzhalter 5"/>
          <p:cNvSpPr>
            <a:spLocks noGrp="1"/>
          </p:cNvSpPr>
          <p:nvPr>
            <p:ph sz="quarter" idx="15"/>
          </p:nvPr>
        </p:nvSpPr>
        <p:spPr>
          <a:xfrm>
            <a:off x="683825" y="1419225"/>
            <a:ext cx="3777399" cy="3166049"/>
          </a:xfrm>
        </p:spPr>
        <p:txBody>
          <a:bodyPr>
            <a:normAutofit/>
          </a:bodyPr>
          <a:lstStyle>
            <a:lvl1pPr marL="266700" indent="-266700">
              <a:buClr>
                <a:schemeClr val="tx1"/>
              </a:buClr>
              <a:buFont typeface="Wingdings" pitchFamily="2" charset="2"/>
              <a:buChar char="§"/>
              <a:defRPr sz="1800">
                <a:latin typeface="Titillium" pitchFamily="50" charset="0"/>
              </a:defRPr>
            </a:lvl1pPr>
            <a:lvl2pPr marL="715963" indent="-258763">
              <a:buClrTx/>
              <a:buFont typeface="Symbol" pitchFamily="18" charset="2"/>
              <a:buChar char="-"/>
              <a:defRPr sz="1800" baseline="0">
                <a:latin typeface="Titillium" pitchFamily="50" charset="0"/>
              </a:defRPr>
            </a:lvl2pPr>
            <a:lvl3pPr marL="1143000" indent="-228600">
              <a:buClrTx/>
              <a:buFont typeface="Symbol" pitchFamily="18" charset="2"/>
              <a:buChar char="-"/>
              <a:defRPr sz="1600">
                <a:latin typeface="Titillium" panose="00000500000000000000" pitchFamily="50" charset="0"/>
              </a:defRPr>
            </a:lvl3pPr>
            <a:lvl4pPr marL="1600200" indent="-228600">
              <a:buClrTx/>
              <a:buFont typeface="TitilliumText25L" pitchFamily="50" charset="0"/>
              <a:buChar char="»"/>
              <a:defRPr sz="1600">
                <a:latin typeface="Titillium" panose="00000500000000000000" pitchFamily="50" charset="0"/>
              </a:defRPr>
            </a:lvl4pPr>
            <a:lvl5pPr marL="2057400" indent="-228600">
              <a:buClrTx/>
              <a:buFont typeface="Symbol" pitchFamily="18" charset="2"/>
              <a:buChar char="-"/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888747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+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0" y="1419225"/>
            <a:ext cx="3779898" cy="3166049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Code eingeben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/>
              <a:t>Beim Dropdown nach dem Kopieren "Ursprüngliche Formatierung beibehalten wählen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81033" y="1418211"/>
            <a:ext cx="3782528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50447028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89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+ Inhalt und Code-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16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79891" y="1790699"/>
            <a:ext cx="3779898" cy="2794576"/>
          </a:xfrm>
          <a:solidFill>
            <a:srgbClr val="ECECEC"/>
          </a:solidFill>
          <a:ln w="3175">
            <a:noFill/>
          </a:ln>
        </p:spPr>
        <p:txBody>
          <a:bodyPr>
            <a:normAutofit/>
          </a:bodyPr>
          <a:lstStyle>
            <a:lvl1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 sz="14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Font typeface="Arial" panose="020B0604020202020204" pitchFamily="34" charset="0"/>
              <a:buNone/>
              <a:defRPr sz="14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 dirty="0" err="1"/>
              <a:t>Html</a:t>
            </a:r>
            <a:r>
              <a:rPr lang="de-DE" dirty="0"/>
              <a:t>-File öffnen: </a:t>
            </a:r>
            <a:br>
              <a:rPr lang="de-DE" dirty="0"/>
            </a:br>
            <a:r>
              <a:rPr lang="de-DE" dirty="0"/>
              <a:t>Y:\_Projekte\062 - Bbc </a:t>
            </a:r>
            <a:r>
              <a:rPr lang="de-DE" dirty="0" err="1"/>
              <a:t>ReDesign</a:t>
            </a:r>
            <a:r>
              <a:rPr lang="de-DE" dirty="0"/>
              <a:t>\_Finals\Vorlagen\PowerPoint\index.html</a:t>
            </a:r>
          </a:p>
          <a:p>
            <a:pPr lvl="0"/>
            <a:r>
              <a:rPr lang="de-DE" dirty="0"/>
              <a:t>Code eingeben</a:t>
            </a:r>
          </a:p>
          <a:p>
            <a:pPr lvl="0"/>
            <a:r>
              <a:rPr lang="de-DE" dirty="0"/>
              <a:t>Den formatierten Code kopieren &amp; in die </a:t>
            </a:r>
            <a:r>
              <a:rPr lang="de-DE" dirty="0" err="1"/>
              <a:t>Codebox</a:t>
            </a:r>
            <a:r>
              <a:rPr lang="de-DE" dirty="0"/>
              <a:t> einfügen</a:t>
            </a:r>
          </a:p>
          <a:p>
            <a:pPr lvl="0"/>
            <a:r>
              <a:rPr lang="de-DE" dirty="0"/>
              <a:t>Beim Dropdown nach dem Kopieren "Ursprüngliche Formatierung beibehalten wählen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2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469" y="1419225"/>
            <a:ext cx="3776756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683030" y="1419225"/>
            <a:ext cx="3776757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quarter" idx="20"/>
          </p:nvPr>
        </p:nvSpPr>
        <p:spPr>
          <a:xfrm>
            <a:off x="684469" y="1790699"/>
            <a:ext cx="3782528" cy="2810572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99374174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89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6" y="345541"/>
            <a:ext cx="656735" cy="757772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357436" y="1481211"/>
            <a:ext cx="3789196" cy="523220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1"/>
          </p:nvPr>
        </p:nvSpPr>
        <p:spPr>
          <a:xfrm>
            <a:off x="4372611" y="-15408"/>
            <a:ext cx="4789000" cy="5169968"/>
          </a:xfrm>
          <a:custGeom>
            <a:avLst/>
            <a:gdLst>
              <a:gd name="connsiteX0" fmla="*/ 0 w 2808288"/>
              <a:gd name="connsiteY0" fmla="*/ 0 h 2232025"/>
              <a:gd name="connsiteX1" fmla="*/ 2808288 w 2808288"/>
              <a:gd name="connsiteY1" fmla="*/ 0 h 2232025"/>
              <a:gd name="connsiteX2" fmla="*/ 2808288 w 2808288"/>
              <a:gd name="connsiteY2" fmla="*/ 2232025 h 2232025"/>
              <a:gd name="connsiteX3" fmla="*/ 0 w 2808288"/>
              <a:gd name="connsiteY3" fmla="*/ 2232025 h 2232025"/>
              <a:gd name="connsiteX4" fmla="*/ 0 w 2808288"/>
              <a:gd name="connsiteY4" fmla="*/ 0 h 2232025"/>
              <a:gd name="connsiteX0" fmla="*/ 0 w 3104680"/>
              <a:gd name="connsiteY0" fmla="*/ 0 h 3915782"/>
              <a:gd name="connsiteX1" fmla="*/ 3104680 w 3104680"/>
              <a:gd name="connsiteY1" fmla="*/ 1683757 h 3915782"/>
              <a:gd name="connsiteX2" fmla="*/ 3104680 w 3104680"/>
              <a:gd name="connsiteY2" fmla="*/ 3915782 h 3915782"/>
              <a:gd name="connsiteX3" fmla="*/ 296392 w 3104680"/>
              <a:gd name="connsiteY3" fmla="*/ 3915782 h 3915782"/>
              <a:gd name="connsiteX4" fmla="*/ 0 w 3104680"/>
              <a:gd name="connsiteY4" fmla="*/ 0 h 3915782"/>
              <a:gd name="connsiteX0" fmla="*/ 0 w 3501971"/>
              <a:gd name="connsiteY0" fmla="*/ 668458 h 4584240"/>
              <a:gd name="connsiteX1" fmla="*/ 3501971 w 3501971"/>
              <a:gd name="connsiteY1" fmla="*/ 0 h 4584240"/>
              <a:gd name="connsiteX2" fmla="*/ 3104680 w 3501971"/>
              <a:gd name="connsiteY2" fmla="*/ 4584240 h 4584240"/>
              <a:gd name="connsiteX3" fmla="*/ 296392 w 3501971"/>
              <a:gd name="connsiteY3" fmla="*/ 4584240 h 4584240"/>
              <a:gd name="connsiteX4" fmla="*/ 0 w 3501971"/>
              <a:gd name="connsiteY4" fmla="*/ 668458 h 4584240"/>
              <a:gd name="connsiteX0" fmla="*/ 0 w 3287560"/>
              <a:gd name="connsiteY0" fmla="*/ 359454 h 4584240"/>
              <a:gd name="connsiteX1" fmla="*/ 3287560 w 3287560"/>
              <a:gd name="connsiteY1" fmla="*/ 0 h 4584240"/>
              <a:gd name="connsiteX2" fmla="*/ 2890269 w 3287560"/>
              <a:gd name="connsiteY2" fmla="*/ 4584240 h 4584240"/>
              <a:gd name="connsiteX3" fmla="*/ 81981 w 3287560"/>
              <a:gd name="connsiteY3" fmla="*/ 4584240 h 4584240"/>
              <a:gd name="connsiteX4" fmla="*/ 0 w 3287560"/>
              <a:gd name="connsiteY4" fmla="*/ 359454 h 4584240"/>
              <a:gd name="connsiteX0" fmla="*/ 0 w 3287560"/>
              <a:gd name="connsiteY0" fmla="*/ 359454 h 5139186"/>
              <a:gd name="connsiteX1" fmla="*/ 3287560 w 3287560"/>
              <a:gd name="connsiteY1" fmla="*/ 0 h 5139186"/>
              <a:gd name="connsiteX2" fmla="*/ 2890269 w 3287560"/>
              <a:gd name="connsiteY2" fmla="*/ 4584240 h 5139186"/>
              <a:gd name="connsiteX3" fmla="*/ 876563 w 3287560"/>
              <a:gd name="connsiteY3" fmla="*/ 5139186 h 5139186"/>
              <a:gd name="connsiteX4" fmla="*/ 0 w 3287560"/>
              <a:gd name="connsiteY4" fmla="*/ 359454 h 5139186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876563 w 3287560"/>
              <a:gd name="connsiteY3" fmla="*/ 5139186 h 5145492"/>
              <a:gd name="connsiteX4" fmla="*/ 0 w 3287560"/>
              <a:gd name="connsiteY4" fmla="*/ 359454 h 5145492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510803 w 3287560"/>
              <a:gd name="connsiteY3" fmla="*/ 5139186 h 5145492"/>
              <a:gd name="connsiteX4" fmla="*/ 0 w 3287560"/>
              <a:gd name="connsiteY4" fmla="*/ 359454 h 5145492"/>
              <a:gd name="connsiteX0" fmla="*/ 0 w 3552420"/>
              <a:gd name="connsiteY0" fmla="*/ 763051 h 5145492"/>
              <a:gd name="connsiteX1" fmla="*/ 3552420 w 3552420"/>
              <a:gd name="connsiteY1" fmla="*/ 0 h 5145492"/>
              <a:gd name="connsiteX2" fmla="*/ 3552420 w 3552420"/>
              <a:gd name="connsiteY2" fmla="*/ 5145492 h 5145492"/>
              <a:gd name="connsiteX3" fmla="*/ 775663 w 3552420"/>
              <a:gd name="connsiteY3" fmla="*/ 5139186 h 5145492"/>
              <a:gd name="connsiteX4" fmla="*/ 0 w 3552420"/>
              <a:gd name="connsiteY4" fmla="*/ 763051 h 5145492"/>
              <a:gd name="connsiteX0" fmla="*/ 0 w 3552420"/>
              <a:gd name="connsiteY0" fmla="*/ 763051 h 5145492"/>
              <a:gd name="connsiteX1" fmla="*/ 1311985 w 3552420"/>
              <a:gd name="connsiteY1" fmla="*/ 488373 h 5145492"/>
              <a:gd name="connsiteX2" fmla="*/ 3552420 w 3552420"/>
              <a:gd name="connsiteY2" fmla="*/ 0 h 5145492"/>
              <a:gd name="connsiteX3" fmla="*/ 3552420 w 3552420"/>
              <a:gd name="connsiteY3" fmla="*/ 5145492 h 5145492"/>
              <a:gd name="connsiteX4" fmla="*/ 775663 w 3552420"/>
              <a:gd name="connsiteY4" fmla="*/ 5139186 h 5145492"/>
              <a:gd name="connsiteX5" fmla="*/ 0 w 3552420"/>
              <a:gd name="connsiteY5" fmla="*/ 763051 h 5145492"/>
              <a:gd name="connsiteX0" fmla="*/ 0 w 3552420"/>
              <a:gd name="connsiteY0" fmla="*/ 772868 h 5155309"/>
              <a:gd name="connsiteX1" fmla="*/ 712895 w 3552420"/>
              <a:gd name="connsiteY1" fmla="*/ 0 h 5155309"/>
              <a:gd name="connsiteX2" fmla="*/ 3552420 w 3552420"/>
              <a:gd name="connsiteY2" fmla="*/ 9817 h 5155309"/>
              <a:gd name="connsiteX3" fmla="*/ 3552420 w 3552420"/>
              <a:gd name="connsiteY3" fmla="*/ 5155309 h 5155309"/>
              <a:gd name="connsiteX4" fmla="*/ 775663 w 3552420"/>
              <a:gd name="connsiteY4" fmla="*/ 5149003 h 5155309"/>
              <a:gd name="connsiteX5" fmla="*/ 0 w 3552420"/>
              <a:gd name="connsiteY5" fmla="*/ 772868 h 5155309"/>
              <a:gd name="connsiteX0" fmla="*/ 0 w 3520889"/>
              <a:gd name="connsiteY0" fmla="*/ 608907 h 5155309"/>
              <a:gd name="connsiteX1" fmla="*/ 681364 w 3520889"/>
              <a:gd name="connsiteY1" fmla="*/ 0 h 5155309"/>
              <a:gd name="connsiteX2" fmla="*/ 3520889 w 3520889"/>
              <a:gd name="connsiteY2" fmla="*/ 9817 h 5155309"/>
              <a:gd name="connsiteX3" fmla="*/ 3520889 w 3520889"/>
              <a:gd name="connsiteY3" fmla="*/ 5155309 h 5155309"/>
              <a:gd name="connsiteX4" fmla="*/ 744132 w 3520889"/>
              <a:gd name="connsiteY4" fmla="*/ 5149003 h 5155309"/>
              <a:gd name="connsiteX5" fmla="*/ 0 w 3520889"/>
              <a:gd name="connsiteY5" fmla="*/ 608907 h 5155309"/>
              <a:gd name="connsiteX0" fmla="*/ 0 w 3785749"/>
              <a:gd name="connsiteY0" fmla="*/ 848543 h 5155309"/>
              <a:gd name="connsiteX1" fmla="*/ 946224 w 3785749"/>
              <a:gd name="connsiteY1" fmla="*/ 0 h 5155309"/>
              <a:gd name="connsiteX2" fmla="*/ 3785749 w 3785749"/>
              <a:gd name="connsiteY2" fmla="*/ 9817 h 5155309"/>
              <a:gd name="connsiteX3" fmla="*/ 3785749 w 3785749"/>
              <a:gd name="connsiteY3" fmla="*/ 5155309 h 5155309"/>
              <a:gd name="connsiteX4" fmla="*/ 1008992 w 3785749"/>
              <a:gd name="connsiteY4" fmla="*/ 5149003 h 5155309"/>
              <a:gd name="connsiteX5" fmla="*/ 0 w 3785749"/>
              <a:gd name="connsiteY5" fmla="*/ 848543 h 5155309"/>
              <a:gd name="connsiteX0" fmla="*/ 0 w 4403758"/>
              <a:gd name="connsiteY0" fmla="*/ 1069261 h 5155309"/>
              <a:gd name="connsiteX1" fmla="*/ 1564233 w 4403758"/>
              <a:gd name="connsiteY1" fmla="*/ 0 h 5155309"/>
              <a:gd name="connsiteX2" fmla="*/ 4403758 w 4403758"/>
              <a:gd name="connsiteY2" fmla="*/ 9817 h 5155309"/>
              <a:gd name="connsiteX3" fmla="*/ 4403758 w 4403758"/>
              <a:gd name="connsiteY3" fmla="*/ 5155309 h 5155309"/>
              <a:gd name="connsiteX4" fmla="*/ 1627001 w 4403758"/>
              <a:gd name="connsiteY4" fmla="*/ 5149003 h 5155309"/>
              <a:gd name="connsiteX5" fmla="*/ 0 w 4403758"/>
              <a:gd name="connsiteY5" fmla="*/ 1069261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696369 w 4473126"/>
              <a:gd name="connsiteY4" fmla="*/ 5149003 h 5155309"/>
              <a:gd name="connsiteX5" fmla="*/ 0 w 4473126"/>
              <a:gd name="connsiteY5" fmla="*/ 930525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349528 w 4473126"/>
              <a:gd name="connsiteY4" fmla="*/ 5155309 h 5155309"/>
              <a:gd name="connsiteX5" fmla="*/ 0 w 4473126"/>
              <a:gd name="connsiteY5" fmla="*/ 930525 h 5155309"/>
              <a:gd name="connsiteX0" fmla="*/ 0 w 4473126"/>
              <a:gd name="connsiteY0" fmla="*/ 924218 h 5149002"/>
              <a:gd name="connsiteX1" fmla="*/ 927306 w 4473126"/>
              <a:gd name="connsiteY1" fmla="*/ 0 h 5149002"/>
              <a:gd name="connsiteX2" fmla="*/ 4473126 w 4473126"/>
              <a:gd name="connsiteY2" fmla="*/ 3510 h 5149002"/>
              <a:gd name="connsiteX3" fmla="*/ 4473126 w 4473126"/>
              <a:gd name="connsiteY3" fmla="*/ 5149002 h 5149002"/>
              <a:gd name="connsiteX4" fmla="*/ 1349528 w 4473126"/>
              <a:gd name="connsiteY4" fmla="*/ 5149002 h 5149002"/>
              <a:gd name="connsiteX5" fmla="*/ 0 w 4473126"/>
              <a:gd name="connsiteY5" fmla="*/ 9242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67337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46382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86143 h 5158527"/>
              <a:gd name="connsiteX1" fmla="*/ 984456 w 4796976"/>
              <a:gd name="connsiteY1" fmla="*/ 0 h 5158527"/>
              <a:gd name="connsiteX2" fmla="*/ 4796976 w 4796976"/>
              <a:gd name="connsiteY2" fmla="*/ 13035 h 5158527"/>
              <a:gd name="connsiteX3" fmla="*/ 4796976 w 4796976"/>
              <a:gd name="connsiteY3" fmla="*/ 5158527 h 5158527"/>
              <a:gd name="connsiteX4" fmla="*/ 1463828 w 4796976"/>
              <a:gd name="connsiteY4" fmla="*/ 5158527 h 5158527"/>
              <a:gd name="connsiteX5" fmla="*/ 0 w 4796976"/>
              <a:gd name="connsiteY5" fmla="*/ 1086143 h 5158527"/>
              <a:gd name="connsiteX0" fmla="*/ 0 w 4796976"/>
              <a:gd name="connsiteY0" fmla="*/ 1086143 h 5163289"/>
              <a:gd name="connsiteX1" fmla="*/ 984456 w 4796976"/>
              <a:gd name="connsiteY1" fmla="*/ 0 h 5163289"/>
              <a:gd name="connsiteX2" fmla="*/ 4796976 w 4796976"/>
              <a:gd name="connsiteY2" fmla="*/ 13035 h 5163289"/>
              <a:gd name="connsiteX3" fmla="*/ 4796976 w 4796976"/>
              <a:gd name="connsiteY3" fmla="*/ 5158527 h 5163289"/>
              <a:gd name="connsiteX4" fmla="*/ 1463828 w 4796976"/>
              <a:gd name="connsiteY4" fmla="*/ 5163289 h 5163289"/>
              <a:gd name="connsiteX5" fmla="*/ 0 w 4796976"/>
              <a:gd name="connsiteY5" fmla="*/ 1086143 h 5163289"/>
              <a:gd name="connsiteX0" fmla="*/ 0 w 4834813"/>
              <a:gd name="connsiteY0" fmla="*/ 1256410 h 5163289"/>
              <a:gd name="connsiteX1" fmla="*/ 1022293 w 4834813"/>
              <a:gd name="connsiteY1" fmla="*/ 0 h 5163289"/>
              <a:gd name="connsiteX2" fmla="*/ 4834813 w 4834813"/>
              <a:gd name="connsiteY2" fmla="*/ 13035 h 5163289"/>
              <a:gd name="connsiteX3" fmla="*/ 4834813 w 4834813"/>
              <a:gd name="connsiteY3" fmla="*/ 5158527 h 5163289"/>
              <a:gd name="connsiteX4" fmla="*/ 1501665 w 4834813"/>
              <a:gd name="connsiteY4" fmla="*/ 5163289 h 5163289"/>
              <a:gd name="connsiteX5" fmla="*/ 0 w 4834813"/>
              <a:gd name="connsiteY5" fmla="*/ 1256410 h 5163289"/>
              <a:gd name="connsiteX0" fmla="*/ 0 w 4828507"/>
              <a:gd name="connsiteY0" fmla="*/ 1332084 h 5163289"/>
              <a:gd name="connsiteX1" fmla="*/ 1015987 w 4828507"/>
              <a:gd name="connsiteY1" fmla="*/ 0 h 5163289"/>
              <a:gd name="connsiteX2" fmla="*/ 4828507 w 4828507"/>
              <a:gd name="connsiteY2" fmla="*/ 13035 h 5163289"/>
              <a:gd name="connsiteX3" fmla="*/ 4828507 w 4828507"/>
              <a:gd name="connsiteY3" fmla="*/ 5158527 h 5163289"/>
              <a:gd name="connsiteX4" fmla="*/ 1495359 w 4828507"/>
              <a:gd name="connsiteY4" fmla="*/ 5163289 h 5163289"/>
              <a:gd name="connsiteX5" fmla="*/ 0 w 4828507"/>
              <a:gd name="connsiteY5" fmla="*/ 1332084 h 5163289"/>
              <a:gd name="connsiteX0" fmla="*/ 0 w 4836127"/>
              <a:gd name="connsiteY0" fmla="*/ 1492104 h 5163289"/>
              <a:gd name="connsiteX1" fmla="*/ 1023607 w 4836127"/>
              <a:gd name="connsiteY1" fmla="*/ 0 h 5163289"/>
              <a:gd name="connsiteX2" fmla="*/ 4836127 w 4836127"/>
              <a:gd name="connsiteY2" fmla="*/ 13035 h 5163289"/>
              <a:gd name="connsiteX3" fmla="*/ 4836127 w 4836127"/>
              <a:gd name="connsiteY3" fmla="*/ 5158527 h 5163289"/>
              <a:gd name="connsiteX4" fmla="*/ 1502979 w 4836127"/>
              <a:gd name="connsiteY4" fmla="*/ 5163289 h 5163289"/>
              <a:gd name="connsiteX5" fmla="*/ 0 w 4836127"/>
              <a:gd name="connsiteY5" fmla="*/ 1492104 h 5163289"/>
              <a:gd name="connsiteX0" fmla="*/ 0 w 4820887"/>
              <a:gd name="connsiteY0" fmla="*/ 1606404 h 5163289"/>
              <a:gd name="connsiteX1" fmla="*/ 1008367 w 4820887"/>
              <a:gd name="connsiteY1" fmla="*/ 0 h 5163289"/>
              <a:gd name="connsiteX2" fmla="*/ 4820887 w 4820887"/>
              <a:gd name="connsiteY2" fmla="*/ 13035 h 5163289"/>
              <a:gd name="connsiteX3" fmla="*/ 4820887 w 4820887"/>
              <a:gd name="connsiteY3" fmla="*/ 5158527 h 5163289"/>
              <a:gd name="connsiteX4" fmla="*/ 1487739 w 4820887"/>
              <a:gd name="connsiteY4" fmla="*/ 5163289 h 5163289"/>
              <a:gd name="connsiteX5" fmla="*/ 0 w 4820887"/>
              <a:gd name="connsiteY5" fmla="*/ 1606404 h 5163289"/>
              <a:gd name="connsiteX0" fmla="*/ 0 w 4820887"/>
              <a:gd name="connsiteY0" fmla="*/ 1612287 h 5169172"/>
              <a:gd name="connsiteX1" fmla="*/ 1008367 w 4820887"/>
              <a:gd name="connsiteY1" fmla="*/ 5883 h 5169172"/>
              <a:gd name="connsiteX2" fmla="*/ 4820887 w 4820887"/>
              <a:gd name="connsiteY2" fmla="*/ 0 h 5169172"/>
              <a:gd name="connsiteX3" fmla="*/ 4820887 w 4820887"/>
              <a:gd name="connsiteY3" fmla="*/ 5164410 h 5169172"/>
              <a:gd name="connsiteX4" fmla="*/ 1487739 w 4820887"/>
              <a:gd name="connsiteY4" fmla="*/ 5169172 h 5169172"/>
              <a:gd name="connsiteX5" fmla="*/ 0 w 4820887"/>
              <a:gd name="connsiteY5" fmla="*/ 1612287 h 5169172"/>
              <a:gd name="connsiteX0" fmla="*/ 0 w 4833500"/>
              <a:gd name="connsiteY0" fmla="*/ 1612287 h 5169172"/>
              <a:gd name="connsiteX1" fmla="*/ 1008367 w 4833500"/>
              <a:gd name="connsiteY1" fmla="*/ 5883 h 5169172"/>
              <a:gd name="connsiteX2" fmla="*/ 4833500 w 4833500"/>
              <a:gd name="connsiteY2" fmla="*/ 0 h 5169172"/>
              <a:gd name="connsiteX3" fmla="*/ 4820887 w 4833500"/>
              <a:gd name="connsiteY3" fmla="*/ 5164410 h 5169172"/>
              <a:gd name="connsiteX4" fmla="*/ 1487739 w 4833500"/>
              <a:gd name="connsiteY4" fmla="*/ 5169172 h 5169172"/>
              <a:gd name="connsiteX5" fmla="*/ 0 w 4833500"/>
              <a:gd name="connsiteY5" fmla="*/ 1612287 h 5169172"/>
              <a:gd name="connsiteX0" fmla="*/ 0 w 4785733"/>
              <a:gd name="connsiteY0" fmla="*/ 1612287 h 5169172"/>
              <a:gd name="connsiteX1" fmla="*/ 960600 w 4785733"/>
              <a:gd name="connsiteY1" fmla="*/ 5883 h 5169172"/>
              <a:gd name="connsiteX2" fmla="*/ 4785733 w 4785733"/>
              <a:gd name="connsiteY2" fmla="*/ 0 h 5169172"/>
              <a:gd name="connsiteX3" fmla="*/ 4773120 w 4785733"/>
              <a:gd name="connsiteY3" fmla="*/ 5164410 h 5169172"/>
              <a:gd name="connsiteX4" fmla="*/ 1439972 w 4785733"/>
              <a:gd name="connsiteY4" fmla="*/ 5169172 h 5169172"/>
              <a:gd name="connsiteX5" fmla="*/ 0 w 4785733"/>
              <a:gd name="connsiteY5" fmla="*/ 1612287 h 5169172"/>
              <a:gd name="connsiteX0" fmla="*/ 0 w 4801104"/>
              <a:gd name="connsiteY0" fmla="*/ 1612287 h 5198751"/>
              <a:gd name="connsiteX1" fmla="*/ 960600 w 4801104"/>
              <a:gd name="connsiteY1" fmla="*/ 5883 h 5198751"/>
              <a:gd name="connsiteX2" fmla="*/ 4785733 w 4801104"/>
              <a:gd name="connsiteY2" fmla="*/ 0 h 5198751"/>
              <a:gd name="connsiteX3" fmla="*/ 4800594 w 4801104"/>
              <a:gd name="connsiteY3" fmla="*/ 5198751 h 5198751"/>
              <a:gd name="connsiteX4" fmla="*/ 1439972 w 4801104"/>
              <a:gd name="connsiteY4" fmla="*/ 5169172 h 5198751"/>
              <a:gd name="connsiteX5" fmla="*/ 0 w 4801104"/>
              <a:gd name="connsiteY5" fmla="*/ 1612287 h 5198751"/>
              <a:gd name="connsiteX0" fmla="*/ 0 w 4801104"/>
              <a:gd name="connsiteY0" fmla="*/ 1612287 h 5203514"/>
              <a:gd name="connsiteX1" fmla="*/ 960600 w 4801104"/>
              <a:gd name="connsiteY1" fmla="*/ 5883 h 5203514"/>
              <a:gd name="connsiteX2" fmla="*/ 4785733 w 4801104"/>
              <a:gd name="connsiteY2" fmla="*/ 0 h 5203514"/>
              <a:gd name="connsiteX3" fmla="*/ 4800594 w 4801104"/>
              <a:gd name="connsiteY3" fmla="*/ 5198751 h 5203514"/>
              <a:gd name="connsiteX4" fmla="*/ 1433104 w 4801104"/>
              <a:gd name="connsiteY4" fmla="*/ 5203514 h 5203514"/>
              <a:gd name="connsiteX5" fmla="*/ 0 w 4801104"/>
              <a:gd name="connsiteY5" fmla="*/ 1612287 h 5203514"/>
              <a:gd name="connsiteX0" fmla="*/ 0 w 4813206"/>
              <a:gd name="connsiteY0" fmla="*/ 1606404 h 5197631"/>
              <a:gd name="connsiteX1" fmla="*/ 960600 w 4813206"/>
              <a:gd name="connsiteY1" fmla="*/ 0 h 5197631"/>
              <a:gd name="connsiteX2" fmla="*/ 4813206 w 4813206"/>
              <a:gd name="connsiteY2" fmla="*/ 984 h 5197631"/>
              <a:gd name="connsiteX3" fmla="*/ 4800594 w 4813206"/>
              <a:gd name="connsiteY3" fmla="*/ 5192868 h 5197631"/>
              <a:gd name="connsiteX4" fmla="*/ 1433104 w 4813206"/>
              <a:gd name="connsiteY4" fmla="*/ 5197631 h 5197631"/>
              <a:gd name="connsiteX5" fmla="*/ 0 w 4813206"/>
              <a:gd name="connsiteY5" fmla="*/ 1606404 h 5197631"/>
              <a:gd name="connsiteX0" fmla="*/ 0 w 4854416"/>
              <a:gd name="connsiteY0" fmla="*/ 1626024 h 5217251"/>
              <a:gd name="connsiteX1" fmla="*/ 960600 w 4854416"/>
              <a:gd name="connsiteY1" fmla="*/ 19620 h 5217251"/>
              <a:gd name="connsiteX2" fmla="*/ 4854416 w 4854416"/>
              <a:gd name="connsiteY2" fmla="*/ 0 h 5217251"/>
              <a:gd name="connsiteX3" fmla="*/ 4800594 w 4854416"/>
              <a:gd name="connsiteY3" fmla="*/ 5212488 h 5217251"/>
              <a:gd name="connsiteX4" fmla="*/ 1433104 w 4854416"/>
              <a:gd name="connsiteY4" fmla="*/ 5217251 h 5217251"/>
              <a:gd name="connsiteX5" fmla="*/ 0 w 4854416"/>
              <a:gd name="connsiteY5" fmla="*/ 1626024 h 5217251"/>
              <a:gd name="connsiteX0" fmla="*/ 0 w 4820075"/>
              <a:gd name="connsiteY0" fmla="*/ 1626024 h 5217251"/>
              <a:gd name="connsiteX1" fmla="*/ 960600 w 4820075"/>
              <a:gd name="connsiteY1" fmla="*/ 19620 h 5217251"/>
              <a:gd name="connsiteX2" fmla="*/ 4820075 w 4820075"/>
              <a:gd name="connsiteY2" fmla="*/ 0 h 5217251"/>
              <a:gd name="connsiteX3" fmla="*/ 4800594 w 4820075"/>
              <a:gd name="connsiteY3" fmla="*/ 5212488 h 5217251"/>
              <a:gd name="connsiteX4" fmla="*/ 1433104 w 4820075"/>
              <a:gd name="connsiteY4" fmla="*/ 5217251 h 5217251"/>
              <a:gd name="connsiteX5" fmla="*/ 0 w 4820075"/>
              <a:gd name="connsiteY5" fmla="*/ 1626024 h 5217251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433104 w 4820075"/>
              <a:gd name="connsiteY4" fmla="*/ 5203514 h 5203514"/>
              <a:gd name="connsiteX5" fmla="*/ 0 w 4820075"/>
              <a:gd name="connsiteY5" fmla="*/ 1612287 h 520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0075" h="5203514">
                <a:moveTo>
                  <a:pt x="0" y="1612287"/>
                </a:moveTo>
                <a:lnTo>
                  <a:pt x="960600" y="5883"/>
                </a:lnTo>
                <a:lnTo>
                  <a:pt x="4820075" y="0"/>
                </a:lnTo>
                <a:cubicBezTo>
                  <a:pt x="4815871" y="1721470"/>
                  <a:pt x="4804798" y="3477281"/>
                  <a:pt x="4800594" y="5198751"/>
                </a:cubicBezTo>
                <a:lnTo>
                  <a:pt x="1433104" y="5203514"/>
                </a:lnTo>
                <a:lnTo>
                  <a:pt x="0" y="161228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436" y="1872142"/>
            <a:ext cx="3789196" cy="461665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Überschrift 2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50756" y="2293060"/>
            <a:ext cx="3789196" cy="308854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Autor, Funktion (Optional), 14pt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68332"/>
            <a:ext cx="4282072" cy="147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69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0" y="-7937"/>
            <a:ext cx="4607878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2" y="1414542"/>
            <a:ext cx="3239716" cy="304594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0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7"/>
            <a:ext cx="3535230" cy="3023956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75109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0" y="-7937"/>
            <a:ext cx="4607878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2" y="1414542"/>
            <a:ext cx="3239716" cy="3045941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0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3534338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quarter" idx="18"/>
          </p:nvPr>
        </p:nvSpPr>
        <p:spPr>
          <a:xfrm>
            <a:off x="676730" y="1436527"/>
            <a:ext cx="3535230" cy="3023956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558074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+ Inhalt und Info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>
            <a:spLocks/>
          </p:cNvSpPr>
          <p:nvPr userDrawn="1"/>
        </p:nvSpPr>
        <p:spPr>
          <a:xfrm>
            <a:off x="4556760" y="-7937"/>
            <a:ext cx="4607878" cy="5209183"/>
          </a:xfrm>
          <a:custGeom>
            <a:avLst/>
            <a:gdLst>
              <a:gd name="connsiteX0" fmla="*/ 0 w 3887788"/>
              <a:gd name="connsiteY0" fmla="*/ 0 h 2866033"/>
              <a:gd name="connsiteX1" fmla="*/ 3887788 w 3887788"/>
              <a:gd name="connsiteY1" fmla="*/ 0 h 2866033"/>
              <a:gd name="connsiteX2" fmla="*/ 3887788 w 3887788"/>
              <a:gd name="connsiteY2" fmla="*/ 2866033 h 2866033"/>
              <a:gd name="connsiteX3" fmla="*/ 0 w 3887788"/>
              <a:gd name="connsiteY3" fmla="*/ 2866033 h 2866033"/>
              <a:gd name="connsiteX4" fmla="*/ 0 w 3887788"/>
              <a:gd name="connsiteY4" fmla="*/ 0 h 2866033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3887788 w 3887788"/>
              <a:gd name="connsiteY2" fmla="*/ 4437658 h 4437658"/>
              <a:gd name="connsiteX3" fmla="*/ 0 w 3887788"/>
              <a:gd name="connsiteY3" fmla="*/ 4437658 h 4437658"/>
              <a:gd name="connsiteX4" fmla="*/ 0 w 3887788"/>
              <a:gd name="connsiteY4" fmla="*/ 1571625 h 4437658"/>
              <a:gd name="connsiteX0" fmla="*/ 0 w 3887788"/>
              <a:gd name="connsiteY0" fmla="*/ 1571625 h 4437658"/>
              <a:gd name="connsiteX1" fmla="*/ 1544638 w 3887788"/>
              <a:gd name="connsiteY1" fmla="*/ 0 h 4437658"/>
              <a:gd name="connsiteX2" fmla="*/ 2581275 w 3887788"/>
              <a:gd name="connsiteY2" fmla="*/ 1979612 h 4437658"/>
              <a:gd name="connsiteX3" fmla="*/ 3887788 w 3887788"/>
              <a:gd name="connsiteY3" fmla="*/ 4437658 h 4437658"/>
              <a:gd name="connsiteX4" fmla="*/ 0 w 3887788"/>
              <a:gd name="connsiteY4" fmla="*/ 4437658 h 4437658"/>
              <a:gd name="connsiteX5" fmla="*/ 0 w 3887788"/>
              <a:gd name="connsiteY5" fmla="*/ 1571625 h 4437658"/>
              <a:gd name="connsiteX0" fmla="*/ 0 w 4591050"/>
              <a:gd name="connsiteY0" fmla="*/ 1571625 h 4437658"/>
              <a:gd name="connsiteX1" fmla="*/ 1544638 w 4591050"/>
              <a:gd name="connsiteY1" fmla="*/ 0 h 4437658"/>
              <a:gd name="connsiteX2" fmla="*/ 4591050 w 4591050"/>
              <a:gd name="connsiteY2" fmla="*/ 7937 h 4437658"/>
              <a:gd name="connsiteX3" fmla="*/ 3887788 w 4591050"/>
              <a:gd name="connsiteY3" fmla="*/ 4437658 h 4437658"/>
              <a:gd name="connsiteX4" fmla="*/ 0 w 4591050"/>
              <a:gd name="connsiteY4" fmla="*/ 4437658 h 4437658"/>
              <a:gd name="connsiteX5" fmla="*/ 0 w 4591050"/>
              <a:gd name="connsiteY5" fmla="*/ 1571625 h 4437658"/>
              <a:gd name="connsiteX0" fmla="*/ 0 w 4592638"/>
              <a:gd name="connsiteY0" fmla="*/ 15716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0 w 4592638"/>
              <a:gd name="connsiteY4" fmla="*/ 4437658 h 5209183"/>
              <a:gd name="connsiteX5" fmla="*/ 0 w 4592638"/>
              <a:gd name="connsiteY5" fmla="*/ 1571625 h 5209183"/>
              <a:gd name="connsiteX0" fmla="*/ 9525 w 4602163"/>
              <a:gd name="connsiteY0" fmla="*/ 15716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1571625 h 5209183"/>
              <a:gd name="connsiteX0" fmla="*/ 9525 w 4602163"/>
              <a:gd name="connsiteY0" fmla="*/ 238125 h 5209183"/>
              <a:gd name="connsiteX1" fmla="*/ 1554163 w 4602163"/>
              <a:gd name="connsiteY1" fmla="*/ 0 h 5209183"/>
              <a:gd name="connsiteX2" fmla="*/ 4600575 w 4602163"/>
              <a:gd name="connsiteY2" fmla="*/ 7937 h 5209183"/>
              <a:gd name="connsiteX3" fmla="*/ 4602163 w 4602163"/>
              <a:gd name="connsiteY3" fmla="*/ 5209183 h 5209183"/>
              <a:gd name="connsiteX4" fmla="*/ 0 w 4602163"/>
              <a:gd name="connsiteY4" fmla="*/ 5152033 h 5209183"/>
              <a:gd name="connsiteX5" fmla="*/ 9525 w 4602163"/>
              <a:gd name="connsiteY5" fmla="*/ 238125 h 5209183"/>
              <a:gd name="connsiteX0" fmla="*/ 0 w 4592638"/>
              <a:gd name="connsiteY0" fmla="*/ 238125 h 5209183"/>
              <a:gd name="connsiteX1" fmla="*/ 1544638 w 4592638"/>
              <a:gd name="connsiteY1" fmla="*/ 0 h 5209183"/>
              <a:gd name="connsiteX2" fmla="*/ 4591050 w 4592638"/>
              <a:gd name="connsiteY2" fmla="*/ 7937 h 5209183"/>
              <a:gd name="connsiteX3" fmla="*/ 4592638 w 4592638"/>
              <a:gd name="connsiteY3" fmla="*/ 5209183 h 5209183"/>
              <a:gd name="connsiteX4" fmla="*/ 333375 w 4592638"/>
              <a:gd name="connsiteY4" fmla="*/ 5161558 h 5209183"/>
              <a:gd name="connsiteX5" fmla="*/ 0 w 4592638"/>
              <a:gd name="connsiteY5" fmla="*/ 2381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348615 w 4607878"/>
              <a:gd name="connsiteY4" fmla="*/ 5161558 h 5209183"/>
              <a:gd name="connsiteX5" fmla="*/ 0 w 4607878"/>
              <a:gd name="connsiteY5" fmla="*/ 390525 h 5209183"/>
              <a:gd name="connsiteX0" fmla="*/ 0 w 4607878"/>
              <a:gd name="connsiteY0" fmla="*/ 390525 h 5209183"/>
              <a:gd name="connsiteX1" fmla="*/ 1559878 w 4607878"/>
              <a:gd name="connsiteY1" fmla="*/ 0 h 5209183"/>
              <a:gd name="connsiteX2" fmla="*/ 4606290 w 4607878"/>
              <a:gd name="connsiteY2" fmla="*/ 7937 h 5209183"/>
              <a:gd name="connsiteX3" fmla="*/ 4607878 w 4607878"/>
              <a:gd name="connsiteY3" fmla="*/ 5209183 h 5209183"/>
              <a:gd name="connsiteX4" fmla="*/ 493395 w 4607878"/>
              <a:gd name="connsiteY4" fmla="*/ 5161558 h 5209183"/>
              <a:gd name="connsiteX5" fmla="*/ 0 w 4607878"/>
              <a:gd name="connsiteY5" fmla="*/ 390525 h 520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878" h="5209183">
                <a:moveTo>
                  <a:pt x="0" y="390525"/>
                </a:moveTo>
                <a:lnTo>
                  <a:pt x="1559878" y="0"/>
                </a:lnTo>
                <a:lnTo>
                  <a:pt x="4606290" y="7937"/>
                </a:lnTo>
                <a:cubicBezTo>
                  <a:pt x="4606819" y="1741686"/>
                  <a:pt x="4607349" y="3475434"/>
                  <a:pt x="4607878" y="5209183"/>
                </a:cubicBezTo>
                <a:lnTo>
                  <a:pt x="493395" y="5161558"/>
                </a:lnTo>
                <a:lnTo>
                  <a:pt x="0" y="390525"/>
                </a:lnTo>
                <a:close/>
              </a:path>
            </a:pathLst>
          </a:custGeom>
          <a:solidFill>
            <a:srgbClr val="565656"/>
          </a:solidFill>
          <a:ln w="3175">
            <a:noFill/>
          </a:ln>
        </p:spPr>
        <p:txBody>
          <a:bodyPr lIns="684000" tIns="1188000" rIns="180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TitilliumText25L" pitchFamily="50" charset="0"/>
              <a:buChar char="»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2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5220071" y="1770606"/>
            <a:ext cx="3239716" cy="2682022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77781" y="1419225"/>
            <a:ext cx="3534179" cy="354555"/>
          </a:xfr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0072" y="1416050"/>
            <a:ext cx="3239716" cy="354555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1" y="236450"/>
            <a:ext cx="3535230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3534338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quarter" idx="20"/>
          </p:nvPr>
        </p:nvSpPr>
        <p:spPr>
          <a:xfrm>
            <a:off x="676730" y="1770605"/>
            <a:ext cx="3535230" cy="2689878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5372171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vorhebung, Spicke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6306" y="1"/>
            <a:ext cx="9162918" cy="446479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6153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29999 h 5143500"/>
              <a:gd name="connsiteX4" fmla="*/ 0 w 9144000"/>
              <a:gd name="connsiteY4" fmla="*/ 0 h 5143500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0 w 9144000"/>
              <a:gd name="connsiteY3" fmla="*/ 4329999 h 4399368"/>
              <a:gd name="connsiteX4" fmla="*/ 0 w 9144000"/>
              <a:gd name="connsiteY4" fmla="*/ 0 h 4399368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5328745 w 9144000"/>
              <a:gd name="connsiteY3" fmla="*/ 4370201 h 4399368"/>
              <a:gd name="connsiteX4" fmla="*/ 0 w 9144000"/>
              <a:gd name="connsiteY4" fmla="*/ 4329999 h 4399368"/>
              <a:gd name="connsiteX5" fmla="*/ 0 w 9144000"/>
              <a:gd name="connsiteY5" fmla="*/ 0 h 4399368"/>
              <a:gd name="connsiteX0" fmla="*/ 0 w 9144000"/>
              <a:gd name="connsiteY0" fmla="*/ 0 h 4811636"/>
              <a:gd name="connsiteX1" fmla="*/ 9144000 w 9144000"/>
              <a:gd name="connsiteY1" fmla="*/ 0 h 4811636"/>
              <a:gd name="connsiteX2" fmla="*/ 9131388 w 9144000"/>
              <a:gd name="connsiteY2" fmla="*/ 4399368 h 4811636"/>
              <a:gd name="connsiteX3" fmla="*/ 7870147 w 9144000"/>
              <a:gd name="connsiteY3" fmla="*/ 4811636 h 4811636"/>
              <a:gd name="connsiteX4" fmla="*/ 0 w 9144000"/>
              <a:gd name="connsiteY4" fmla="*/ 4329999 h 4811636"/>
              <a:gd name="connsiteX5" fmla="*/ 0 w 9144000"/>
              <a:gd name="connsiteY5" fmla="*/ 0 h 4811636"/>
              <a:gd name="connsiteX0" fmla="*/ 0 w 9144000"/>
              <a:gd name="connsiteY0" fmla="*/ 0 h 4975597"/>
              <a:gd name="connsiteX1" fmla="*/ 9144000 w 9144000"/>
              <a:gd name="connsiteY1" fmla="*/ 0 h 4975597"/>
              <a:gd name="connsiteX2" fmla="*/ 9131388 w 9144000"/>
              <a:gd name="connsiteY2" fmla="*/ 4399368 h 4975597"/>
              <a:gd name="connsiteX3" fmla="*/ 8135008 w 9144000"/>
              <a:gd name="connsiteY3" fmla="*/ 4975597 h 4975597"/>
              <a:gd name="connsiteX4" fmla="*/ 0 w 9144000"/>
              <a:gd name="connsiteY4" fmla="*/ 4329999 h 4975597"/>
              <a:gd name="connsiteX5" fmla="*/ 0 w 9144000"/>
              <a:gd name="connsiteY5" fmla="*/ 0 h 4975597"/>
              <a:gd name="connsiteX0" fmla="*/ 0 w 9150306"/>
              <a:gd name="connsiteY0" fmla="*/ 0 h 4975597"/>
              <a:gd name="connsiteX1" fmla="*/ 9144000 w 9150306"/>
              <a:gd name="connsiteY1" fmla="*/ 0 h 4975597"/>
              <a:gd name="connsiteX2" fmla="*/ 9150306 w 9150306"/>
              <a:gd name="connsiteY2" fmla="*/ 4393061 h 4975597"/>
              <a:gd name="connsiteX3" fmla="*/ 8135008 w 9150306"/>
              <a:gd name="connsiteY3" fmla="*/ 4975597 h 4975597"/>
              <a:gd name="connsiteX4" fmla="*/ 0 w 9150306"/>
              <a:gd name="connsiteY4" fmla="*/ 4329999 h 4975597"/>
              <a:gd name="connsiteX5" fmla="*/ 0 w 9150306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29999 h 4975597"/>
              <a:gd name="connsiteX5" fmla="*/ 0 w 9162919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99367 h 4975597"/>
              <a:gd name="connsiteX5" fmla="*/ 0 w 9162919"/>
              <a:gd name="connsiteY5" fmla="*/ 0 h 4975597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639003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260630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4710736"/>
              <a:gd name="connsiteX1" fmla="*/ 9144000 w 9162919"/>
              <a:gd name="connsiteY1" fmla="*/ 0 h 4710736"/>
              <a:gd name="connsiteX2" fmla="*/ 9162919 w 9162919"/>
              <a:gd name="connsiteY2" fmla="*/ 4260630 h 4710736"/>
              <a:gd name="connsiteX3" fmla="*/ 8570136 w 9162919"/>
              <a:gd name="connsiteY3" fmla="*/ 4710736 h 4710736"/>
              <a:gd name="connsiteX4" fmla="*/ 0 w 9162919"/>
              <a:gd name="connsiteY4" fmla="*/ 4399367 h 4710736"/>
              <a:gd name="connsiteX5" fmla="*/ 0 w 9162919"/>
              <a:gd name="connsiteY5" fmla="*/ 0 h 4710736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260630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55224 h 4799023"/>
              <a:gd name="connsiteX5" fmla="*/ 0 w 9162919"/>
              <a:gd name="connsiteY5" fmla="*/ 0 h 4799023"/>
              <a:gd name="connsiteX0" fmla="*/ 0 w 9162919"/>
              <a:gd name="connsiteY0" fmla="*/ 0 h 4805330"/>
              <a:gd name="connsiteX1" fmla="*/ 9144000 w 9162919"/>
              <a:gd name="connsiteY1" fmla="*/ 0 h 4805330"/>
              <a:gd name="connsiteX2" fmla="*/ 9162919 w 9162919"/>
              <a:gd name="connsiteY2" fmla="*/ 4380448 h 4805330"/>
              <a:gd name="connsiteX3" fmla="*/ 8469237 w 9162919"/>
              <a:gd name="connsiteY3" fmla="*/ 4805330 h 4805330"/>
              <a:gd name="connsiteX4" fmla="*/ 0 w 9162919"/>
              <a:gd name="connsiteY4" fmla="*/ 4355224 h 4805330"/>
              <a:gd name="connsiteX5" fmla="*/ 0 w 9162919"/>
              <a:gd name="connsiteY5" fmla="*/ 0 h 4805330"/>
              <a:gd name="connsiteX0" fmla="*/ 0 w 9145820"/>
              <a:gd name="connsiteY0" fmla="*/ 0 h 4805330"/>
              <a:gd name="connsiteX1" fmla="*/ 9144000 w 9145820"/>
              <a:gd name="connsiteY1" fmla="*/ 0 h 4805330"/>
              <a:gd name="connsiteX2" fmla="*/ 9144000 w 9145820"/>
              <a:gd name="connsiteY2" fmla="*/ 4405673 h 4805330"/>
              <a:gd name="connsiteX3" fmla="*/ 8469237 w 9145820"/>
              <a:gd name="connsiteY3" fmla="*/ 4805330 h 4805330"/>
              <a:gd name="connsiteX4" fmla="*/ 0 w 9145820"/>
              <a:gd name="connsiteY4" fmla="*/ 4355224 h 4805330"/>
              <a:gd name="connsiteX5" fmla="*/ 0 w 9145820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8469237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7668349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5007128"/>
              <a:gd name="connsiteX1" fmla="*/ 9144000 w 9162918"/>
              <a:gd name="connsiteY1" fmla="*/ 0 h 5007128"/>
              <a:gd name="connsiteX2" fmla="*/ 9162918 w 9162918"/>
              <a:gd name="connsiteY2" fmla="*/ 4405673 h 5007128"/>
              <a:gd name="connsiteX3" fmla="*/ 7882760 w 9162918"/>
              <a:gd name="connsiteY3" fmla="*/ 5007128 h 5007128"/>
              <a:gd name="connsiteX4" fmla="*/ 0 w 9162918"/>
              <a:gd name="connsiteY4" fmla="*/ 4355224 h 5007128"/>
              <a:gd name="connsiteX5" fmla="*/ 0 w 9162918"/>
              <a:gd name="connsiteY5" fmla="*/ 0 h 5007128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405673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36305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55224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4937759"/>
              <a:gd name="connsiteX1" fmla="*/ 9144000 w 9162918"/>
              <a:gd name="connsiteY1" fmla="*/ 0 h 4937759"/>
              <a:gd name="connsiteX2" fmla="*/ 9162918 w 9162918"/>
              <a:gd name="connsiteY2" fmla="*/ 4355224 h 4937759"/>
              <a:gd name="connsiteX3" fmla="*/ 8469237 w 9162918"/>
              <a:gd name="connsiteY3" fmla="*/ 4937759 h 4937759"/>
              <a:gd name="connsiteX4" fmla="*/ 0 w 9162918"/>
              <a:gd name="connsiteY4" fmla="*/ 4355224 h 4937759"/>
              <a:gd name="connsiteX5" fmla="*/ 0 w 9162918"/>
              <a:gd name="connsiteY5" fmla="*/ 0 h 4937759"/>
              <a:gd name="connsiteX0" fmla="*/ 0 w 9162918"/>
              <a:gd name="connsiteY0" fmla="*/ 0 h 4862085"/>
              <a:gd name="connsiteX1" fmla="*/ 9144000 w 9162918"/>
              <a:gd name="connsiteY1" fmla="*/ 0 h 4862085"/>
              <a:gd name="connsiteX2" fmla="*/ 9162918 w 9162918"/>
              <a:gd name="connsiteY2" fmla="*/ 4355224 h 4862085"/>
              <a:gd name="connsiteX3" fmla="*/ 8469237 w 9162918"/>
              <a:gd name="connsiteY3" fmla="*/ 4862085 h 4862085"/>
              <a:gd name="connsiteX4" fmla="*/ 0 w 9162918"/>
              <a:gd name="connsiteY4" fmla="*/ 4355224 h 4862085"/>
              <a:gd name="connsiteX5" fmla="*/ 0 w 9162918"/>
              <a:gd name="connsiteY5" fmla="*/ 0 h 4862085"/>
              <a:gd name="connsiteX0" fmla="*/ 0 w 9162918"/>
              <a:gd name="connsiteY0" fmla="*/ 0 h 4496325"/>
              <a:gd name="connsiteX1" fmla="*/ 9144000 w 9162918"/>
              <a:gd name="connsiteY1" fmla="*/ 0 h 4496325"/>
              <a:gd name="connsiteX2" fmla="*/ 9162918 w 9162918"/>
              <a:gd name="connsiteY2" fmla="*/ 4355224 h 4496325"/>
              <a:gd name="connsiteX3" fmla="*/ 908095 w 9162918"/>
              <a:gd name="connsiteY3" fmla="*/ 4496325 h 4496325"/>
              <a:gd name="connsiteX4" fmla="*/ 0 w 9162918"/>
              <a:gd name="connsiteY4" fmla="*/ 4355224 h 4496325"/>
              <a:gd name="connsiteX5" fmla="*/ 0 w 9162918"/>
              <a:gd name="connsiteY5" fmla="*/ 0 h 4496325"/>
              <a:gd name="connsiteX0" fmla="*/ 6306 w 9169224"/>
              <a:gd name="connsiteY0" fmla="*/ 0 h 4496325"/>
              <a:gd name="connsiteX1" fmla="*/ 9150306 w 9169224"/>
              <a:gd name="connsiteY1" fmla="*/ 0 h 4496325"/>
              <a:gd name="connsiteX2" fmla="*/ 9169224 w 9169224"/>
              <a:gd name="connsiteY2" fmla="*/ 4355224 h 4496325"/>
              <a:gd name="connsiteX3" fmla="*/ 914401 w 9169224"/>
              <a:gd name="connsiteY3" fmla="*/ 4496325 h 4496325"/>
              <a:gd name="connsiteX4" fmla="*/ 0 w 9169224"/>
              <a:gd name="connsiteY4" fmla="*/ 3869646 h 4496325"/>
              <a:gd name="connsiteX5" fmla="*/ 6306 w 9169224"/>
              <a:gd name="connsiteY5" fmla="*/ 0 h 4496325"/>
              <a:gd name="connsiteX0" fmla="*/ 6306 w 9169224"/>
              <a:gd name="connsiteY0" fmla="*/ 0 h 4389120"/>
              <a:gd name="connsiteX1" fmla="*/ 9150306 w 9169224"/>
              <a:gd name="connsiteY1" fmla="*/ 0 h 4389120"/>
              <a:gd name="connsiteX2" fmla="*/ 9169224 w 9169224"/>
              <a:gd name="connsiteY2" fmla="*/ 4355224 h 4389120"/>
              <a:gd name="connsiteX3" fmla="*/ 706296 w 9169224"/>
              <a:gd name="connsiteY3" fmla="*/ 4389120 h 4389120"/>
              <a:gd name="connsiteX4" fmla="*/ 0 w 9169224"/>
              <a:gd name="connsiteY4" fmla="*/ 3869646 h 4389120"/>
              <a:gd name="connsiteX5" fmla="*/ 6306 w 9169224"/>
              <a:gd name="connsiteY5" fmla="*/ 0 h 4389120"/>
              <a:gd name="connsiteX0" fmla="*/ 6306 w 9156612"/>
              <a:gd name="connsiteY0" fmla="*/ 0 h 4859720"/>
              <a:gd name="connsiteX1" fmla="*/ 9150306 w 9156612"/>
              <a:gd name="connsiteY1" fmla="*/ 0 h 4859720"/>
              <a:gd name="connsiteX2" fmla="*/ 9156612 w 9156612"/>
              <a:gd name="connsiteY2" fmla="*/ 4859720 h 4859720"/>
              <a:gd name="connsiteX3" fmla="*/ 706296 w 9156612"/>
              <a:gd name="connsiteY3" fmla="*/ 4389120 h 4859720"/>
              <a:gd name="connsiteX4" fmla="*/ 0 w 9156612"/>
              <a:gd name="connsiteY4" fmla="*/ 3869646 h 4859720"/>
              <a:gd name="connsiteX5" fmla="*/ 6306 w 9156612"/>
              <a:gd name="connsiteY5" fmla="*/ 0 h 4859720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706296 w 9162918"/>
              <a:gd name="connsiteY3" fmla="*/ 4389120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681071 w 9162918"/>
              <a:gd name="connsiteY3" fmla="*/ 4420651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51017"/>
              <a:gd name="connsiteY0" fmla="*/ 0 h 4420651"/>
              <a:gd name="connsiteX1" fmla="*/ 9150306 w 9151017"/>
              <a:gd name="connsiteY1" fmla="*/ 0 h 4420651"/>
              <a:gd name="connsiteX2" fmla="*/ 9125081 w 9151017"/>
              <a:gd name="connsiteY2" fmla="*/ 4020995 h 4420651"/>
              <a:gd name="connsiteX3" fmla="*/ 681071 w 9151017"/>
              <a:gd name="connsiteY3" fmla="*/ 4420651 h 4420651"/>
              <a:gd name="connsiteX4" fmla="*/ 0 w 9151017"/>
              <a:gd name="connsiteY4" fmla="*/ 3869646 h 4420651"/>
              <a:gd name="connsiteX5" fmla="*/ 6306 w 9151017"/>
              <a:gd name="connsiteY5" fmla="*/ 0 h 4420651"/>
              <a:gd name="connsiteX0" fmla="*/ 6306 w 9156612"/>
              <a:gd name="connsiteY0" fmla="*/ 0 h 4420651"/>
              <a:gd name="connsiteX1" fmla="*/ 9150306 w 9156612"/>
              <a:gd name="connsiteY1" fmla="*/ 0 h 4420651"/>
              <a:gd name="connsiteX2" fmla="*/ 9156612 w 9156612"/>
              <a:gd name="connsiteY2" fmla="*/ 4027301 h 4420651"/>
              <a:gd name="connsiteX3" fmla="*/ 681071 w 9156612"/>
              <a:gd name="connsiteY3" fmla="*/ 4420651 h 4420651"/>
              <a:gd name="connsiteX4" fmla="*/ 0 w 9156612"/>
              <a:gd name="connsiteY4" fmla="*/ 3869646 h 4420651"/>
              <a:gd name="connsiteX5" fmla="*/ 6306 w 9156612"/>
              <a:gd name="connsiteY5" fmla="*/ 0 h 4420651"/>
              <a:gd name="connsiteX0" fmla="*/ 6306 w 9151326"/>
              <a:gd name="connsiteY0" fmla="*/ 0 h 4420651"/>
              <a:gd name="connsiteX1" fmla="*/ 9150306 w 9151326"/>
              <a:gd name="connsiteY1" fmla="*/ 0 h 4420651"/>
              <a:gd name="connsiteX2" fmla="*/ 9137694 w 9151326"/>
              <a:gd name="connsiteY2" fmla="*/ 4166038 h 4420651"/>
              <a:gd name="connsiteX3" fmla="*/ 681071 w 9151326"/>
              <a:gd name="connsiteY3" fmla="*/ 4420651 h 4420651"/>
              <a:gd name="connsiteX4" fmla="*/ 0 w 9151326"/>
              <a:gd name="connsiteY4" fmla="*/ 3869646 h 4420651"/>
              <a:gd name="connsiteX5" fmla="*/ 6306 w 9151326"/>
              <a:gd name="connsiteY5" fmla="*/ 0 h 4420651"/>
              <a:gd name="connsiteX0" fmla="*/ 6306 w 9151326"/>
              <a:gd name="connsiteY0" fmla="*/ 0 h 4464794"/>
              <a:gd name="connsiteX1" fmla="*/ 9150306 w 9151326"/>
              <a:gd name="connsiteY1" fmla="*/ 0 h 4464794"/>
              <a:gd name="connsiteX2" fmla="*/ 9137694 w 9151326"/>
              <a:gd name="connsiteY2" fmla="*/ 4166038 h 4464794"/>
              <a:gd name="connsiteX3" fmla="*/ 674765 w 9151326"/>
              <a:gd name="connsiteY3" fmla="*/ 4464794 h 4464794"/>
              <a:gd name="connsiteX4" fmla="*/ 0 w 9151326"/>
              <a:gd name="connsiteY4" fmla="*/ 3869646 h 4464794"/>
              <a:gd name="connsiteX5" fmla="*/ 6306 w 9151326"/>
              <a:gd name="connsiteY5" fmla="*/ 0 h 4464794"/>
              <a:gd name="connsiteX0" fmla="*/ 6306 w 9162918"/>
              <a:gd name="connsiteY0" fmla="*/ 0 h 4464794"/>
              <a:gd name="connsiteX1" fmla="*/ 9150306 w 9162918"/>
              <a:gd name="connsiteY1" fmla="*/ 0 h 4464794"/>
              <a:gd name="connsiteX2" fmla="*/ 9162918 w 9162918"/>
              <a:gd name="connsiteY2" fmla="*/ 4178651 h 4464794"/>
              <a:gd name="connsiteX3" fmla="*/ 674765 w 9162918"/>
              <a:gd name="connsiteY3" fmla="*/ 4464794 h 4464794"/>
              <a:gd name="connsiteX4" fmla="*/ 0 w 9162918"/>
              <a:gd name="connsiteY4" fmla="*/ 3869646 h 4464794"/>
              <a:gd name="connsiteX5" fmla="*/ 6306 w 9162918"/>
              <a:gd name="connsiteY5" fmla="*/ 0 h 446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62918" h="4464794">
                <a:moveTo>
                  <a:pt x="6306" y="0"/>
                </a:moveTo>
                <a:lnTo>
                  <a:pt x="9150306" y="0"/>
                </a:lnTo>
                <a:cubicBezTo>
                  <a:pt x="9156612" y="1546334"/>
                  <a:pt x="9156612" y="2632317"/>
                  <a:pt x="9162918" y="4178651"/>
                </a:cubicBezTo>
                <a:lnTo>
                  <a:pt x="674765" y="4464794"/>
                </a:lnTo>
                <a:lnTo>
                  <a:pt x="0" y="3869646"/>
                </a:lnTo>
                <a:lnTo>
                  <a:pt x="6306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68338" y="699542"/>
            <a:ext cx="7807324" cy="3046988"/>
          </a:xfrm>
        </p:spPr>
        <p:txBody>
          <a:bodyPr wrap="square" anchor="ctr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Titillium" pitchFamily="50" charset="0"/>
              </a:defRPr>
            </a:lvl1pPr>
          </a:lstStyle>
          <a:p>
            <a:r>
              <a:rPr lang="de-CH" dirty="0"/>
              <a:t>Hervorzuhebender Text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7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3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41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vorhebung, Spick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13926" y="1"/>
            <a:ext cx="9170538" cy="499057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6153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4329999 h 5143500"/>
              <a:gd name="connsiteX4" fmla="*/ 0 w 9144000"/>
              <a:gd name="connsiteY4" fmla="*/ 0 h 5143500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0 w 9144000"/>
              <a:gd name="connsiteY3" fmla="*/ 4329999 h 4399368"/>
              <a:gd name="connsiteX4" fmla="*/ 0 w 9144000"/>
              <a:gd name="connsiteY4" fmla="*/ 0 h 4399368"/>
              <a:gd name="connsiteX0" fmla="*/ 0 w 9144000"/>
              <a:gd name="connsiteY0" fmla="*/ 0 h 4399368"/>
              <a:gd name="connsiteX1" fmla="*/ 9144000 w 9144000"/>
              <a:gd name="connsiteY1" fmla="*/ 0 h 4399368"/>
              <a:gd name="connsiteX2" fmla="*/ 9131388 w 9144000"/>
              <a:gd name="connsiteY2" fmla="*/ 4399368 h 4399368"/>
              <a:gd name="connsiteX3" fmla="*/ 5328745 w 9144000"/>
              <a:gd name="connsiteY3" fmla="*/ 4370201 h 4399368"/>
              <a:gd name="connsiteX4" fmla="*/ 0 w 9144000"/>
              <a:gd name="connsiteY4" fmla="*/ 4329999 h 4399368"/>
              <a:gd name="connsiteX5" fmla="*/ 0 w 9144000"/>
              <a:gd name="connsiteY5" fmla="*/ 0 h 4399368"/>
              <a:gd name="connsiteX0" fmla="*/ 0 w 9144000"/>
              <a:gd name="connsiteY0" fmla="*/ 0 h 4811636"/>
              <a:gd name="connsiteX1" fmla="*/ 9144000 w 9144000"/>
              <a:gd name="connsiteY1" fmla="*/ 0 h 4811636"/>
              <a:gd name="connsiteX2" fmla="*/ 9131388 w 9144000"/>
              <a:gd name="connsiteY2" fmla="*/ 4399368 h 4811636"/>
              <a:gd name="connsiteX3" fmla="*/ 7870147 w 9144000"/>
              <a:gd name="connsiteY3" fmla="*/ 4811636 h 4811636"/>
              <a:gd name="connsiteX4" fmla="*/ 0 w 9144000"/>
              <a:gd name="connsiteY4" fmla="*/ 4329999 h 4811636"/>
              <a:gd name="connsiteX5" fmla="*/ 0 w 9144000"/>
              <a:gd name="connsiteY5" fmla="*/ 0 h 4811636"/>
              <a:gd name="connsiteX0" fmla="*/ 0 w 9144000"/>
              <a:gd name="connsiteY0" fmla="*/ 0 h 4975597"/>
              <a:gd name="connsiteX1" fmla="*/ 9144000 w 9144000"/>
              <a:gd name="connsiteY1" fmla="*/ 0 h 4975597"/>
              <a:gd name="connsiteX2" fmla="*/ 9131388 w 9144000"/>
              <a:gd name="connsiteY2" fmla="*/ 4399368 h 4975597"/>
              <a:gd name="connsiteX3" fmla="*/ 8135008 w 9144000"/>
              <a:gd name="connsiteY3" fmla="*/ 4975597 h 4975597"/>
              <a:gd name="connsiteX4" fmla="*/ 0 w 9144000"/>
              <a:gd name="connsiteY4" fmla="*/ 4329999 h 4975597"/>
              <a:gd name="connsiteX5" fmla="*/ 0 w 9144000"/>
              <a:gd name="connsiteY5" fmla="*/ 0 h 4975597"/>
              <a:gd name="connsiteX0" fmla="*/ 0 w 9150306"/>
              <a:gd name="connsiteY0" fmla="*/ 0 h 4975597"/>
              <a:gd name="connsiteX1" fmla="*/ 9144000 w 9150306"/>
              <a:gd name="connsiteY1" fmla="*/ 0 h 4975597"/>
              <a:gd name="connsiteX2" fmla="*/ 9150306 w 9150306"/>
              <a:gd name="connsiteY2" fmla="*/ 4393061 h 4975597"/>
              <a:gd name="connsiteX3" fmla="*/ 8135008 w 9150306"/>
              <a:gd name="connsiteY3" fmla="*/ 4975597 h 4975597"/>
              <a:gd name="connsiteX4" fmla="*/ 0 w 9150306"/>
              <a:gd name="connsiteY4" fmla="*/ 4329999 h 4975597"/>
              <a:gd name="connsiteX5" fmla="*/ 0 w 9150306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29999 h 4975597"/>
              <a:gd name="connsiteX5" fmla="*/ 0 w 9162919"/>
              <a:gd name="connsiteY5" fmla="*/ 0 h 4975597"/>
              <a:gd name="connsiteX0" fmla="*/ 0 w 9162919"/>
              <a:gd name="connsiteY0" fmla="*/ 0 h 4975597"/>
              <a:gd name="connsiteX1" fmla="*/ 9144000 w 9162919"/>
              <a:gd name="connsiteY1" fmla="*/ 0 h 4975597"/>
              <a:gd name="connsiteX2" fmla="*/ 9162919 w 9162919"/>
              <a:gd name="connsiteY2" fmla="*/ 4639003 h 4975597"/>
              <a:gd name="connsiteX3" fmla="*/ 8135008 w 9162919"/>
              <a:gd name="connsiteY3" fmla="*/ 4975597 h 4975597"/>
              <a:gd name="connsiteX4" fmla="*/ 0 w 9162919"/>
              <a:gd name="connsiteY4" fmla="*/ 4399367 h 4975597"/>
              <a:gd name="connsiteX5" fmla="*/ 0 w 9162919"/>
              <a:gd name="connsiteY5" fmla="*/ 0 h 4975597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639003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5019740"/>
              <a:gd name="connsiteX1" fmla="*/ 9144000 w 9162919"/>
              <a:gd name="connsiteY1" fmla="*/ 0 h 5019740"/>
              <a:gd name="connsiteX2" fmla="*/ 9162919 w 9162919"/>
              <a:gd name="connsiteY2" fmla="*/ 4260630 h 5019740"/>
              <a:gd name="connsiteX3" fmla="*/ 8141314 w 9162919"/>
              <a:gd name="connsiteY3" fmla="*/ 5019740 h 5019740"/>
              <a:gd name="connsiteX4" fmla="*/ 0 w 9162919"/>
              <a:gd name="connsiteY4" fmla="*/ 4399367 h 5019740"/>
              <a:gd name="connsiteX5" fmla="*/ 0 w 9162919"/>
              <a:gd name="connsiteY5" fmla="*/ 0 h 5019740"/>
              <a:gd name="connsiteX0" fmla="*/ 0 w 9162919"/>
              <a:gd name="connsiteY0" fmla="*/ 0 h 4710736"/>
              <a:gd name="connsiteX1" fmla="*/ 9144000 w 9162919"/>
              <a:gd name="connsiteY1" fmla="*/ 0 h 4710736"/>
              <a:gd name="connsiteX2" fmla="*/ 9162919 w 9162919"/>
              <a:gd name="connsiteY2" fmla="*/ 4260630 h 4710736"/>
              <a:gd name="connsiteX3" fmla="*/ 8570136 w 9162919"/>
              <a:gd name="connsiteY3" fmla="*/ 4710736 h 4710736"/>
              <a:gd name="connsiteX4" fmla="*/ 0 w 9162919"/>
              <a:gd name="connsiteY4" fmla="*/ 4399367 h 4710736"/>
              <a:gd name="connsiteX5" fmla="*/ 0 w 9162919"/>
              <a:gd name="connsiteY5" fmla="*/ 0 h 4710736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260630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99367 h 4799023"/>
              <a:gd name="connsiteX5" fmla="*/ 0 w 9162919"/>
              <a:gd name="connsiteY5" fmla="*/ 0 h 4799023"/>
              <a:gd name="connsiteX0" fmla="*/ 0 w 9162919"/>
              <a:gd name="connsiteY0" fmla="*/ 0 h 4799023"/>
              <a:gd name="connsiteX1" fmla="*/ 9144000 w 9162919"/>
              <a:gd name="connsiteY1" fmla="*/ 0 h 4799023"/>
              <a:gd name="connsiteX2" fmla="*/ 9162919 w 9162919"/>
              <a:gd name="connsiteY2" fmla="*/ 4380448 h 4799023"/>
              <a:gd name="connsiteX3" fmla="*/ 8160233 w 9162919"/>
              <a:gd name="connsiteY3" fmla="*/ 4799023 h 4799023"/>
              <a:gd name="connsiteX4" fmla="*/ 0 w 9162919"/>
              <a:gd name="connsiteY4" fmla="*/ 4355224 h 4799023"/>
              <a:gd name="connsiteX5" fmla="*/ 0 w 9162919"/>
              <a:gd name="connsiteY5" fmla="*/ 0 h 4799023"/>
              <a:gd name="connsiteX0" fmla="*/ 0 w 9162919"/>
              <a:gd name="connsiteY0" fmla="*/ 0 h 4805330"/>
              <a:gd name="connsiteX1" fmla="*/ 9144000 w 9162919"/>
              <a:gd name="connsiteY1" fmla="*/ 0 h 4805330"/>
              <a:gd name="connsiteX2" fmla="*/ 9162919 w 9162919"/>
              <a:gd name="connsiteY2" fmla="*/ 4380448 h 4805330"/>
              <a:gd name="connsiteX3" fmla="*/ 8469237 w 9162919"/>
              <a:gd name="connsiteY3" fmla="*/ 4805330 h 4805330"/>
              <a:gd name="connsiteX4" fmla="*/ 0 w 9162919"/>
              <a:gd name="connsiteY4" fmla="*/ 4355224 h 4805330"/>
              <a:gd name="connsiteX5" fmla="*/ 0 w 9162919"/>
              <a:gd name="connsiteY5" fmla="*/ 0 h 4805330"/>
              <a:gd name="connsiteX0" fmla="*/ 0 w 9145820"/>
              <a:gd name="connsiteY0" fmla="*/ 0 h 4805330"/>
              <a:gd name="connsiteX1" fmla="*/ 9144000 w 9145820"/>
              <a:gd name="connsiteY1" fmla="*/ 0 h 4805330"/>
              <a:gd name="connsiteX2" fmla="*/ 9144000 w 9145820"/>
              <a:gd name="connsiteY2" fmla="*/ 4405673 h 4805330"/>
              <a:gd name="connsiteX3" fmla="*/ 8469237 w 9145820"/>
              <a:gd name="connsiteY3" fmla="*/ 4805330 h 4805330"/>
              <a:gd name="connsiteX4" fmla="*/ 0 w 9145820"/>
              <a:gd name="connsiteY4" fmla="*/ 4355224 h 4805330"/>
              <a:gd name="connsiteX5" fmla="*/ 0 w 9145820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8469237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4805330"/>
              <a:gd name="connsiteX1" fmla="*/ 9144000 w 9162918"/>
              <a:gd name="connsiteY1" fmla="*/ 0 h 4805330"/>
              <a:gd name="connsiteX2" fmla="*/ 9162918 w 9162918"/>
              <a:gd name="connsiteY2" fmla="*/ 4405673 h 4805330"/>
              <a:gd name="connsiteX3" fmla="*/ 7668349 w 9162918"/>
              <a:gd name="connsiteY3" fmla="*/ 4805330 h 4805330"/>
              <a:gd name="connsiteX4" fmla="*/ 0 w 9162918"/>
              <a:gd name="connsiteY4" fmla="*/ 4355224 h 4805330"/>
              <a:gd name="connsiteX5" fmla="*/ 0 w 9162918"/>
              <a:gd name="connsiteY5" fmla="*/ 0 h 4805330"/>
              <a:gd name="connsiteX0" fmla="*/ 0 w 9162918"/>
              <a:gd name="connsiteY0" fmla="*/ 0 h 5007128"/>
              <a:gd name="connsiteX1" fmla="*/ 9144000 w 9162918"/>
              <a:gd name="connsiteY1" fmla="*/ 0 h 5007128"/>
              <a:gd name="connsiteX2" fmla="*/ 9162918 w 9162918"/>
              <a:gd name="connsiteY2" fmla="*/ 4405673 h 5007128"/>
              <a:gd name="connsiteX3" fmla="*/ 7882760 w 9162918"/>
              <a:gd name="connsiteY3" fmla="*/ 5007128 h 5007128"/>
              <a:gd name="connsiteX4" fmla="*/ 0 w 9162918"/>
              <a:gd name="connsiteY4" fmla="*/ 4355224 h 5007128"/>
              <a:gd name="connsiteX5" fmla="*/ 0 w 9162918"/>
              <a:gd name="connsiteY5" fmla="*/ 0 h 5007128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405673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36305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5019740"/>
              <a:gd name="connsiteX1" fmla="*/ 9144000 w 9162918"/>
              <a:gd name="connsiteY1" fmla="*/ 0 h 5019740"/>
              <a:gd name="connsiteX2" fmla="*/ 9162918 w 9162918"/>
              <a:gd name="connsiteY2" fmla="*/ 4355224 h 5019740"/>
              <a:gd name="connsiteX3" fmla="*/ 8141314 w 9162918"/>
              <a:gd name="connsiteY3" fmla="*/ 5019740 h 5019740"/>
              <a:gd name="connsiteX4" fmla="*/ 0 w 9162918"/>
              <a:gd name="connsiteY4" fmla="*/ 4355224 h 5019740"/>
              <a:gd name="connsiteX5" fmla="*/ 0 w 9162918"/>
              <a:gd name="connsiteY5" fmla="*/ 0 h 5019740"/>
              <a:gd name="connsiteX0" fmla="*/ 0 w 9162918"/>
              <a:gd name="connsiteY0" fmla="*/ 0 h 4937759"/>
              <a:gd name="connsiteX1" fmla="*/ 9144000 w 9162918"/>
              <a:gd name="connsiteY1" fmla="*/ 0 h 4937759"/>
              <a:gd name="connsiteX2" fmla="*/ 9162918 w 9162918"/>
              <a:gd name="connsiteY2" fmla="*/ 4355224 h 4937759"/>
              <a:gd name="connsiteX3" fmla="*/ 8469237 w 9162918"/>
              <a:gd name="connsiteY3" fmla="*/ 4937759 h 4937759"/>
              <a:gd name="connsiteX4" fmla="*/ 0 w 9162918"/>
              <a:gd name="connsiteY4" fmla="*/ 4355224 h 4937759"/>
              <a:gd name="connsiteX5" fmla="*/ 0 w 9162918"/>
              <a:gd name="connsiteY5" fmla="*/ 0 h 4937759"/>
              <a:gd name="connsiteX0" fmla="*/ 0 w 9162918"/>
              <a:gd name="connsiteY0" fmla="*/ 0 h 4862085"/>
              <a:gd name="connsiteX1" fmla="*/ 9144000 w 9162918"/>
              <a:gd name="connsiteY1" fmla="*/ 0 h 4862085"/>
              <a:gd name="connsiteX2" fmla="*/ 9162918 w 9162918"/>
              <a:gd name="connsiteY2" fmla="*/ 4355224 h 4862085"/>
              <a:gd name="connsiteX3" fmla="*/ 8469237 w 9162918"/>
              <a:gd name="connsiteY3" fmla="*/ 4862085 h 4862085"/>
              <a:gd name="connsiteX4" fmla="*/ 0 w 9162918"/>
              <a:gd name="connsiteY4" fmla="*/ 4355224 h 4862085"/>
              <a:gd name="connsiteX5" fmla="*/ 0 w 9162918"/>
              <a:gd name="connsiteY5" fmla="*/ 0 h 4862085"/>
              <a:gd name="connsiteX0" fmla="*/ 0 w 9162918"/>
              <a:gd name="connsiteY0" fmla="*/ 0 h 4496325"/>
              <a:gd name="connsiteX1" fmla="*/ 9144000 w 9162918"/>
              <a:gd name="connsiteY1" fmla="*/ 0 h 4496325"/>
              <a:gd name="connsiteX2" fmla="*/ 9162918 w 9162918"/>
              <a:gd name="connsiteY2" fmla="*/ 4355224 h 4496325"/>
              <a:gd name="connsiteX3" fmla="*/ 908095 w 9162918"/>
              <a:gd name="connsiteY3" fmla="*/ 4496325 h 4496325"/>
              <a:gd name="connsiteX4" fmla="*/ 0 w 9162918"/>
              <a:gd name="connsiteY4" fmla="*/ 4355224 h 4496325"/>
              <a:gd name="connsiteX5" fmla="*/ 0 w 9162918"/>
              <a:gd name="connsiteY5" fmla="*/ 0 h 4496325"/>
              <a:gd name="connsiteX0" fmla="*/ 6306 w 9169224"/>
              <a:gd name="connsiteY0" fmla="*/ 0 h 4496325"/>
              <a:gd name="connsiteX1" fmla="*/ 9150306 w 9169224"/>
              <a:gd name="connsiteY1" fmla="*/ 0 h 4496325"/>
              <a:gd name="connsiteX2" fmla="*/ 9169224 w 9169224"/>
              <a:gd name="connsiteY2" fmla="*/ 4355224 h 4496325"/>
              <a:gd name="connsiteX3" fmla="*/ 914401 w 9169224"/>
              <a:gd name="connsiteY3" fmla="*/ 4496325 h 4496325"/>
              <a:gd name="connsiteX4" fmla="*/ 0 w 9169224"/>
              <a:gd name="connsiteY4" fmla="*/ 3869646 h 4496325"/>
              <a:gd name="connsiteX5" fmla="*/ 6306 w 9169224"/>
              <a:gd name="connsiteY5" fmla="*/ 0 h 4496325"/>
              <a:gd name="connsiteX0" fmla="*/ 6306 w 9169224"/>
              <a:gd name="connsiteY0" fmla="*/ 0 h 4389120"/>
              <a:gd name="connsiteX1" fmla="*/ 9150306 w 9169224"/>
              <a:gd name="connsiteY1" fmla="*/ 0 h 4389120"/>
              <a:gd name="connsiteX2" fmla="*/ 9169224 w 9169224"/>
              <a:gd name="connsiteY2" fmla="*/ 4355224 h 4389120"/>
              <a:gd name="connsiteX3" fmla="*/ 706296 w 9169224"/>
              <a:gd name="connsiteY3" fmla="*/ 4389120 h 4389120"/>
              <a:gd name="connsiteX4" fmla="*/ 0 w 9169224"/>
              <a:gd name="connsiteY4" fmla="*/ 3869646 h 4389120"/>
              <a:gd name="connsiteX5" fmla="*/ 6306 w 9169224"/>
              <a:gd name="connsiteY5" fmla="*/ 0 h 4389120"/>
              <a:gd name="connsiteX0" fmla="*/ 6306 w 9156612"/>
              <a:gd name="connsiteY0" fmla="*/ 0 h 4859720"/>
              <a:gd name="connsiteX1" fmla="*/ 9150306 w 9156612"/>
              <a:gd name="connsiteY1" fmla="*/ 0 h 4859720"/>
              <a:gd name="connsiteX2" fmla="*/ 9156612 w 9156612"/>
              <a:gd name="connsiteY2" fmla="*/ 4859720 h 4859720"/>
              <a:gd name="connsiteX3" fmla="*/ 706296 w 9156612"/>
              <a:gd name="connsiteY3" fmla="*/ 4389120 h 4859720"/>
              <a:gd name="connsiteX4" fmla="*/ 0 w 9156612"/>
              <a:gd name="connsiteY4" fmla="*/ 3869646 h 4859720"/>
              <a:gd name="connsiteX5" fmla="*/ 6306 w 9156612"/>
              <a:gd name="connsiteY5" fmla="*/ 0 h 4859720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706296 w 9162918"/>
              <a:gd name="connsiteY3" fmla="*/ 4389120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62918"/>
              <a:gd name="connsiteY0" fmla="*/ 0 h 4765127"/>
              <a:gd name="connsiteX1" fmla="*/ 9150306 w 9162918"/>
              <a:gd name="connsiteY1" fmla="*/ 0 h 4765127"/>
              <a:gd name="connsiteX2" fmla="*/ 9162918 w 9162918"/>
              <a:gd name="connsiteY2" fmla="*/ 4765127 h 4765127"/>
              <a:gd name="connsiteX3" fmla="*/ 681071 w 9162918"/>
              <a:gd name="connsiteY3" fmla="*/ 4420651 h 4765127"/>
              <a:gd name="connsiteX4" fmla="*/ 0 w 9162918"/>
              <a:gd name="connsiteY4" fmla="*/ 3869646 h 4765127"/>
              <a:gd name="connsiteX5" fmla="*/ 6306 w 9162918"/>
              <a:gd name="connsiteY5" fmla="*/ 0 h 4765127"/>
              <a:gd name="connsiteX0" fmla="*/ 6306 w 9151017"/>
              <a:gd name="connsiteY0" fmla="*/ 0 h 4420651"/>
              <a:gd name="connsiteX1" fmla="*/ 9150306 w 9151017"/>
              <a:gd name="connsiteY1" fmla="*/ 0 h 4420651"/>
              <a:gd name="connsiteX2" fmla="*/ 9125081 w 9151017"/>
              <a:gd name="connsiteY2" fmla="*/ 4020995 h 4420651"/>
              <a:gd name="connsiteX3" fmla="*/ 681071 w 9151017"/>
              <a:gd name="connsiteY3" fmla="*/ 4420651 h 4420651"/>
              <a:gd name="connsiteX4" fmla="*/ 0 w 9151017"/>
              <a:gd name="connsiteY4" fmla="*/ 3869646 h 4420651"/>
              <a:gd name="connsiteX5" fmla="*/ 6306 w 9151017"/>
              <a:gd name="connsiteY5" fmla="*/ 0 h 4420651"/>
              <a:gd name="connsiteX0" fmla="*/ 6306 w 9156612"/>
              <a:gd name="connsiteY0" fmla="*/ 0 h 4420651"/>
              <a:gd name="connsiteX1" fmla="*/ 9150306 w 9156612"/>
              <a:gd name="connsiteY1" fmla="*/ 0 h 4420651"/>
              <a:gd name="connsiteX2" fmla="*/ 9156612 w 9156612"/>
              <a:gd name="connsiteY2" fmla="*/ 4027301 h 4420651"/>
              <a:gd name="connsiteX3" fmla="*/ 681071 w 9156612"/>
              <a:gd name="connsiteY3" fmla="*/ 4420651 h 4420651"/>
              <a:gd name="connsiteX4" fmla="*/ 0 w 9156612"/>
              <a:gd name="connsiteY4" fmla="*/ 3869646 h 4420651"/>
              <a:gd name="connsiteX5" fmla="*/ 6306 w 9156612"/>
              <a:gd name="connsiteY5" fmla="*/ 0 h 4420651"/>
              <a:gd name="connsiteX0" fmla="*/ 6306 w 9151326"/>
              <a:gd name="connsiteY0" fmla="*/ 0 h 4420651"/>
              <a:gd name="connsiteX1" fmla="*/ 9150306 w 9151326"/>
              <a:gd name="connsiteY1" fmla="*/ 0 h 4420651"/>
              <a:gd name="connsiteX2" fmla="*/ 9137694 w 9151326"/>
              <a:gd name="connsiteY2" fmla="*/ 4166038 h 4420651"/>
              <a:gd name="connsiteX3" fmla="*/ 681071 w 9151326"/>
              <a:gd name="connsiteY3" fmla="*/ 4420651 h 4420651"/>
              <a:gd name="connsiteX4" fmla="*/ 0 w 9151326"/>
              <a:gd name="connsiteY4" fmla="*/ 3869646 h 4420651"/>
              <a:gd name="connsiteX5" fmla="*/ 6306 w 9151326"/>
              <a:gd name="connsiteY5" fmla="*/ 0 h 4420651"/>
              <a:gd name="connsiteX0" fmla="*/ 6306 w 9151326"/>
              <a:gd name="connsiteY0" fmla="*/ 0 h 4464794"/>
              <a:gd name="connsiteX1" fmla="*/ 9150306 w 9151326"/>
              <a:gd name="connsiteY1" fmla="*/ 0 h 4464794"/>
              <a:gd name="connsiteX2" fmla="*/ 9137694 w 9151326"/>
              <a:gd name="connsiteY2" fmla="*/ 4166038 h 4464794"/>
              <a:gd name="connsiteX3" fmla="*/ 674765 w 9151326"/>
              <a:gd name="connsiteY3" fmla="*/ 4464794 h 4464794"/>
              <a:gd name="connsiteX4" fmla="*/ 0 w 9151326"/>
              <a:gd name="connsiteY4" fmla="*/ 3869646 h 4464794"/>
              <a:gd name="connsiteX5" fmla="*/ 6306 w 9151326"/>
              <a:gd name="connsiteY5" fmla="*/ 0 h 4464794"/>
              <a:gd name="connsiteX0" fmla="*/ 6306 w 9162918"/>
              <a:gd name="connsiteY0" fmla="*/ 0 h 4464794"/>
              <a:gd name="connsiteX1" fmla="*/ 9150306 w 9162918"/>
              <a:gd name="connsiteY1" fmla="*/ 0 h 4464794"/>
              <a:gd name="connsiteX2" fmla="*/ 9162918 w 9162918"/>
              <a:gd name="connsiteY2" fmla="*/ 4178651 h 4464794"/>
              <a:gd name="connsiteX3" fmla="*/ 674765 w 9162918"/>
              <a:gd name="connsiteY3" fmla="*/ 4464794 h 4464794"/>
              <a:gd name="connsiteX4" fmla="*/ 0 w 9162918"/>
              <a:gd name="connsiteY4" fmla="*/ 3869646 h 4464794"/>
              <a:gd name="connsiteX5" fmla="*/ 6306 w 9162918"/>
              <a:gd name="connsiteY5" fmla="*/ 0 h 4464794"/>
              <a:gd name="connsiteX0" fmla="*/ 6306 w 9162918"/>
              <a:gd name="connsiteY0" fmla="*/ 0 h 5021054"/>
              <a:gd name="connsiteX1" fmla="*/ 9150306 w 9162918"/>
              <a:gd name="connsiteY1" fmla="*/ 0 h 5021054"/>
              <a:gd name="connsiteX2" fmla="*/ 9162918 w 9162918"/>
              <a:gd name="connsiteY2" fmla="*/ 4178651 h 5021054"/>
              <a:gd name="connsiteX3" fmla="*/ 2442605 w 9162918"/>
              <a:gd name="connsiteY3" fmla="*/ 5021054 h 5021054"/>
              <a:gd name="connsiteX4" fmla="*/ 0 w 9162918"/>
              <a:gd name="connsiteY4" fmla="*/ 3869646 h 5021054"/>
              <a:gd name="connsiteX5" fmla="*/ 6306 w 9162918"/>
              <a:gd name="connsiteY5" fmla="*/ 0 h 5021054"/>
              <a:gd name="connsiteX0" fmla="*/ 6306 w 9150904"/>
              <a:gd name="connsiteY0" fmla="*/ 0 h 5021054"/>
              <a:gd name="connsiteX1" fmla="*/ 9150306 w 9150904"/>
              <a:gd name="connsiteY1" fmla="*/ 0 h 5021054"/>
              <a:gd name="connsiteX2" fmla="*/ 9117198 w 9150904"/>
              <a:gd name="connsiteY2" fmla="*/ 4894931 h 5021054"/>
              <a:gd name="connsiteX3" fmla="*/ 2442605 w 9150904"/>
              <a:gd name="connsiteY3" fmla="*/ 5021054 h 5021054"/>
              <a:gd name="connsiteX4" fmla="*/ 0 w 9150904"/>
              <a:gd name="connsiteY4" fmla="*/ 3869646 h 5021054"/>
              <a:gd name="connsiteX5" fmla="*/ 6306 w 9150904"/>
              <a:gd name="connsiteY5" fmla="*/ 0 h 5021054"/>
              <a:gd name="connsiteX0" fmla="*/ 6306 w 9151417"/>
              <a:gd name="connsiteY0" fmla="*/ 0 h 5021054"/>
              <a:gd name="connsiteX1" fmla="*/ 9150306 w 9151417"/>
              <a:gd name="connsiteY1" fmla="*/ 0 h 5021054"/>
              <a:gd name="connsiteX2" fmla="*/ 9140058 w 9151417"/>
              <a:gd name="connsiteY2" fmla="*/ 4795871 h 5021054"/>
              <a:gd name="connsiteX3" fmla="*/ 2442605 w 9151417"/>
              <a:gd name="connsiteY3" fmla="*/ 5021054 h 5021054"/>
              <a:gd name="connsiteX4" fmla="*/ 0 w 9151417"/>
              <a:gd name="connsiteY4" fmla="*/ 3869646 h 5021054"/>
              <a:gd name="connsiteX5" fmla="*/ 6306 w 9151417"/>
              <a:gd name="connsiteY5" fmla="*/ 0 h 5021054"/>
              <a:gd name="connsiteX0" fmla="*/ 6306 w 9151417"/>
              <a:gd name="connsiteY0" fmla="*/ 0 h 4861034"/>
              <a:gd name="connsiteX1" fmla="*/ 9150306 w 9151417"/>
              <a:gd name="connsiteY1" fmla="*/ 0 h 4861034"/>
              <a:gd name="connsiteX2" fmla="*/ 9140058 w 9151417"/>
              <a:gd name="connsiteY2" fmla="*/ 4795871 h 4861034"/>
              <a:gd name="connsiteX3" fmla="*/ 2000645 w 9151417"/>
              <a:gd name="connsiteY3" fmla="*/ 4861034 h 4861034"/>
              <a:gd name="connsiteX4" fmla="*/ 0 w 9151417"/>
              <a:gd name="connsiteY4" fmla="*/ 3869646 h 4861034"/>
              <a:gd name="connsiteX5" fmla="*/ 6306 w 9151417"/>
              <a:gd name="connsiteY5" fmla="*/ 0 h 4861034"/>
              <a:gd name="connsiteX0" fmla="*/ 6306 w 9151417"/>
              <a:gd name="connsiteY0" fmla="*/ 0 h 4975334"/>
              <a:gd name="connsiteX1" fmla="*/ 9150306 w 9151417"/>
              <a:gd name="connsiteY1" fmla="*/ 0 h 4975334"/>
              <a:gd name="connsiteX2" fmla="*/ 9140058 w 9151417"/>
              <a:gd name="connsiteY2" fmla="*/ 4795871 h 4975334"/>
              <a:gd name="connsiteX3" fmla="*/ 1977785 w 9151417"/>
              <a:gd name="connsiteY3" fmla="*/ 4975334 h 4975334"/>
              <a:gd name="connsiteX4" fmla="*/ 0 w 9151417"/>
              <a:gd name="connsiteY4" fmla="*/ 3869646 h 4975334"/>
              <a:gd name="connsiteX5" fmla="*/ 6306 w 9151417"/>
              <a:gd name="connsiteY5" fmla="*/ 0 h 4975334"/>
              <a:gd name="connsiteX0" fmla="*/ 6306 w 9151417"/>
              <a:gd name="connsiteY0" fmla="*/ 0 h 4975334"/>
              <a:gd name="connsiteX1" fmla="*/ 9150306 w 9151417"/>
              <a:gd name="connsiteY1" fmla="*/ 0 h 4975334"/>
              <a:gd name="connsiteX2" fmla="*/ 9140058 w 9151417"/>
              <a:gd name="connsiteY2" fmla="*/ 4475831 h 4975334"/>
              <a:gd name="connsiteX3" fmla="*/ 1977785 w 9151417"/>
              <a:gd name="connsiteY3" fmla="*/ 4975334 h 4975334"/>
              <a:gd name="connsiteX4" fmla="*/ 0 w 9151417"/>
              <a:gd name="connsiteY4" fmla="*/ 3869646 h 4975334"/>
              <a:gd name="connsiteX5" fmla="*/ 6306 w 9151417"/>
              <a:gd name="connsiteY5" fmla="*/ 0 h 4975334"/>
              <a:gd name="connsiteX0" fmla="*/ 6306 w 9151417"/>
              <a:gd name="connsiteY0" fmla="*/ 0 h 4960094"/>
              <a:gd name="connsiteX1" fmla="*/ 9150306 w 9151417"/>
              <a:gd name="connsiteY1" fmla="*/ 0 h 4960094"/>
              <a:gd name="connsiteX2" fmla="*/ 9140058 w 9151417"/>
              <a:gd name="connsiteY2" fmla="*/ 4475831 h 4960094"/>
              <a:gd name="connsiteX3" fmla="*/ 8515745 w 9151417"/>
              <a:gd name="connsiteY3" fmla="*/ 4960094 h 4960094"/>
              <a:gd name="connsiteX4" fmla="*/ 0 w 9151417"/>
              <a:gd name="connsiteY4" fmla="*/ 3869646 h 4960094"/>
              <a:gd name="connsiteX5" fmla="*/ 6306 w 9151417"/>
              <a:gd name="connsiteY5" fmla="*/ 0 h 4960094"/>
              <a:gd name="connsiteX0" fmla="*/ 6306 w 9151417"/>
              <a:gd name="connsiteY0" fmla="*/ 0 h 4960094"/>
              <a:gd name="connsiteX1" fmla="*/ 9150306 w 9151417"/>
              <a:gd name="connsiteY1" fmla="*/ 0 h 4960094"/>
              <a:gd name="connsiteX2" fmla="*/ 9140058 w 9151417"/>
              <a:gd name="connsiteY2" fmla="*/ 4475831 h 4960094"/>
              <a:gd name="connsiteX3" fmla="*/ 8515745 w 9151417"/>
              <a:gd name="connsiteY3" fmla="*/ 4960094 h 4960094"/>
              <a:gd name="connsiteX4" fmla="*/ 0 w 9151417"/>
              <a:gd name="connsiteY4" fmla="*/ 4425906 h 4960094"/>
              <a:gd name="connsiteX5" fmla="*/ 6306 w 9151417"/>
              <a:gd name="connsiteY5" fmla="*/ 0 h 4960094"/>
              <a:gd name="connsiteX0" fmla="*/ 13926 w 9159037"/>
              <a:gd name="connsiteY0" fmla="*/ 0 h 4960094"/>
              <a:gd name="connsiteX1" fmla="*/ 9157926 w 9159037"/>
              <a:gd name="connsiteY1" fmla="*/ 0 h 4960094"/>
              <a:gd name="connsiteX2" fmla="*/ 9147678 w 9159037"/>
              <a:gd name="connsiteY2" fmla="*/ 4475831 h 4960094"/>
              <a:gd name="connsiteX3" fmla="*/ 8523365 w 9159037"/>
              <a:gd name="connsiteY3" fmla="*/ 4960094 h 4960094"/>
              <a:gd name="connsiteX4" fmla="*/ 0 w 9159037"/>
              <a:gd name="connsiteY4" fmla="*/ 4258266 h 4960094"/>
              <a:gd name="connsiteX5" fmla="*/ 13926 w 9159037"/>
              <a:gd name="connsiteY5" fmla="*/ 0 h 4960094"/>
              <a:gd name="connsiteX0" fmla="*/ 13926 w 9158790"/>
              <a:gd name="connsiteY0" fmla="*/ 0 h 4960094"/>
              <a:gd name="connsiteX1" fmla="*/ 9157926 w 9158790"/>
              <a:gd name="connsiteY1" fmla="*/ 0 h 4960094"/>
              <a:gd name="connsiteX2" fmla="*/ 9140058 w 9158790"/>
              <a:gd name="connsiteY2" fmla="*/ 4399631 h 4960094"/>
              <a:gd name="connsiteX3" fmla="*/ 8523365 w 9158790"/>
              <a:gd name="connsiteY3" fmla="*/ 4960094 h 4960094"/>
              <a:gd name="connsiteX4" fmla="*/ 0 w 9158790"/>
              <a:gd name="connsiteY4" fmla="*/ 4258266 h 4960094"/>
              <a:gd name="connsiteX5" fmla="*/ 13926 w 9158790"/>
              <a:gd name="connsiteY5" fmla="*/ 0 h 4960094"/>
              <a:gd name="connsiteX0" fmla="*/ 13926 w 9158790"/>
              <a:gd name="connsiteY0" fmla="*/ 0 h 4990574"/>
              <a:gd name="connsiteX1" fmla="*/ 9157926 w 9158790"/>
              <a:gd name="connsiteY1" fmla="*/ 0 h 4990574"/>
              <a:gd name="connsiteX2" fmla="*/ 9140058 w 9158790"/>
              <a:gd name="connsiteY2" fmla="*/ 4399631 h 4990574"/>
              <a:gd name="connsiteX3" fmla="*/ 8576705 w 9158790"/>
              <a:gd name="connsiteY3" fmla="*/ 4990574 h 4990574"/>
              <a:gd name="connsiteX4" fmla="*/ 0 w 9158790"/>
              <a:gd name="connsiteY4" fmla="*/ 4258266 h 4990574"/>
              <a:gd name="connsiteX5" fmla="*/ 13926 w 9158790"/>
              <a:gd name="connsiteY5" fmla="*/ 0 h 4990574"/>
              <a:gd name="connsiteX0" fmla="*/ 13926 w 9170538"/>
              <a:gd name="connsiteY0" fmla="*/ 0 h 4990574"/>
              <a:gd name="connsiteX1" fmla="*/ 9157926 w 9170538"/>
              <a:gd name="connsiteY1" fmla="*/ 0 h 4990574"/>
              <a:gd name="connsiteX2" fmla="*/ 9170538 w 9170538"/>
              <a:gd name="connsiteY2" fmla="*/ 4407251 h 4990574"/>
              <a:gd name="connsiteX3" fmla="*/ 8576705 w 9170538"/>
              <a:gd name="connsiteY3" fmla="*/ 4990574 h 4990574"/>
              <a:gd name="connsiteX4" fmla="*/ 0 w 9170538"/>
              <a:gd name="connsiteY4" fmla="*/ 4258266 h 4990574"/>
              <a:gd name="connsiteX5" fmla="*/ 13926 w 9170538"/>
              <a:gd name="connsiteY5" fmla="*/ 0 h 499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70538" h="4990574">
                <a:moveTo>
                  <a:pt x="13926" y="0"/>
                </a:moveTo>
                <a:lnTo>
                  <a:pt x="9157926" y="0"/>
                </a:lnTo>
                <a:cubicBezTo>
                  <a:pt x="9164232" y="1546334"/>
                  <a:pt x="9164232" y="2860917"/>
                  <a:pt x="9170538" y="4407251"/>
                </a:cubicBezTo>
                <a:lnTo>
                  <a:pt x="8576705" y="4990574"/>
                </a:lnTo>
                <a:lnTo>
                  <a:pt x="0" y="4258266"/>
                </a:lnTo>
                <a:lnTo>
                  <a:pt x="13926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68338" y="699542"/>
            <a:ext cx="7807324" cy="3046988"/>
          </a:xfrm>
        </p:spPr>
        <p:txBody>
          <a:bodyPr wrap="square" anchor="ctr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Titillium" pitchFamily="50" charset="0"/>
              </a:defRPr>
            </a:lvl1pPr>
          </a:lstStyle>
          <a:p>
            <a:r>
              <a:rPr lang="de-CH" dirty="0"/>
              <a:t>Hervorzuhebender Text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0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4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664" y="0"/>
            <a:ext cx="9146664" cy="5143500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lang="de-DE" dirty="0"/>
              <a:t>Das Logo ist bei einem Vollbild nicht sichtbar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0452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enplatzhalter 11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Das Logo ist bei einem Vollbild-Video nicht sichtbar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037048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quare + Beschreibung links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3"/>
          <p:cNvSpPr>
            <a:spLocks noGrp="1"/>
          </p:cNvSpPr>
          <p:nvPr>
            <p:ph type="pic" sz="quarter" idx="10"/>
          </p:nvPr>
        </p:nvSpPr>
        <p:spPr>
          <a:xfrm>
            <a:off x="2896412" y="-34918"/>
            <a:ext cx="6257799" cy="5199532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4983480 w 9144000"/>
              <a:gd name="connsiteY2" fmla="*/ 3619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4983480"/>
              <a:gd name="connsiteY0" fmla="*/ 0 h 5143500"/>
              <a:gd name="connsiteX1" fmla="*/ 3924300 w 4983480"/>
              <a:gd name="connsiteY1" fmla="*/ 746760 h 5143500"/>
              <a:gd name="connsiteX2" fmla="*/ 4983480 w 4983480"/>
              <a:gd name="connsiteY2" fmla="*/ 3619500 h 5143500"/>
              <a:gd name="connsiteX3" fmla="*/ 0 w 4983480"/>
              <a:gd name="connsiteY3" fmla="*/ 5143500 h 5143500"/>
              <a:gd name="connsiteX4" fmla="*/ 0 w 4983480"/>
              <a:gd name="connsiteY4" fmla="*/ 0 h 5143500"/>
              <a:gd name="connsiteX0" fmla="*/ 0 w 7452360"/>
              <a:gd name="connsiteY0" fmla="*/ 0 h 5143500"/>
              <a:gd name="connsiteX1" fmla="*/ 3924300 w 7452360"/>
              <a:gd name="connsiteY1" fmla="*/ 746760 h 5143500"/>
              <a:gd name="connsiteX2" fmla="*/ 7452360 w 7452360"/>
              <a:gd name="connsiteY2" fmla="*/ 3048000 h 5143500"/>
              <a:gd name="connsiteX3" fmla="*/ 0 w 7452360"/>
              <a:gd name="connsiteY3" fmla="*/ 5143500 h 5143500"/>
              <a:gd name="connsiteX4" fmla="*/ 0 w 7452360"/>
              <a:gd name="connsiteY4" fmla="*/ 0 h 5143500"/>
              <a:gd name="connsiteX0" fmla="*/ 0 w 7452360"/>
              <a:gd name="connsiteY0" fmla="*/ 0 h 5143500"/>
              <a:gd name="connsiteX1" fmla="*/ 6819900 w 7452360"/>
              <a:gd name="connsiteY1" fmla="*/ 678180 h 5143500"/>
              <a:gd name="connsiteX2" fmla="*/ 7452360 w 7452360"/>
              <a:gd name="connsiteY2" fmla="*/ 3048000 h 5143500"/>
              <a:gd name="connsiteX3" fmla="*/ 0 w 7452360"/>
              <a:gd name="connsiteY3" fmla="*/ 5143500 h 5143500"/>
              <a:gd name="connsiteX4" fmla="*/ 0 w 7452360"/>
              <a:gd name="connsiteY4" fmla="*/ 0 h 5143500"/>
              <a:gd name="connsiteX0" fmla="*/ 0 w 8915400"/>
              <a:gd name="connsiteY0" fmla="*/ 0 h 5143500"/>
              <a:gd name="connsiteX1" fmla="*/ 6819900 w 8915400"/>
              <a:gd name="connsiteY1" fmla="*/ 678180 h 5143500"/>
              <a:gd name="connsiteX2" fmla="*/ 8915400 w 8915400"/>
              <a:gd name="connsiteY2" fmla="*/ 2735580 h 5143500"/>
              <a:gd name="connsiteX3" fmla="*/ 0 w 8915400"/>
              <a:gd name="connsiteY3" fmla="*/ 5143500 h 5143500"/>
              <a:gd name="connsiteX4" fmla="*/ 0 w 8915400"/>
              <a:gd name="connsiteY4" fmla="*/ 0 h 5143500"/>
              <a:gd name="connsiteX0" fmla="*/ 0 w 8915400"/>
              <a:gd name="connsiteY0" fmla="*/ 350520 h 5494020"/>
              <a:gd name="connsiteX1" fmla="*/ 8244840 w 8915400"/>
              <a:gd name="connsiteY1" fmla="*/ 0 h 5494020"/>
              <a:gd name="connsiteX2" fmla="*/ 8915400 w 8915400"/>
              <a:gd name="connsiteY2" fmla="*/ 3086100 h 5494020"/>
              <a:gd name="connsiteX3" fmla="*/ 0 w 8915400"/>
              <a:gd name="connsiteY3" fmla="*/ 5494020 h 5494020"/>
              <a:gd name="connsiteX4" fmla="*/ 0 w 8915400"/>
              <a:gd name="connsiteY4" fmla="*/ 350520 h 5494020"/>
              <a:gd name="connsiteX0" fmla="*/ 228600 w 9144000"/>
              <a:gd name="connsiteY0" fmla="*/ 350520 h 6050280"/>
              <a:gd name="connsiteX1" fmla="*/ 8473440 w 9144000"/>
              <a:gd name="connsiteY1" fmla="*/ 0 h 6050280"/>
              <a:gd name="connsiteX2" fmla="*/ 9144000 w 9144000"/>
              <a:gd name="connsiteY2" fmla="*/ 3086100 h 6050280"/>
              <a:gd name="connsiteX3" fmla="*/ 0 w 9144000"/>
              <a:gd name="connsiteY3" fmla="*/ 6050280 h 6050280"/>
              <a:gd name="connsiteX4" fmla="*/ 228600 w 9144000"/>
              <a:gd name="connsiteY4" fmla="*/ 350520 h 6050280"/>
              <a:gd name="connsiteX0" fmla="*/ 0 w 9258300"/>
              <a:gd name="connsiteY0" fmla="*/ 350520 h 6050280"/>
              <a:gd name="connsiteX1" fmla="*/ 8587740 w 9258300"/>
              <a:gd name="connsiteY1" fmla="*/ 0 h 6050280"/>
              <a:gd name="connsiteX2" fmla="*/ 9258300 w 9258300"/>
              <a:gd name="connsiteY2" fmla="*/ 3086100 h 6050280"/>
              <a:gd name="connsiteX3" fmla="*/ 114300 w 9258300"/>
              <a:gd name="connsiteY3" fmla="*/ 6050280 h 6050280"/>
              <a:gd name="connsiteX4" fmla="*/ 0 w 9258300"/>
              <a:gd name="connsiteY4" fmla="*/ 350520 h 6050280"/>
              <a:gd name="connsiteX0" fmla="*/ 0 w 9258300"/>
              <a:gd name="connsiteY0" fmla="*/ 350520 h 6035040"/>
              <a:gd name="connsiteX1" fmla="*/ 8587740 w 9258300"/>
              <a:gd name="connsiteY1" fmla="*/ 0 h 6035040"/>
              <a:gd name="connsiteX2" fmla="*/ 9258300 w 9258300"/>
              <a:gd name="connsiteY2" fmla="*/ 3086100 h 6035040"/>
              <a:gd name="connsiteX3" fmla="*/ 350520 w 9258300"/>
              <a:gd name="connsiteY3" fmla="*/ 6035040 h 6035040"/>
              <a:gd name="connsiteX4" fmla="*/ 0 w 9258300"/>
              <a:gd name="connsiteY4" fmla="*/ 350520 h 6035040"/>
              <a:gd name="connsiteX0" fmla="*/ 0 w 9258300"/>
              <a:gd name="connsiteY0" fmla="*/ 350520 h 6019800"/>
              <a:gd name="connsiteX1" fmla="*/ 8587740 w 9258300"/>
              <a:gd name="connsiteY1" fmla="*/ 0 h 6019800"/>
              <a:gd name="connsiteX2" fmla="*/ 9258300 w 9258300"/>
              <a:gd name="connsiteY2" fmla="*/ 3086100 h 6019800"/>
              <a:gd name="connsiteX3" fmla="*/ 327660 w 9258300"/>
              <a:gd name="connsiteY3" fmla="*/ 6019800 h 6019800"/>
              <a:gd name="connsiteX4" fmla="*/ 0 w 9258300"/>
              <a:gd name="connsiteY4" fmla="*/ 350520 h 6019800"/>
              <a:gd name="connsiteX0" fmla="*/ 0 w 9250680"/>
              <a:gd name="connsiteY0" fmla="*/ 289560 h 6019800"/>
              <a:gd name="connsiteX1" fmla="*/ 8580120 w 9250680"/>
              <a:gd name="connsiteY1" fmla="*/ 0 h 6019800"/>
              <a:gd name="connsiteX2" fmla="*/ 9250680 w 9250680"/>
              <a:gd name="connsiteY2" fmla="*/ 3086100 h 6019800"/>
              <a:gd name="connsiteX3" fmla="*/ 320040 w 9250680"/>
              <a:gd name="connsiteY3" fmla="*/ 6019800 h 6019800"/>
              <a:gd name="connsiteX4" fmla="*/ 0 w 9250680"/>
              <a:gd name="connsiteY4" fmla="*/ 289560 h 6019800"/>
              <a:gd name="connsiteX0" fmla="*/ 0 w 9250680"/>
              <a:gd name="connsiteY0" fmla="*/ 0 h 5730240"/>
              <a:gd name="connsiteX1" fmla="*/ 8671560 w 9250680"/>
              <a:gd name="connsiteY1" fmla="*/ 22860 h 5730240"/>
              <a:gd name="connsiteX2" fmla="*/ 9250680 w 9250680"/>
              <a:gd name="connsiteY2" fmla="*/ 2796540 h 5730240"/>
              <a:gd name="connsiteX3" fmla="*/ 320040 w 9250680"/>
              <a:gd name="connsiteY3" fmla="*/ 5730240 h 5730240"/>
              <a:gd name="connsiteX4" fmla="*/ 0 w 9250680"/>
              <a:gd name="connsiteY4" fmla="*/ 0 h 5730240"/>
              <a:gd name="connsiteX0" fmla="*/ 0 w 8671560"/>
              <a:gd name="connsiteY0" fmla="*/ 0 h 5730240"/>
              <a:gd name="connsiteX1" fmla="*/ 8671560 w 8671560"/>
              <a:gd name="connsiteY1" fmla="*/ 22860 h 5730240"/>
              <a:gd name="connsiteX2" fmla="*/ 4686300 w 8671560"/>
              <a:gd name="connsiteY2" fmla="*/ 5181600 h 5730240"/>
              <a:gd name="connsiteX3" fmla="*/ 320040 w 8671560"/>
              <a:gd name="connsiteY3" fmla="*/ 5730240 h 5730240"/>
              <a:gd name="connsiteX4" fmla="*/ 0 w 8671560"/>
              <a:gd name="connsiteY4" fmla="*/ 0 h 5730240"/>
              <a:gd name="connsiteX0" fmla="*/ 0 w 8945880"/>
              <a:gd name="connsiteY0" fmla="*/ 0 h 5730240"/>
              <a:gd name="connsiteX1" fmla="*/ 8671560 w 8945880"/>
              <a:gd name="connsiteY1" fmla="*/ 22860 h 5730240"/>
              <a:gd name="connsiteX2" fmla="*/ 8945880 w 8945880"/>
              <a:gd name="connsiteY2" fmla="*/ 3817620 h 5730240"/>
              <a:gd name="connsiteX3" fmla="*/ 320040 w 8945880"/>
              <a:gd name="connsiteY3" fmla="*/ 5730240 h 5730240"/>
              <a:gd name="connsiteX4" fmla="*/ 0 w 8945880"/>
              <a:gd name="connsiteY4" fmla="*/ 0 h 5730240"/>
              <a:gd name="connsiteX0" fmla="*/ 0 w 8945880"/>
              <a:gd name="connsiteY0" fmla="*/ 0 h 5730240"/>
              <a:gd name="connsiteX1" fmla="*/ 7719060 w 8945880"/>
              <a:gd name="connsiteY1" fmla="*/ 1493520 h 5730240"/>
              <a:gd name="connsiteX2" fmla="*/ 8945880 w 8945880"/>
              <a:gd name="connsiteY2" fmla="*/ 3817620 h 5730240"/>
              <a:gd name="connsiteX3" fmla="*/ 320040 w 8945880"/>
              <a:gd name="connsiteY3" fmla="*/ 5730240 h 5730240"/>
              <a:gd name="connsiteX4" fmla="*/ 0 w 8945880"/>
              <a:gd name="connsiteY4" fmla="*/ 0 h 5730240"/>
              <a:gd name="connsiteX0" fmla="*/ 0 w 9479280"/>
              <a:gd name="connsiteY0" fmla="*/ 0 h 5730240"/>
              <a:gd name="connsiteX1" fmla="*/ 7719060 w 9479280"/>
              <a:gd name="connsiteY1" fmla="*/ 149352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8900160 w 9479280"/>
              <a:gd name="connsiteY1" fmla="*/ 53340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380238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320040 w 9479280"/>
              <a:gd name="connsiteY3" fmla="*/ 5730240 h 5730240"/>
              <a:gd name="connsiteX4" fmla="*/ 0 w 9479280"/>
              <a:gd name="connsiteY4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2971803 w 9479280"/>
              <a:gd name="connsiteY3" fmla="*/ 4716780 h 5730240"/>
              <a:gd name="connsiteX4" fmla="*/ 320040 w 9479280"/>
              <a:gd name="connsiteY4" fmla="*/ 5730240 h 5730240"/>
              <a:gd name="connsiteX5" fmla="*/ 0 w 9479280"/>
              <a:gd name="connsiteY5" fmla="*/ 0 h 5730240"/>
              <a:gd name="connsiteX0" fmla="*/ 0 w 9479280"/>
              <a:gd name="connsiteY0" fmla="*/ 0 h 5730240"/>
              <a:gd name="connsiteX1" fmla="*/ 7627620 w 9479280"/>
              <a:gd name="connsiteY1" fmla="*/ 68580 h 5730240"/>
              <a:gd name="connsiteX2" fmla="*/ 9479280 w 9479280"/>
              <a:gd name="connsiteY2" fmla="*/ 2293620 h 5730240"/>
              <a:gd name="connsiteX3" fmla="*/ 3870963 w 9479280"/>
              <a:gd name="connsiteY3" fmla="*/ 5417820 h 5730240"/>
              <a:gd name="connsiteX4" fmla="*/ 320040 w 9479280"/>
              <a:gd name="connsiteY4" fmla="*/ 5730240 h 5730240"/>
              <a:gd name="connsiteX5" fmla="*/ 0 w 9479280"/>
              <a:gd name="connsiteY5" fmla="*/ 0 h 5730240"/>
              <a:gd name="connsiteX0" fmla="*/ 0 w 8122920"/>
              <a:gd name="connsiteY0" fmla="*/ 0 h 5730240"/>
              <a:gd name="connsiteX1" fmla="*/ 7627620 w 8122920"/>
              <a:gd name="connsiteY1" fmla="*/ 68580 h 5730240"/>
              <a:gd name="connsiteX2" fmla="*/ 8122920 w 8122920"/>
              <a:gd name="connsiteY2" fmla="*/ 2522220 h 5730240"/>
              <a:gd name="connsiteX3" fmla="*/ 3870963 w 8122920"/>
              <a:gd name="connsiteY3" fmla="*/ 5417820 h 5730240"/>
              <a:gd name="connsiteX4" fmla="*/ 320040 w 8122920"/>
              <a:gd name="connsiteY4" fmla="*/ 5730240 h 5730240"/>
              <a:gd name="connsiteX5" fmla="*/ 0 w 8122920"/>
              <a:gd name="connsiteY5" fmla="*/ 0 h 5730240"/>
              <a:gd name="connsiteX0" fmla="*/ 0 w 8877300"/>
              <a:gd name="connsiteY0" fmla="*/ 0 h 5730240"/>
              <a:gd name="connsiteX1" fmla="*/ 8877300 w 8877300"/>
              <a:gd name="connsiteY1" fmla="*/ 144780 h 5730240"/>
              <a:gd name="connsiteX2" fmla="*/ 8122920 w 8877300"/>
              <a:gd name="connsiteY2" fmla="*/ 2522220 h 5730240"/>
              <a:gd name="connsiteX3" fmla="*/ 3870963 w 8877300"/>
              <a:gd name="connsiteY3" fmla="*/ 5417820 h 5730240"/>
              <a:gd name="connsiteX4" fmla="*/ 320040 w 8877300"/>
              <a:gd name="connsiteY4" fmla="*/ 5730240 h 5730240"/>
              <a:gd name="connsiteX5" fmla="*/ 0 w 887730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8122920 w 9471660"/>
              <a:gd name="connsiteY2" fmla="*/ 252222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8328660 w 9471660"/>
              <a:gd name="connsiteY2" fmla="*/ 262128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9471660"/>
              <a:gd name="connsiteY0" fmla="*/ 0 h 5730240"/>
              <a:gd name="connsiteX1" fmla="*/ 9471660 w 9471660"/>
              <a:gd name="connsiteY1" fmla="*/ 53340 h 5730240"/>
              <a:gd name="connsiteX2" fmla="*/ 7513320 w 9471660"/>
              <a:gd name="connsiteY2" fmla="*/ 2529840 h 5730240"/>
              <a:gd name="connsiteX3" fmla="*/ 3870963 w 9471660"/>
              <a:gd name="connsiteY3" fmla="*/ 5417820 h 5730240"/>
              <a:gd name="connsiteX4" fmla="*/ 320040 w 9471660"/>
              <a:gd name="connsiteY4" fmla="*/ 5730240 h 5730240"/>
              <a:gd name="connsiteX5" fmla="*/ 0 w 947166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513320 w 8641080"/>
              <a:gd name="connsiteY2" fmla="*/ 2529840 h 5730240"/>
              <a:gd name="connsiteX3" fmla="*/ 3870963 w 8641080"/>
              <a:gd name="connsiteY3" fmla="*/ 5417820 h 5730240"/>
              <a:gd name="connsiteX4" fmla="*/ 320040 w 8641080"/>
              <a:gd name="connsiteY4" fmla="*/ 5730240 h 5730240"/>
              <a:gd name="connsiteX5" fmla="*/ 0 w 864108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589520 w 8641080"/>
              <a:gd name="connsiteY2" fmla="*/ 2522220 h 5730240"/>
              <a:gd name="connsiteX3" fmla="*/ 3870963 w 8641080"/>
              <a:gd name="connsiteY3" fmla="*/ 5417820 h 5730240"/>
              <a:gd name="connsiteX4" fmla="*/ 320040 w 8641080"/>
              <a:gd name="connsiteY4" fmla="*/ 5730240 h 5730240"/>
              <a:gd name="connsiteX5" fmla="*/ 0 w 8641080"/>
              <a:gd name="connsiteY5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3870963 w 8641080"/>
              <a:gd name="connsiteY2" fmla="*/ 5417820 h 5730240"/>
              <a:gd name="connsiteX3" fmla="*/ 320040 w 8641080"/>
              <a:gd name="connsiteY3" fmla="*/ 5730240 h 5730240"/>
              <a:gd name="connsiteX4" fmla="*/ 0 w 8641080"/>
              <a:gd name="connsiteY4" fmla="*/ 0 h 5730240"/>
              <a:gd name="connsiteX0" fmla="*/ 0 w 8641080"/>
              <a:gd name="connsiteY0" fmla="*/ 0 h 5730240"/>
              <a:gd name="connsiteX1" fmla="*/ 8641080 w 8641080"/>
              <a:gd name="connsiteY1" fmla="*/ 60960 h 5730240"/>
              <a:gd name="connsiteX2" fmla="*/ 7772403 w 8641080"/>
              <a:gd name="connsiteY2" fmla="*/ 3307080 h 5730240"/>
              <a:gd name="connsiteX3" fmla="*/ 320040 w 8641080"/>
              <a:gd name="connsiteY3" fmla="*/ 5730240 h 5730240"/>
              <a:gd name="connsiteX4" fmla="*/ 0 w 8641080"/>
              <a:gd name="connsiteY4" fmla="*/ 0 h 5730240"/>
              <a:gd name="connsiteX0" fmla="*/ 0 w 9403083"/>
              <a:gd name="connsiteY0" fmla="*/ 0 h 5730240"/>
              <a:gd name="connsiteX1" fmla="*/ 8641080 w 9403083"/>
              <a:gd name="connsiteY1" fmla="*/ 60960 h 5730240"/>
              <a:gd name="connsiteX2" fmla="*/ 9403083 w 9403083"/>
              <a:gd name="connsiteY2" fmla="*/ 2644140 h 5730240"/>
              <a:gd name="connsiteX3" fmla="*/ 320040 w 9403083"/>
              <a:gd name="connsiteY3" fmla="*/ 5730240 h 5730240"/>
              <a:gd name="connsiteX4" fmla="*/ 0 w 9403083"/>
              <a:gd name="connsiteY4" fmla="*/ 0 h 5730240"/>
              <a:gd name="connsiteX0" fmla="*/ 0 w 9448803"/>
              <a:gd name="connsiteY0" fmla="*/ 0 h 5897880"/>
              <a:gd name="connsiteX1" fmla="*/ 8686800 w 9448803"/>
              <a:gd name="connsiteY1" fmla="*/ 228600 h 5897880"/>
              <a:gd name="connsiteX2" fmla="*/ 9448803 w 9448803"/>
              <a:gd name="connsiteY2" fmla="*/ 2811780 h 5897880"/>
              <a:gd name="connsiteX3" fmla="*/ 365760 w 9448803"/>
              <a:gd name="connsiteY3" fmla="*/ 5897880 h 5897880"/>
              <a:gd name="connsiteX4" fmla="*/ 0 w 9448803"/>
              <a:gd name="connsiteY4" fmla="*/ 0 h 5897880"/>
              <a:gd name="connsiteX0" fmla="*/ 0 w 9448803"/>
              <a:gd name="connsiteY0" fmla="*/ 0 h 5913120"/>
              <a:gd name="connsiteX1" fmla="*/ 8686800 w 9448803"/>
              <a:gd name="connsiteY1" fmla="*/ 228600 h 5913120"/>
              <a:gd name="connsiteX2" fmla="*/ 9448803 w 9448803"/>
              <a:gd name="connsiteY2" fmla="*/ 2811780 h 5913120"/>
              <a:gd name="connsiteX3" fmla="*/ 175260 w 9448803"/>
              <a:gd name="connsiteY3" fmla="*/ 5913120 h 5913120"/>
              <a:gd name="connsiteX4" fmla="*/ 0 w 9448803"/>
              <a:gd name="connsiteY4" fmla="*/ 0 h 5913120"/>
              <a:gd name="connsiteX0" fmla="*/ 0 w 8686800"/>
              <a:gd name="connsiteY0" fmla="*/ 0 h 5913120"/>
              <a:gd name="connsiteX1" fmla="*/ 8686800 w 8686800"/>
              <a:gd name="connsiteY1" fmla="*/ 228600 h 5913120"/>
              <a:gd name="connsiteX2" fmla="*/ 8328663 w 8686800"/>
              <a:gd name="connsiteY2" fmla="*/ 3505200 h 5913120"/>
              <a:gd name="connsiteX3" fmla="*/ 175260 w 8686800"/>
              <a:gd name="connsiteY3" fmla="*/ 5913120 h 5913120"/>
              <a:gd name="connsiteX4" fmla="*/ 0 w 8686800"/>
              <a:gd name="connsiteY4" fmla="*/ 0 h 5913120"/>
              <a:gd name="connsiteX0" fmla="*/ 0 w 8686800"/>
              <a:gd name="connsiteY0" fmla="*/ 0 h 5913120"/>
              <a:gd name="connsiteX1" fmla="*/ 8686800 w 8686800"/>
              <a:gd name="connsiteY1" fmla="*/ 228600 h 5913120"/>
              <a:gd name="connsiteX2" fmla="*/ 6690363 w 8686800"/>
              <a:gd name="connsiteY2" fmla="*/ 5219700 h 5913120"/>
              <a:gd name="connsiteX3" fmla="*/ 175260 w 8686800"/>
              <a:gd name="connsiteY3" fmla="*/ 5913120 h 5913120"/>
              <a:gd name="connsiteX4" fmla="*/ 0 w 8686800"/>
              <a:gd name="connsiteY4" fmla="*/ 0 h 5913120"/>
              <a:gd name="connsiteX0" fmla="*/ 160020 w 8511540"/>
              <a:gd name="connsiteY0" fmla="*/ 0 h 5875020"/>
              <a:gd name="connsiteX1" fmla="*/ 8511540 w 8511540"/>
              <a:gd name="connsiteY1" fmla="*/ 190500 h 5875020"/>
              <a:gd name="connsiteX2" fmla="*/ 6515103 w 8511540"/>
              <a:gd name="connsiteY2" fmla="*/ 5181600 h 5875020"/>
              <a:gd name="connsiteX3" fmla="*/ 0 w 8511540"/>
              <a:gd name="connsiteY3" fmla="*/ 5875020 h 5875020"/>
              <a:gd name="connsiteX4" fmla="*/ 160020 w 8511540"/>
              <a:gd name="connsiteY4" fmla="*/ 0 h 5875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6370323 w 8366760"/>
              <a:gd name="connsiteY2" fmla="*/ 51816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7871463 w 8366760"/>
              <a:gd name="connsiteY2" fmla="*/ 42291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366760"/>
              <a:gd name="connsiteY0" fmla="*/ 0 h 5494020"/>
              <a:gd name="connsiteX1" fmla="*/ 8366760 w 8366760"/>
              <a:gd name="connsiteY1" fmla="*/ 190500 h 5494020"/>
              <a:gd name="connsiteX2" fmla="*/ 6324603 w 8366760"/>
              <a:gd name="connsiteY2" fmla="*/ 4838700 h 5494020"/>
              <a:gd name="connsiteX3" fmla="*/ 0 w 8366760"/>
              <a:gd name="connsiteY3" fmla="*/ 5494020 h 5494020"/>
              <a:gd name="connsiteX4" fmla="*/ 15240 w 8366760"/>
              <a:gd name="connsiteY4" fmla="*/ 0 h 5494020"/>
              <a:gd name="connsiteX0" fmla="*/ 15240 w 8450583"/>
              <a:gd name="connsiteY0" fmla="*/ 0 h 5494020"/>
              <a:gd name="connsiteX1" fmla="*/ 8366760 w 8450583"/>
              <a:gd name="connsiteY1" fmla="*/ 190500 h 5494020"/>
              <a:gd name="connsiteX2" fmla="*/ 8450583 w 8450583"/>
              <a:gd name="connsiteY2" fmla="*/ 3444240 h 5494020"/>
              <a:gd name="connsiteX3" fmla="*/ 0 w 8450583"/>
              <a:gd name="connsiteY3" fmla="*/ 5494020 h 5494020"/>
              <a:gd name="connsiteX4" fmla="*/ 15240 w 8450583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8450583 w 9227820"/>
              <a:gd name="connsiteY2" fmla="*/ 344424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5044443 w 9227820"/>
              <a:gd name="connsiteY2" fmla="*/ 531876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27820"/>
              <a:gd name="connsiteY0" fmla="*/ 0 h 5494020"/>
              <a:gd name="connsiteX1" fmla="*/ 9227820 w 9227820"/>
              <a:gd name="connsiteY1" fmla="*/ 754380 h 5494020"/>
              <a:gd name="connsiteX2" fmla="*/ 5036823 w 9227820"/>
              <a:gd name="connsiteY2" fmla="*/ 5318760 h 5494020"/>
              <a:gd name="connsiteX3" fmla="*/ 0 w 9227820"/>
              <a:gd name="connsiteY3" fmla="*/ 5494020 h 5494020"/>
              <a:gd name="connsiteX4" fmla="*/ 15240 w 9227820"/>
              <a:gd name="connsiteY4" fmla="*/ 0 h 5494020"/>
              <a:gd name="connsiteX0" fmla="*/ 15240 w 9204960"/>
              <a:gd name="connsiteY0" fmla="*/ 0 h 5494020"/>
              <a:gd name="connsiteX1" fmla="*/ 9204960 w 9204960"/>
              <a:gd name="connsiteY1" fmla="*/ 1310640 h 5494020"/>
              <a:gd name="connsiteX2" fmla="*/ 5036823 w 9204960"/>
              <a:gd name="connsiteY2" fmla="*/ 5318760 h 5494020"/>
              <a:gd name="connsiteX3" fmla="*/ 0 w 9204960"/>
              <a:gd name="connsiteY3" fmla="*/ 5494020 h 5494020"/>
              <a:gd name="connsiteX4" fmla="*/ 15240 w 9204960"/>
              <a:gd name="connsiteY4" fmla="*/ 0 h 5494020"/>
              <a:gd name="connsiteX0" fmla="*/ 0 w 9220200"/>
              <a:gd name="connsiteY0" fmla="*/ 0 h 5623560"/>
              <a:gd name="connsiteX1" fmla="*/ 9220200 w 9220200"/>
              <a:gd name="connsiteY1" fmla="*/ 1440180 h 5623560"/>
              <a:gd name="connsiteX2" fmla="*/ 5052063 w 9220200"/>
              <a:gd name="connsiteY2" fmla="*/ 5448300 h 5623560"/>
              <a:gd name="connsiteX3" fmla="*/ 15240 w 9220200"/>
              <a:gd name="connsiteY3" fmla="*/ 5623560 h 5623560"/>
              <a:gd name="connsiteX4" fmla="*/ 0 w 9220200"/>
              <a:gd name="connsiteY4" fmla="*/ 0 h 5623560"/>
              <a:gd name="connsiteX0" fmla="*/ 0 w 8412480"/>
              <a:gd name="connsiteY0" fmla="*/ 0 h 5623560"/>
              <a:gd name="connsiteX1" fmla="*/ 8412480 w 8412480"/>
              <a:gd name="connsiteY1" fmla="*/ 662940 h 5623560"/>
              <a:gd name="connsiteX2" fmla="*/ 5052063 w 8412480"/>
              <a:gd name="connsiteY2" fmla="*/ 5448300 h 5623560"/>
              <a:gd name="connsiteX3" fmla="*/ 15240 w 8412480"/>
              <a:gd name="connsiteY3" fmla="*/ 5623560 h 5623560"/>
              <a:gd name="connsiteX4" fmla="*/ 0 w 8412480"/>
              <a:gd name="connsiteY4" fmla="*/ 0 h 5623560"/>
              <a:gd name="connsiteX0" fmla="*/ 0 w 8001000"/>
              <a:gd name="connsiteY0" fmla="*/ 0 h 5623560"/>
              <a:gd name="connsiteX1" fmla="*/ 8001000 w 8001000"/>
              <a:gd name="connsiteY1" fmla="*/ 891540 h 5623560"/>
              <a:gd name="connsiteX2" fmla="*/ 5052063 w 8001000"/>
              <a:gd name="connsiteY2" fmla="*/ 5448300 h 5623560"/>
              <a:gd name="connsiteX3" fmla="*/ 15240 w 8001000"/>
              <a:gd name="connsiteY3" fmla="*/ 5623560 h 5623560"/>
              <a:gd name="connsiteX4" fmla="*/ 0 w 8001000"/>
              <a:gd name="connsiteY4" fmla="*/ 0 h 5623560"/>
              <a:gd name="connsiteX0" fmla="*/ 0 w 8001000"/>
              <a:gd name="connsiteY0" fmla="*/ 0 h 5623560"/>
              <a:gd name="connsiteX1" fmla="*/ 8001000 w 8001000"/>
              <a:gd name="connsiteY1" fmla="*/ 891540 h 5623560"/>
              <a:gd name="connsiteX2" fmla="*/ 4023363 w 8001000"/>
              <a:gd name="connsiteY2" fmla="*/ 5615940 h 5623560"/>
              <a:gd name="connsiteX3" fmla="*/ 15240 w 8001000"/>
              <a:gd name="connsiteY3" fmla="*/ 5623560 h 5623560"/>
              <a:gd name="connsiteX4" fmla="*/ 0 w 8001000"/>
              <a:gd name="connsiteY4" fmla="*/ 0 h 5623560"/>
              <a:gd name="connsiteX0" fmla="*/ 0 w 8641080"/>
              <a:gd name="connsiteY0" fmla="*/ 0 h 5623560"/>
              <a:gd name="connsiteX1" fmla="*/ 8641080 w 8641080"/>
              <a:gd name="connsiteY1" fmla="*/ 2049780 h 5623560"/>
              <a:gd name="connsiteX2" fmla="*/ 4023363 w 8641080"/>
              <a:gd name="connsiteY2" fmla="*/ 5615940 h 5623560"/>
              <a:gd name="connsiteX3" fmla="*/ 15240 w 8641080"/>
              <a:gd name="connsiteY3" fmla="*/ 5623560 h 5623560"/>
              <a:gd name="connsiteX4" fmla="*/ 0 w 8641080"/>
              <a:gd name="connsiteY4" fmla="*/ 0 h 5623560"/>
              <a:gd name="connsiteX0" fmla="*/ 0 w 8633460"/>
              <a:gd name="connsiteY0" fmla="*/ 0 h 5760720"/>
              <a:gd name="connsiteX1" fmla="*/ 8633460 w 8633460"/>
              <a:gd name="connsiteY1" fmla="*/ 2186940 h 5760720"/>
              <a:gd name="connsiteX2" fmla="*/ 4015743 w 8633460"/>
              <a:gd name="connsiteY2" fmla="*/ 5753100 h 5760720"/>
              <a:gd name="connsiteX3" fmla="*/ 7620 w 8633460"/>
              <a:gd name="connsiteY3" fmla="*/ 5760720 h 5760720"/>
              <a:gd name="connsiteX4" fmla="*/ 0 w 8633460"/>
              <a:gd name="connsiteY4" fmla="*/ 0 h 5760720"/>
              <a:gd name="connsiteX0" fmla="*/ 0 w 8892540"/>
              <a:gd name="connsiteY0" fmla="*/ 0 h 5760720"/>
              <a:gd name="connsiteX1" fmla="*/ 8892540 w 8892540"/>
              <a:gd name="connsiteY1" fmla="*/ 2011680 h 5760720"/>
              <a:gd name="connsiteX2" fmla="*/ 4015743 w 8892540"/>
              <a:gd name="connsiteY2" fmla="*/ 5753100 h 5760720"/>
              <a:gd name="connsiteX3" fmla="*/ 7620 w 8892540"/>
              <a:gd name="connsiteY3" fmla="*/ 5760720 h 5760720"/>
              <a:gd name="connsiteX4" fmla="*/ 0 w 8892540"/>
              <a:gd name="connsiteY4" fmla="*/ 0 h 5760720"/>
              <a:gd name="connsiteX0" fmla="*/ 0 w 8892540"/>
              <a:gd name="connsiteY0" fmla="*/ 0 h 5760720"/>
              <a:gd name="connsiteX1" fmla="*/ 8892540 w 8892540"/>
              <a:gd name="connsiteY1" fmla="*/ 2011680 h 5760720"/>
              <a:gd name="connsiteX2" fmla="*/ 4572003 w 8892540"/>
              <a:gd name="connsiteY2" fmla="*/ 5753100 h 5760720"/>
              <a:gd name="connsiteX3" fmla="*/ 7620 w 8892540"/>
              <a:gd name="connsiteY3" fmla="*/ 5760720 h 5760720"/>
              <a:gd name="connsiteX4" fmla="*/ 0 w 8892540"/>
              <a:gd name="connsiteY4" fmla="*/ 0 h 5760720"/>
              <a:gd name="connsiteX0" fmla="*/ 0 w 7879080"/>
              <a:gd name="connsiteY0" fmla="*/ 0 h 5760720"/>
              <a:gd name="connsiteX1" fmla="*/ 7879080 w 7879080"/>
              <a:gd name="connsiteY1" fmla="*/ 1021080 h 5760720"/>
              <a:gd name="connsiteX2" fmla="*/ 4572003 w 7879080"/>
              <a:gd name="connsiteY2" fmla="*/ 5753100 h 5760720"/>
              <a:gd name="connsiteX3" fmla="*/ 7620 w 7879080"/>
              <a:gd name="connsiteY3" fmla="*/ 5760720 h 5760720"/>
              <a:gd name="connsiteX4" fmla="*/ 0 w 7879080"/>
              <a:gd name="connsiteY4" fmla="*/ 0 h 5760720"/>
              <a:gd name="connsiteX0" fmla="*/ 0 w 8355330"/>
              <a:gd name="connsiteY0" fmla="*/ 388620 h 6149340"/>
              <a:gd name="connsiteX1" fmla="*/ 8355330 w 8355330"/>
              <a:gd name="connsiteY1" fmla="*/ 0 h 6149340"/>
              <a:gd name="connsiteX2" fmla="*/ 4572003 w 8355330"/>
              <a:gd name="connsiteY2" fmla="*/ 6141720 h 6149340"/>
              <a:gd name="connsiteX3" fmla="*/ 7620 w 8355330"/>
              <a:gd name="connsiteY3" fmla="*/ 6149340 h 6149340"/>
              <a:gd name="connsiteX4" fmla="*/ 0 w 8355330"/>
              <a:gd name="connsiteY4" fmla="*/ 388620 h 6149340"/>
              <a:gd name="connsiteX0" fmla="*/ 0 w 8355330"/>
              <a:gd name="connsiteY0" fmla="*/ 388620 h 6149340"/>
              <a:gd name="connsiteX1" fmla="*/ 8355330 w 8355330"/>
              <a:gd name="connsiteY1" fmla="*/ 0 h 6149340"/>
              <a:gd name="connsiteX2" fmla="*/ 8267703 w 8355330"/>
              <a:gd name="connsiteY2" fmla="*/ 5360670 h 6149340"/>
              <a:gd name="connsiteX3" fmla="*/ 7620 w 8355330"/>
              <a:gd name="connsiteY3" fmla="*/ 6149340 h 6149340"/>
              <a:gd name="connsiteX4" fmla="*/ 0 w 8355330"/>
              <a:gd name="connsiteY4" fmla="*/ 388620 h 6149340"/>
              <a:gd name="connsiteX0" fmla="*/ 1478280 w 9833610"/>
              <a:gd name="connsiteY0" fmla="*/ 388620 h 5360670"/>
              <a:gd name="connsiteX1" fmla="*/ 9833610 w 9833610"/>
              <a:gd name="connsiteY1" fmla="*/ 0 h 5360670"/>
              <a:gd name="connsiteX2" fmla="*/ 9745983 w 9833610"/>
              <a:gd name="connsiteY2" fmla="*/ 5360670 h 5360670"/>
              <a:gd name="connsiteX3" fmla="*/ 0 w 9833610"/>
              <a:gd name="connsiteY3" fmla="*/ 4206240 h 5360670"/>
              <a:gd name="connsiteX4" fmla="*/ 1478280 w 9833610"/>
              <a:gd name="connsiteY4" fmla="*/ 388620 h 5360670"/>
              <a:gd name="connsiteX0" fmla="*/ 5688330 w 9833610"/>
              <a:gd name="connsiteY0" fmla="*/ 121920 h 5360670"/>
              <a:gd name="connsiteX1" fmla="*/ 9833610 w 9833610"/>
              <a:gd name="connsiteY1" fmla="*/ 0 h 5360670"/>
              <a:gd name="connsiteX2" fmla="*/ 9745983 w 9833610"/>
              <a:gd name="connsiteY2" fmla="*/ 5360670 h 5360670"/>
              <a:gd name="connsiteX3" fmla="*/ 0 w 9833610"/>
              <a:gd name="connsiteY3" fmla="*/ 4206240 h 5360670"/>
              <a:gd name="connsiteX4" fmla="*/ 5688330 w 9833610"/>
              <a:gd name="connsiteY4" fmla="*/ 121920 h 5360670"/>
              <a:gd name="connsiteX0" fmla="*/ 5821680 w 9966960"/>
              <a:gd name="connsiteY0" fmla="*/ 121920 h 5360670"/>
              <a:gd name="connsiteX1" fmla="*/ 9966960 w 9966960"/>
              <a:gd name="connsiteY1" fmla="*/ 0 h 5360670"/>
              <a:gd name="connsiteX2" fmla="*/ 9879333 w 9966960"/>
              <a:gd name="connsiteY2" fmla="*/ 5360670 h 5360670"/>
              <a:gd name="connsiteX3" fmla="*/ 0 w 9966960"/>
              <a:gd name="connsiteY3" fmla="*/ 4453890 h 5360670"/>
              <a:gd name="connsiteX4" fmla="*/ 5821680 w 9966960"/>
              <a:gd name="connsiteY4" fmla="*/ 121920 h 5360670"/>
              <a:gd name="connsiteX0" fmla="*/ 5821680 w 9966960"/>
              <a:gd name="connsiteY0" fmla="*/ 121920 h 6065520"/>
              <a:gd name="connsiteX1" fmla="*/ 9966960 w 9966960"/>
              <a:gd name="connsiteY1" fmla="*/ 0 h 6065520"/>
              <a:gd name="connsiteX2" fmla="*/ 9326883 w 9966960"/>
              <a:gd name="connsiteY2" fmla="*/ 6065520 h 6065520"/>
              <a:gd name="connsiteX3" fmla="*/ 0 w 9966960"/>
              <a:gd name="connsiteY3" fmla="*/ 4453890 h 6065520"/>
              <a:gd name="connsiteX4" fmla="*/ 5821680 w 9966960"/>
              <a:gd name="connsiteY4" fmla="*/ 121920 h 6065520"/>
              <a:gd name="connsiteX0" fmla="*/ 5821680 w 13700760"/>
              <a:gd name="connsiteY0" fmla="*/ 179070 h 6122670"/>
              <a:gd name="connsiteX1" fmla="*/ 13700760 w 13700760"/>
              <a:gd name="connsiteY1" fmla="*/ 0 h 6122670"/>
              <a:gd name="connsiteX2" fmla="*/ 9326883 w 13700760"/>
              <a:gd name="connsiteY2" fmla="*/ 6122670 h 6122670"/>
              <a:gd name="connsiteX3" fmla="*/ 0 w 13700760"/>
              <a:gd name="connsiteY3" fmla="*/ 4511040 h 6122670"/>
              <a:gd name="connsiteX4" fmla="*/ 5821680 w 13700760"/>
              <a:gd name="connsiteY4" fmla="*/ 179070 h 6122670"/>
              <a:gd name="connsiteX0" fmla="*/ 5821680 w 13700760"/>
              <a:gd name="connsiteY0" fmla="*/ 179070 h 6008370"/>
              <a:gd name="connsiteX1" fmla="*/ 13700760 w 13700760"/>
              <a:gd name="connsiteY1" fmla="*/ 0 h 6008370"/>
              <a:gd name="connsiteX2" fmla="*/ 10412733 w 13700760"/>
              <a:gd name="connsiteY2" fmla="*/ 6008370 h 6008370"/>
              <a:gd name="connsiteX3" fmla="*/ 0 w 13700760"/>
              <a:gd name="connsiteY3" fmla="*/ 4511040 h 6008370"/>
              <a:gd name="connsiteX4" fmla="*/ 5821680 w 13700760"/>
              <a:gd name="connsiteY4" fmla="*/ 179070 h 6008370"/>
              <a:gd name="connsiteX0" fmla="*/ 5821680 w 10412733"/>
              <a:gd name="connsiteY0" fmla="*/ 217170 h 6046470"/>
              <a:gd name="connsiteX1" fmla="*/ 10367010 w 10412733"/>
              <a:gd name="connsiteY1" fmla="*/ 0 h 6046470"/>
              <a:gd name="connsiteX2" fmla="*/ 10412733 w 10412733"/>
              <a:gd name="connsiteY2" fmla="*/ 6046470 h 6046470"/>
              <a:gd name="connsiteX3" fmla="*/ 0 w 10412733"/>
              <a:gd name="connsiteY3" fmla="*/ 4549140 h 6046470"/>
              <a:gd name="connsiteX4" fmla="*/ 5821680 w 10412733"/>
              <a:gd name="connsiteY4" fmla="*/ 217170 h 6046470"/>
              <a:gd name="connsiteX0" fmla="*/ 5955030 w 10546083"/>
              <a:gd name="connsiteY0" fmla="*/ 217170 h 6046470"/>
              <a:gd name="connsiteX1" fmla="*/ 10500360 w 10546083"/>
              <a:gd name="connsiteY1" fmla="*/ 0 h 6046470"/>
              <a:gd name="connsiteX2" fmla="*/ 10546083 w 10546083"/>
              <a:gd name="connsiteY2" fmla="*/ 6046470 h 6046470"/>
              <a:gd name="connsiteX3" fmla="*/ 0 w 10546083"/>
              <a:gd name="connsiteY3" fmla="*/ 4644390 h 6046470"/>
              <a:gd name="connsiteX4" fmla="*/ 5955030 w 10546083"/>
              <a:gd name="connsiteY4" fmla="*/ 217170 h 6046470"/>
              <a:gd name="connsiteX0" fmla="*/ 6297930 w 10546083"/>
              <a:gd name="connsiteY0" fmla="*/ 140970 h 6046470"/>
              <a:gd name="connsiteX1" fmla="*/ 10500360 w 10546083"/>
              <a:gd name="connsiteY1" fmla="*/ 0 h 6046470"/>
              <a:gd name="connsiteX2" fmla="*/ 10546083 w 10546083"/>
              <a:gd name="connsiteY2" fmla="*/ 6046470 h 6046470"/>
              <a:gd name="connsiteX3" fmla="*/ 0 w 10546083"/>
              <a:gd name="connsiteY3" fmla="*/ 4644390 h 6046470"/>
              <a:gd name="connsiteX4" fmla="*/ 6297930 w 10546083"/>
              <a:gd name="connsiteY4" fmla="*/ 140970 h 6046470"/>
              <a:gd name="connsiteX0" fmla="*/ 6297930 w 10546083"/>
              <a:gd name="connsiteY0" fmla="*/ 0 h 5905500"/>
              <a:gd name="connsiteX1" fmla="*/ 10024110 w 10546083"/>
              <a:gd name="connsiteY1" fmla="*/ 11430 h 5905500"/>
              <a:gd name="connsiteX2" fmla="*/ 10546083 w 10546083"/>
              <a:gd name="connsiteY2" fmla="*/ 5905500 h 5905500"/>
              <a:gd name="connsiteX3" fmla="*/ 0 w 10546083"/>
              <a:gd name="connsiteY3" fmla="*/ 4503420 h 5905500"/>
              <a:gd name="connsiteX4" fmla="*/ 6297930 w 10546083"/>
              <a:gd name="connsiteY4" fmla="*/ 0 h 5905500"/>
              <a:gd name="connsiteX0" fmla="*/ 6297930 w 10069833"/>
              <a:gd name="connsiteY0" fmla="*/ 0 h 5829300"/>
              <a:gd name="connsiteX1" fmla="*/ 10024110 w 10069833"/>
              <a:gd name="connsiteY1" fmla="*/ 11430 h 5829300"/>
              <a:gd name="connsiteX2" fmla="*/ 10069833 w 10069833"/>
              <a:gd name="connsiteY2" fmla="*/ 5829300 h 5829300"/>
              <a:gd name="connsiteX3" fmla="*/ 0 w 10069833"/>
              <a:gd name="connsiteY3" fmla="*/ 4503420 h 5829300"/>
              <a:gd name="connsiteX4" fmla="*/ 6297930 w 10069833"/>
              <a:gd name="connsiteY4" fmla="*/ 0 h 5829300"/>
              <a:gd name="connsiteX0" fmla="*/ 6583680 w 10355583"/>
              <a:gd name="connsiteY0" fmla="*/ 0 h 5829300"/>
              <a:gd name="connsiteX1" fmla="*/ 10309860 w 10355583"/>
              <a:gd name="connsiteY1" fmla="*/ 11430 h 5829300"/>
              <a:gd name="connsiteX2" fmla="*/ 10355583 w 10355583"/>
              <a:gd name="connsiteY2" fmla="*/ 5829300 h 5829300"/>
              <a:gd name="connsiteX3" fmla="*/ 0 w 10355583"/>
              <a:gd name="connsiteY3" fmla="*/ 4579620 h 5829300"/>
              <a:gd name="connsiteX4" fmla="*/ 6583680 w 10355583"/>
              <a:gd name="connsiteY4" fmla="*/ 0 h 58293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6583680 w 10309860"/>
              <a:gd name="connsiteY4" fmla="*/ 0 h 56388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1716356 w 10309860"/>
              <a:gd name="connsiteY4" fmla="*/ 3380581 h 5638800"/>
              <a:gd name="connsiteX5" fmla="*/ 6583680 w 10309860"/>
              <a:gd name="connsiteY5" fmla="*/ 0 h 5638800"/>
              <a:gd name="connsiteX0" fmla="*/ 6583680 w 10309860"/>
              <a:gd name="connsiteY0" fmla="*/ 0 h 5638800"/>
              <a:gd name="connsiteX1" fmla="*/ 10309860 w 10309860"/>
              <a:gd name="connsiteY1" fmla="*/ 11430 h 5638800"/>
              <a:gd name="connsiteX2" fmla="*/ 10298433 w 10309860"/>
              <a:gd name="connsiteY2" fmla="*/ 5638800 h 5638800"/>
              <a:gd name="connsiteX3" fmla="*/ 0 w 10309860"/>
              <a:gd name="connsiteY3" fmla="*/ 4579620 h 5638800"/>
              <a:gd name="connsiteX4" fmla="*/ 3897581 w 10309860"/>
              <a:gd name="connsiteY4" fmla="*/ 37306 h 5638800"/>
              <a:gd name="connsiteX5" fmla="*/ 6583680 w 10309860"/>
              <a:gd name="connsiteY5" fmla="*/ 0 h 5638800"/>
              <a:gd name="connsiteX0" fmla="*/ 2907030 w 6633210"/>
              <a:gd name="connsiteY0" fmla="*/ 0 h 5638800"/>
              <a:gd name="connsiteX1" fmla="*/ 6633210 w 6633210"/>
              <a:gd name="connsiteY1" fmla="*/ 11430 h 5638800"/>
              <a:gd name="connsiteX2" fmla="*/ 6621783 w 6633210"/>
              <a:gd name="connsiteY2" fmla="*/ 5638800 h 5638800"/>
              <a:gd name="connsiteX3" fmla="*/ 0 w 6633210"/>
              <a:gd name="connsiteY3" fmla="*/ 5236845 h 5638800"/>
              <a:gd name="connsiteX4" fmla="*/ 220931 w 6633210"/>
              <a:gd name="connsiteY4" fmla="*/ 37306 h 5638800"/>
              <a:gd name="connsiteX5" fmla="*/ 2907030 w 6633210"/>
              <a:gd name="connsiteY5" fmla="*/ 0 h 5638800"/>
              <a:gd name="connsiteX0" fmla="*/ 2907030 w 6633210"/>
              <a:gd name="connsiteY0" fmla="*/ 0 h 5267325"/>
              <a:gd name="connsiteX1" fmla="*/ 6633210 w 6633210"/>
              <a:gd name="connsiteY1" fmla="*/ 11430 h 5267325"/>
              <a:gd name="connsiteX2" fmla="*/ 6602733 w 6633210"/>
              <a:gd name="connsiteY2" fmla="*/ 5267325 h 5267325"/>
              <a:gd name="connsiteX3" fmla="*/ 0 w 6633210"/>
              <a:gd name="connsiteY3" fmla="*/ 5236845 h 5267325"/>
              <a:gd name="connsiteX4" fmla="*/ 220931 w 6633210"/>
              <a:gd name="connsiteY4" fmla="*/ 37306 h 5267325"/>
              <a:gd name="connsiteX5" fmla="*/ 2907030 w 6633210"/>
              <a:gd name="connsiteY5" fmla="*/ 0 h 5267325"/>
              <a:gd name="connsiteX0" fmla="*/ 3067099 w 6793279"/>
              <a:gd name="connsiteY0" fmla="*/ 0 h 5267325"/>
              <a:gd name="connsiteX1" fmla="*/ 6793279 w 6793279"/>
              <a:gd name="connsiteY1" fmla="*/ 11430 h 5267325"/>
              <a:gd name="connsiteX2" fmla="*/ 6762802 w 6793279"/>
              <a:gd name="connsiteY2" fmla="*/ 5267325 h 5267325"/>
              <a:gd name="connsiteX3" fmla="*/ 160069 w 6793279"/>
              <a:gd name="connsiteY3" fmla="*/ 5236845 h 5267325"/>
              <a:gd name="connsiteX4" fmla="*/ 0 w 6793279"/>
              <a:gd name="connsiteY4" fmla="*/ 551656 h 5267325"/>
              <a:gd name="connsiteX5" fmla="*/ 3067099 w 6793279"/>
              <a:gd name="connsiteY5" fmla="*/ 0 h 5267325"/>
              <a:gd name="connsiteX0" fmla="*/ 3933874 w 7660054"/>
              <a:gd name="connsiteY0" fmla="*/ 0 h 5267325"/>
              <a:gd name="connsiteX1" fmla="*/ 7660054 w 7660054"/>
              <a:gd name="connsiteY1" fmla="*/ 11430 h 5267325"/>
              <a:gd name="connsiteX2" fmla="*/ 7629577 w 7660054"/>
              <a:gd name="connsiteY2" fmla="*/ 5267325 h 5267325"/>
              <a:gd name="connsiteX3" fmla="*/ 1026844 w 7660054"/>
              <a:gd name="connsiteY3" fmla="*/ 5236845 h 5267325"/>
              <a:gd name="connsiteX4" fmla="*/ 0 w 7660054"/>
              <a:gd name="connsiteY4" fmla="*/ 4323556 h 5267325"/>
              <a:gd name="connsiteX5" fmla="*/ 3933874 w 7660054"/>
              <a:gd name="connsiteY5" fmla="*/ 0 h 5267325"/>
              <a:gd name="connsiteX0" fmla="*/ 1857424 w 7660054"/>
              <a:gd name="connsiteY0" fmla="*/ 64770 h 5255895"/>
              <a:gd name="connsiteX1" fmla="*/ 7660054 w 7660054"/>
              <a:gd name="connsiteY1" fmla="*/ 0 h 5255895"/>
              <a:gd name="connsiteX2" fmla="*/ 7629577 w 7660054"/>
              <a:gd name="connsiteY2" fmla="*/ 5255895 h 5255895"/>
              <a:gd name="connsiteX3" fmla="*/ 1026844 w 7660054"/>
              <a:gd name="connsiteY3" fmla="*/ 5225415 h 5255895"/>
              <a:gd name="connsiteX4" fmla="*/ 0 w 7660054"/>
              <a:gd name="connsiteY4" fmla="*/ 4312126 h 5255895"/>
              <a:gd name="connsiteX5" fmla="*/ 1857424 w 7660054"/>
              <a:gd name="connsiteY5" fmla="*/ 64770 h 5255895"/>
              <a:gd name="connsiteX0" fmla="*/ 1800274 w 7602904"/>
              <a:gd name="connsiteY0" fmla="*/ 64770 h 5255895"/>
              <a:gd name="connsiteX1" fmla="*/ 7602904 w 7602904"/>
              <a:gd name="connsiteY1" fmla="*/ 0 h 5255895"/>
              <a:gd name="connsiteX2" fmla="*/ 7572427 w 7602904"/>
              <a:gd name="connsiteY2" fmla="*/ 5255895 h 5255895"/>
              <a:gd name="connsiteX3" fmla="*/ 969694 w 7602904"/>
              <a:gd name="connsiteY3" fmla="*/ 5225415 h 5255895"/>
              <a:gd name="connsiteX4" fmla="*/ 0 w 7602904"/>
              <a:gd name="connsiteY4" fmla="*/ 4293076 h 5255895"/>
              <a:gd name="connsiteX5" fmla="*/ 1800274 w 7602904"/>
              <a:gd name="connsiteY5" fmla="*/ 64770 h 5255895"/>
              <a:gd name="connsiteX0" fmla="*/ 1333615 w 7136245"/>
              <a:gd name="connsiteY0" fmla="*/ 64770 h 5255895"/>
              <a:gd name="connsiteX1" fmla="*/ 7136245 w 7136245"/>
              <a:gd name="connsiteY1" fmla="*/ 0 h 5255895"/>
              <a:gd name="connsiteX2" fmla="*/ 7105768 w 7136245"/>
              <a:gd name="connsiteY2" fmla="*/ 5255895 h 5255895"/>
              <a:gd name="connsiteX3" fmla="*/ 503035 w 7136245"/>
              <a:gd name="connsiteY3" fmla="*/ 5225415 h 5255895"/>
              <a:gd name="connsiteX4" fmla="*/ 0 w 7136245"/>
              <a:gd name="connsiteY4" fmla="*/ 4261545 h 5255895"/>
              <a:gd name="connsiteX5" fmla="*/ 1333615 w 7136245"/>
              <a:gd name="connsiteY5" fmla="*/ 64770 h 5255895"/>
              <a:gd name="connsiteX0" fmla="*/ 1655232 w 7136245"/>
              <a:gd name="connsiteY0" fmla="*/ 64770 h 5255895"/>
              <a:gd name="connsiteX1" fmla="*/ 7136245 w 7136245"/>
              <a:gd name="connsiteY1" fmla="*/ 0 h 5255895"/>
              <a:gd name="connsiteX2" fmla="*/ 7105768 w 7136245"/>
              <a:gd name="connsiteY2" fmla="*/ 5255895 h 5255895"/>
              <a:gd name="connsiteX3" fmla="*/ 503035 w 7136245"/>
              <a:gd name="connsiteY3" fmla="*/ 5225415 h 5255895"/>
              <a:gd name="connsiteX4" fmla="*/ 0 w 7136245"/>
              <a:gd name="connsiteY4" fmla="*/ 4261545 h 5255895"/>
              <a:gd name="connsiteX5" fmla="*/ 1655232 w 7136245"/>
              <a:gd name="connsiteY5" fmla="*/ 64770 h 5255895"/>
              <a:gd name="connsiteX0" fmla="*/ 1630007 w 7111020"/>
              <a:gd name="connsiteY0" fmla="*/ 64770 h 5255895"/>
              <a:gd name="connsiteX1" fmla="*/ 7111020 w 7111020"/>
              <a:gd name="connsiteY1" fmla="*/ 0 h 5255895"/>
              <a:gd name="connsiteX2" fmla="*/ 7080543 w 7111020"/>
              <a:gd name="connsiteY2" fmla="*/ 5255895 h 5255895"/>
              <a:gd name="connsiteX3" fmla="*/ 477810 w 7111020"/>
              <a:gd name="connsiteY3" fmla="*/ 5225415 h 5255895"/>
              <a:gd name="connsiteX4" fmla="*/ 0 w 7111020"/>
              <a:gd name="connsiteY4" fmla="*/ 4406588 h 5255895"/>
              <a:gd name="connsiteX5" fmla="*/ 1630007 w 7111020"/>
              <a:gd name="connsiteY5" fmla="*/ 64770 h 5255895"/>
              <a:gd name="connsiteX0" fmla="*/ 1630007 w 7111020"/>
              <a:gd name="connsiteY0" fmla="*/ 64770 h 5255895"/>
              <a:gd name="connsiteX1" fmla="*/ 7111020 w 7111020"/>
              <a:gd name="connsiteY1" fmla="*/ 0 h 5255895"/>
              <a:gd name="connsiteX2" fmla="*/ 7080543 w 7111020"/>
              <a:gd name="connsiteY2" fmla="*/ 5255895 h 5255895"/>
              <a:gd name="connsiteX3" fmla="*/ 540872 w 7111020"/>
              <a:gd name="connsiteY3" fmla="*/ 5225415 h 5255895"/>
              <a:gd name="connsiteX4" fmla="*/ 0 w 7111020"/>
              <a:gd name="connsiteY4" fmla="*/ 4406588 h 5255895"/>
              <a:gd name="connsiteX5" fmla="*/ 1630007 w 7111020"/>
              <a:gd name="connsiteY5" fmla="*/ 64770 h 5255895"/>
              <a:gd name="connsiteX0" fmla="*/ 1579557 w 7060570"/>
              <a:gd name="connsiteY0" fmla="*/ 64770 h 5255895"/>
              <a:gd name="connsiteX1" fmla="*/ 7060570 w 7060570"/>
              <a:gd name="connsiteY1" fmla="*/ 0 h 5255895"/>
              <a:gd name="connsiteX2" fmla="*/ 7030093 w 7060570"/>
              <a:gd name="connsiteY2" fmla="*/ 5255895 h 5255895"/>
              <a:gd name="connsiteX3" fmla="*/ 490422 w 7060570"/>
              <a:gd name="connsiteY3" fmla="*/ 5225415 h 5255895"/>
              <a:gd name="connsiteX4" fmla="*/ 0 w 7060570"/>
              <a:gd name="connsiteY4" fmla="*/ 4406588 h 5255895"/>
              <a:gd name="connsiteX5" fmla="*/ 1579557 w 7060570"/>
              <a:gd name="connsiteY5" fmla="*/ 64770 h 5255895"/>
              <a:gd name="connsiteX0" fmla="*/ 1623700 w 7060570"/>
              <a:gd name="connsiteY0" fmla="*/ 64770 h 5255895"/>
              <a:gd name="connsiteX1" fmla="*/ 7060570 w 7060570"/>
              <a:gd name="connsiteY1" fmla="*/ 0 h 5255895"/>
              <a:gd name="connsiteX2" fmla="*/ 7030093 w 7060570"/>
              <a:gd name="connsiteY2" fmla="*/ 5255895 h 5255895"/>
              <a:gd name="connsiteX3" fmla="*/ 490422 w 7060570"/>
              <a:gd name="connsiteY3" fmla="*/ 5225415 h 5255895"/>
              <a:gd name="connsiteX4" fmla="*/ 0 w 7060570"/>
              <a:gd name="connsiteY4" fmla="*/ 4406588 h 5255895"/>
              <a:gd name="connsiteX5" fmla="*/ 1623700 w 7060570"/>
              <a:gd name="connsiteY5" fmla="*/ 64770 h 5255895"/>
              <a:gd name="connsiteX0" fmla="*/ 1623700 w 7030093"/>
              <a:gd name="connsiteY0" fmla="*/ 26670 h 5217795"/>
              <a:gd name="connsiteX1" fmla="*/ 6984370 w 7030093"/>
              <a:gd name="connsiteY1" fmla="*/ 0 h 5217795"/>
              <a:gd name="connsiteX2" fmla="*/ 7030093 w 7030093"/>
              <a:gd name="connsiteY2" fmla="*/ 5217795 h 5217795"/>
              <a:gd name="connsiteX3" fmla="*/ 490422 w 7030093"/>
              <a:gd name="connsiteY3" fmla="*/ 5187315 h 5217795"/>
              <a:gd name="connsiteX4" fmla="*/ 0 w 7030093"/>
              <a:gd name="connsiteY4" fmla="*/ 4368488 h 5217795"/>
              <a:gd name="connsiteX5" fmla="*/ 1623700 w 7030093"/>
              <a:gd name="connsiteY5" fmla="*/ 26670 h 5217795"/>
              <a:gd name="connsiteX0" fmla="*/ 1623700 w 7030093"/>
              <a:gd name="connsiteY0" fmla="*/ 11430 h 5217795"/>
              <a:gd name="connsiteX1" fmla="*/ 6984370 w 7030093"/>
              <a:gd name="connsiteY1" fmla="*/ 0 h 5217795"/>
              <a:gd name="connsiteX2" fmla="*/ 7030093 w 7030093"/>
              <a:gd name="connsiteY2" fmla="*/ 5217795 h 5217795"/>
              <a:gd name="connsiteX3" fmla="*/ 490422 w 7030093"/>
              <a:gd name="connsiteY3" fmla="*/ 5187315 h 5217795"/>
              <a:gd name="connsiteX4" fmla="*/ 0 w 7030093"/>
              <a:gd name="connsiteY4" fmla="*/ 4368488 h 5217795"/>
              <a:gd name="connsiteX5" fmla="*/ 1623700 w 7030093"/>
              <a:gd name="connsiteY5" fmla="*/ 11430 h 5217795"/>
              <a:gd name="connsiteX0" fmla="*/ 1623700 w 7030093"/>
              <a:gd name="connsiteY0" fmla="*/ 0 h 5206365"/>
              <a:gd name="connsiteX1" fmla="*/ 6976750 w 7030093"/>
              <a:gd name="connsiteY1" fmla="*/ 3810 h 5206365"/>
              <a:gd name="connsiteX2" fmla="*/ 7030093 w 7030093"/>
              <a:gd name="connsiteY2" fmla="*/ 5206365 h 5206365"/>
              <a:gd name="connsiteX3" fmla="*/ 490422 w 7030093"/>
              <a:gd name="connsiteY3" fmla="*/ 5175885 h 5206365"/>
              <a:gd name="connsiteX4" fmla="*/ 0 w 7030093"/>
              <a:gd name="connsiteY4" fmla="*/ 4357058 h 5206365"/>
              <a:gd name="connsiteX5" fmla="*/ 1623700 w 7030093"/>
              <a:gd name="connsiteY5" fmla="*/ 0 h 5206365"/>
              <a:gd name="connsiteX0" fmla="*/ 1623700 w 6984373"/>
              <a:gd name="connsiteY0" fmla="*/ 0 h 5183505"/>
              <a:gd name="connsiteX1" fmla="*/ 6976750 w 6984373"/>
              <a:gd name="connsiteY1" fmla="*/ 3810 h 5183505"/>
              <a:gd name="connsiteX2" fmla="*/ 6984373 w 6984373"/>
              <a:gd name="connsiteY2" fmla="*/ 5183505 h 5183505"/>
              <a:gd name="connsiteX3" fmla="*/ 490422 w 6984373"/>
              <a:gd name="connsiteY3" fmla="*/ 5175885 h 5183505"/>
              <a:gd name="connsiteX4" fmla="*/ 0 w 6984373"/>
              <a:gd name="connsiteY4" fmla="*/ 4357058 h 5183505"/>
              <a:gd name="connsiteX5" fmla="*/ 1623700 w 6984373"/>
              <a:gd name="connsiteY5" fmla="*/ 0 h 5183505"/>
              <a:gd name="connsiteX0" fmla="*/ 1623700 w 6991993"/>
              <a:gd name="connsiteY0" fmla="*/ 0 h 5175885"/>
              <a:gd name="connsiteX1" fmla="*/ 6976750 w 6991993"/>
              <a:gd name="connsiteY1" fmla="*/ 3810 h 5175885"/>
              <a:gd name="connsiteX2" fmla="*/ 6991993 w 6991993"/>
              <a:gd name="connsiteY2" fmla="*/ 5175885 h 5175885"/>
              <a:gd name="connsiteX3" fmla="*/ 490422 w 6991993"/>
              <a:gd name="connsiteY3" fmla="*/ 5175885 h 5175885"/>
              <a:gd name="connsiteX4" fmla="*/ 0 w 6991993"/>
              <a:gd name="connsiteY4" fmla="*/ 4357058 h 5175885"/>
              <a:gd name="connsiteX5" fmla="*/ 1623700 w 6991993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3810 h 5175885"/>
              <a:gd name="connsiteX2" fmla="*/ 6969133 w 6976750"/>
              <a:gd name="connsiteY2" fmla="*/ 517588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9133 w 6976750"/>
              <a:gd name="connsiteY2" fmla="*/ 517588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274945"/>
              <a:gd name="connsiteX1" fmla="*/ 6976750 w 6976750"/>
              <a:gd name="connsiteY1" fmla="*/ 11430 h 5274945"/>
              <a:gd name="connsiteX2" fmla="*/ 6969133 w 6976750"/>
              <a:gd name="connsiteY2" fmla="*/ 5274945 h 5274945"/>
              <a:gd name="connsiteX3" fmla="*/ 490422 w 6976750"/>
              <a:gd name="connsiteY3" fmla="*/ 5175885 h 5274945"/>
              <a:gd name="connsiteX4" fmla="*/ 0 w 6976750"/>
              <a:gd name="connsiteY4" fmla="*/ 4357058 h 5274945"/>
              <a:gd name="connsiteX5" fmla="*/ 1623700 w 6976750"/>
              <a:gd name="connsiteY5" fmla="*/ 0 h 527494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7129150"/>
              <a:gd name="connsiteY0" fmla="*/ 0 h 5175885"/>
              <a:gd name="connsiteX1" fmla="*/ 7129150 w 7129150"/>
              <a:gd name="connsiteY1" fmla="*/ 3810 h 5175885"/>
              <a:gd name="connsiteX2" fmla="*/ 6961513 w 7129150"/>
              <a:gd name="connsiteY2" fmla="*/ 5168265 h 5175885"/>
              <a:gd name="connsiteX3" fmla="*/ 490422 w 7129150"/>
              <a:gd name="connsiteY3" fmla="*/ 5175885 h 5175885"/>
              <a:gd name="connsiteX4" fmla="*/ 0 w 7129150"/>
              <a:gd name="connsiteY4" fmla="*/ 4357058 h 5175885"/>
              <a:gd name="connsiteX5" fmla="*/ 1623700 w 71291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1143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76750"/>
              <a:gd name="connsiteY0" fmla="*/ 0 h 5175885"/>
              <a:gd name="connsiteX1" fmla="*/ 6976750 w 6976750"/>
              <a:gd name="connsiteY1" fmla="*/ 3810 h 5175885"/>
              <a:gd name="connsiteX2" fmla="*/ 6961513 w 6976750"/>
              <a:gd name="connsiteY2" fmla="*/ 5168265 h 5175885"/>
              <a:gd name="connsiteX3" fmla="*/ 490422 w 6976750"/>
              <a:gd name="connsiteY3" fmla="*/ 5175885 h 5175885"/>
              <a:gd name="connsiteX4" fmla="*/ 0 w 6976750"/>
              <a:gd name="connsiteY4" fmla="*/ 4357058 h 5175885"/>
              <a:gd name="connsiteX5" fmla="*/ 1623700 w 6976750"/>
              <a:gd name="connsiteY5" fmla="*/ 0 h 5175885"/>
              <a:gd name="connsiteX0" fmla="*/ 1623700 w 6986913"/>
              <a:gd name="connsiteY0" fmla="*/ 0 h 5175885"/>
              <a:gd name="connsiteX1" fmla="*/ 6976750 w 6986913"/>
              <a:gd name="connsiteY1" fmla="*/ 3810 h 5175885"/>
              <a:gd name="connsiteX2" fmla="*/ 6986913 w 6986913"/>
              <a:gd name="connsiteY2" fmla="*/ 5168265 h 5175885"/>
              <a:gd name="connsiteX3" fmla="*/ 490422 w 6986913"/>
              <a:gd name="connsiteY3" fmla="*/ 5175885 h 5175885"/>
              <a:gd name="connsiteX4" fmla="*/ 0 w 6986913"/>
              <a:gd name="connsiteY4" fmla="*/ 4357058 h 5175885"/>
              <a:gd name="connsiteX5" fmla="*/ 1623700 w 6986913"/>
              <a:gd name="connsiteY5" fmla="*/ 0 h 5175885"/>
              <a:gd name="connsiteX0" fmla="*/ 1382400 w 6745613"/>
              <a:gd name="connsiteY0" fmla="*/ 0 h 5175885"/>
              <a:gd name="connsiteX1" fmla="*/ 6735450 w 6745613"/>
              <a:gd name="connsiteY1" fmla="*/ 3810 h 5175885"/>
              <a:gd name="connsiteX2" fmla="*/ 6745613 w 6745613"/>
              <a:gd name="connsiteY2" fmla="*/ 5168265 h 5175885"/>
              <a:gd name="connsiteX3" fmla="*/ 249122 w 6745613"/>
              <a:gd name="connsiteY3" fmla="*/ 5175885 h 5175885"/>
              <a:gd name="connsiteX4" fmla="*/ 0 w 6745613"/>
              <a:gd name="connsiteY4" fmla="*/ 3671258 h 5175885"/>
              <a:gd name="connsiteX5" fmla="*/ 1382400 w 6745613"/>
              <a:gd name="connsiteY5" fmla="*/ 0 h 5175885"/>
              <a:gd name="connsiteX0" fmla="*/ 1382400 w 6745613"/>
              <a:gd name="connsiteY0" fmla="*/ 0 h 5169535"/>
              <a:gd name="connsiteX1" fmla="*/ 6735450 w 6745613"/>
              <a:gd name="connsiteY1" fmla="*/ 3810 h 5169535"/>
              <a:gd name="connsiteX2" fmla="*/ 6745613 w 6745613"/>
              <a:gd name="connsiteY2" fmla="*/ 5168265 h 5169535"/>
              <a:gd name="connsiteX3" fmla="*/ 846022 w 6745613"/>
              <a:gd name="connsiteY3" fmla="*/ 5169535 h 5169535"/>
              <a:gd name="connsiteX4" fmla="*/ 0 w 6745613"/>
              <a:gd name="connsiteY4" fmla="*/ 3671258 h 5169535"/>
              <a:gd name="connsiteX5" fmla="*/ 1382400 w 6745613"/>
              <a:gd name="connsiteY5" fmla="*/ 0 h 5169535"/>
              <a:gd name="connsiteX0" fmla="*/ 1160150 w 6523363"/>
              <a:gd name="connsiteY0" fmla="*/ 0 h 5169535"/>
              <a:gd name="connsiteX1" fmla="*/ 6513200 w 6523363"/>
              <a:gd name="connsiteY1" fmla="*/ 3810 h 5169535"/>
              <a:gd name="connsiteX2" fmla="*/ 6523363 w 6523363"/>
              <a:gd name="connsiteY2" fmla="*/ 5168265 h 5169535"/>
              <a:gd name="connsiteX3" fmla="*/ 623772 w 6523363"/>
              <a:gd name="connsiteY3" fmla="*/ 5169535 h 5169535"/>
              <a:gd name="connsiteX4" fmla="*/ 0 w 6523363"/>
              <a:gd name="connsiteY4" fmla="*/ 3563308 h 5169535"/>
              <a:gd name="connsiteX5" fmla="*/ 1160150 w 6523363"/>
              <a:gd name="connsiteY5" fmla="*/ 0 h 5169535"/>
              <a:gd name="connsiteX0" fmla="*/ 1033150 w 6396363"/>
              <a:gd name="connsiteY0" fmla="*/ 0 h 5169535"/>
              <a:gd name="connsiteX1" fmla="*/ 6386200 w 6396363"/>
              <a:gd name="connsiteY1" fmla="*/ 3810 h 5169535"/>
              <a:gd name="connsiteX2" fmla="*/ 6396363 w 6396363"/>
              <a:gd name="connsiteY2" fmla="*/ 5168265 h 5169535"/>
              <a:gd name="connsiteX3" fmla="*/ 496772 w 6396363"/>
              <a:gd name="connsiteY3" fmla="*/ 5169535 h 5169535"/>
              <a:gd name="connsiteX4" fmla="*/ 0 w 6396363"/>
              <a:gd name="connsiteY4" fmla="*/ 3906208 h 5169535"/>
              <a:gd name="connsiteX5" fmla="*/ 1033150 w 6396363"/>
              <a:gd name="connsiteY5" fmla="*/ 0 h 5169535"/>
              <a:gd name="connsiteX0" fmla="*/ 855350 w 6396363"/>
              <a:gd name="connsiteY0" fmla="*/ 0 h 5169535"/>
              <a:gd name="connsiteX1" fmla="*/ 6386200 w 6396363"/>
              <a:gd name="connsiteY1" fmla="*/ 3810 h 5169535"/>
              <a:gd name="connsiteX2" fmla="*/ 6396363 w 6396363"/>
              <a:gd name="connsiteY2" fmla="*/ 5168265 h 5169535"/>
              <a:gd name="connsiteX3" fmla="*/ 496772 w 6396363"/>
              <a:gd name="connsiteY3" fmla="*/ 5169535 h 5169535"/>
              <a:gd name="connsiteX4" fmla="*/ 0 w 6396363"/>
              <a:gd name="connsiteY4" fmla="*/ 3906208 h 5169535"/>
              <a:gd name="connsiteX5" fmla="*/ 855350 w 6396363"/>
              <a:gd name="connsiteY5" fmla="*/ 0 h 5169535"/>
              <a:gd name="connsiteX0" fmla="*/ 715650 w 6256663"/>
              <a:gd name="connsiteY0" fmla="*/ 0 h 5169535"/>
              <a:gd name="connsiteX1" fmla="*/ 6246500 w 6256663"/>
              <a:gd name="connsiteY1" fmla="*/ 3810 h 5169535"/>
              <a:gd name="connsiteX2" fmla="*/ 6256663 w 6256663"/>
              <a:gd name="connsiteY2" fmla="*/ 5168265 h 5169535"/>
              <a:gd name="connsiteX3" fmla="*/ 357072 w 6256663"/>
              <a:gd name="connsiteY3" fmla="*/ 5169535 h 5169535"/>
              <a:gd name="connsiteX4" fmla="*/ 0 w 6256663"/>
              <a:gd name="connsiteY4" fmla="*/ 4382458 h 5169535"/>
              <a:gd name="connsiteX5" fmla="*/ 715650 w 6256663"/>
              <a:gd name="connsiteY5" fmla="*/ 0 h 5169535"/>
              <a:gd name="connsiteX0" fmla="*/ 1247912 w 6788925"/>
              <a:gd name="connsiteY0" fmla="*/ 0 h 5169535"/>
              <a:gd name="connsiteX1" fmla="*/ 6778762 w 6788925"/>
              <a:gd name="connsiteY1" fmla="*/ 3810 h 5169535"/>
              <a:gd name="connsiteX2" fmla="*/ 6788925 w 6788925"/>
              <a:gd name="connsiteY2" fmla="*/ 5168265 h 5169535"/>
              <a:gd name="connsiteX3" fmla="*/ 889334 w 6788925"/>
              <a:gd name="connsiteY3" fmla="*/ 5169535 h 5169535"/>
              <a:gd name="connsiteX4" fmla="*/ 0 w 6788925"/>
              <a:gd name="connsiteY4" fmla="*/ 3836548 h 5169535"/>
              <a:gd name="connsiteX5" fmla="*/ 1247912 w 6788925"/>
              <a:gd name="connsiteY5" fmla="*/ 0 h 5169535"/>
              <a:gd name="connsiteX0" fmla="*/ 1200145 w 6788925"/>
              <a:gd name="connsiteY0" fmla="*/ 0 h 5190007"/>
              <a:gd name="connsiteX1" fmla="*/ 6778762 w 6788925"/>
              <a:gd name="connsiteY1" fmla="*/ 24282 h 5190007"/>
              <a:gd name="connsiteX2" fmla="*/ 6788925 w 6788925"/>
              <a:gd name="connsiteY2" fmla="*/ 5188737 h 5190007"/>
              <a:gd name="connsiteX3" fmla="*/ 889334 w 6788925"/>
              <a:gd name="connsiteY3" fmla="*/ 5190007 h 5190007"/>
              <a:gd name="connsiteX4" fmla="*/ 0 w 6788925"/>
              <a:gd name="connsiteY4" fmla="*/ 3857020 h 5190007"/>
              <a:gd name="connsiteX5" fmla="*/ 1200145 w 6788925"/>
              <a:gd name="connsiteY5" fmla="*/ 0 h 5190007"/>
              <a:gd name="connsiteX0" fmla="*/ 1288855 w 6877635"/>
              <a:gd name="connsiteY0" fmla="*/ 0 h 5190007"/>
              <a:gd name="connsiteX1" fmla="*/ 6867472 w 6877635"/>
              <a:gd name="connsiteY1" fmla="*/ 24282 h 5190007"/>
              <a:gd name="connsiteX2" fmla="*/ 6877635 w 6877635"/>
              <a:gd name="connsiteY2" fmla="*/ 5188737 h 5190007"/>
              <a:gd name="connsiteX3" fmla="*/ 978044 w 6877635"/>
              <a:gd name="connsiteY3" fmla="*/ 5190007 h 5190007"/>
              <a:gd name="connsiteX4" fmla="*/ 0 w 6877635"/>
              <a:gd name="connsiteY4" fmla="*/ 3884316 h 5190007"/>
              <a:gd name="connsiteX5" fmla="*/ 1288855 w 6877635"/>
              <a:gd name="connsiteY5" fmla="*/ 0 h 5190007"/>
              <a:gd name="connsiteX0" fmla="*/ 1206968 w 6795748"/>
              <a:gd name="connsiteY0" fmla="*/ 0 h 5190007"/>
              <a:gd name="connsiteX1" fmla="*/ 6785585 w 6795748"/>
              <a:gd name="connsiteY1" fmla="*/ 24282 h 5190007"/>
              <a:gd name="connsiteX2" fmla="*/ 6795748 w 6795748"/>
              <a:gd name="connsiteY2" fmla="*/ 5188737 h 5190007"/>
              <a:gd name="connsiteX3" fmla="*/ 896157 w 6795748"/>
              <a:gd name="connsiteY3" fmla="*/ 5190007 h 5190007"/>
              <a:gd name="connsiteX4" fmla="*/ 0 w 6795748"/>
              <a:gd name="connsiteY4" fmla="*/ 3863844 h 5190007"/>
              <a:gd name="connsiteX5" fmla="*/ 1206968 w 6795748"/>
              <a:gd name="connsiteY5" fmla="*/ 0 h 5190007"/>
              <a:gd name="connsiteX0" fmla="*/ 1206968 w 6795748"/>
              <a:gd name="connsiteY0" fmla="*/ 0 h 5190007"/>
              <a:gd name="connsiteX1" fmla="*/ 6785585 w 6795748"/>
              <a:gd name="connsiteY1" fmla="*/ 24282 h 5190007"/>
              <a:gd name="connsiteX2" fmla="*/ 6795748 w 6795748"/>
              <a:gd name="connsiteY2" fmla="*/ 5188737 h 5190007"/>
              <a:gd name="connsiteX3" fmla="*/ 636850 w 6795748"/>
              <a:gd name="connsiteY3" fmla="*/ 5190007 h 5190007"/>
              <a:gd name="connsiteX4" fmla="*/ 0 w 6795748"/>
              <a:gd name="connsiteY4" fmla="*/ 3863844 h 5190007"/>
              <a:gd name="connsiteX5" fmla="*/ 1206968 w 6795748"/>
              <a:gd name="connsiteY5" fmla="*/ 0 h 5190007"/>
              <a:gd name="connsiteX0" fmla="*/ 1009076 w 6597856"/>
              <a:gd name="connsiteY0" fmla="*/ 0 h 5190007"/>
              <a:gd name="connsiteX1" fmla="*/ 6587693 w 6597856"/>
              <a:gd name="connsiteY1" fmla="*/ 24282 h 5190007"/>
              <a:gd name="connsiteX2" fmla="*/ 6597856 w 6597856"/>
              <a:gd name="connsiteY2" fmla="*/ 5188737 h 5190007"/>
              <a:gd name="connsiteX3" fmla="*/ 438958 w 6597856"/>
              <a:gd name="connsiteY3" fmla="*/ 5190007 h 5190007"/>
              <a:gd name="connsiteX4" fmla="*/ 0 w 6597856"/>
              <a:gd name="connsiteY4" fmla="*/ 4539408 h 5190007"/>
              <a:gd name="connsiteX5" fmla="*/ 1009076 w 6597856"/>
              <a:gd name="connsiteY5" fmla="*/ 0 h 5190007"/>
              <a:gd name="connsiteX0" fmla="*/ 1050019 w 6638799"/>
              <a:gd name="connsiteY0" fmla="*/ 0 h 5190007"/>
              <a:gd name="connsiteX1" fmla="*/ 6628636 w 6638799"/>
              <a:gd name="connsiteY1" fmla="*/ 24282 h 5190007"/>
              <a:gd name="connsiteX2" fmla="*/ 6638799 w 6638799"/>
              <a:gd name="connsiteY2" fmla="*/ 5188737 h 5190007"/>
              <a:gd name="connsiteX3" fmla="*/ 479901 w 6638799"/>
              <a:gd name="connsiteY3" fmla="*/ 5190007 h 5190007"/>
              <a:gd name="connsiteX4" fmla="*/ 0 w 6638799"/>
              <a:gd name="connsiteY4" fmla="*/ 4675886 h 5190007"/>
              <a:gd name="connsiteX5" fmla="*/ 1050019 w 6638799"/>
              <a:gd name="connsiteY5" fmla="*/ 0 h 5190007"/>
              <a:gd name="connsiteX0" fmla="*/ 1050019 w 6638799"/>
              <a:gd name="connsiteY0" fmla="*/ 0 h 5199532"/>
              <a:gd name="connsiteX1" fmla="*/ 6628636 w 6638799"/>
              <a:gd name="connsiteY1" fmla="*/ 24282 h 5199532"/>
              <a:gd name="connsiteX2" fmla="*/ 6638799 w 6638799"/>
              <a:gd name="connsiteY2" fmla="*/ 5188737 h 5199532"/>
              <a:gd name="connsiteX3" fmla="*/ 889476 w 6638799"/>
              <a:gd name="connsiteY3" fmla="*/ 5199532 h 5199532"/>
              <a:gd name="connsiteX4" fmla="*/ 0 w 6638799"/>
              <a:gd name="connsiteY4" fmla="*/ 4675886 h 5199532"/>
              <a:gd name="connsiteX5" fmla="*/ 1050019 w 6638799"/>
              <a:gd name="connsiteY5" fmla="*/ 0 h 5199532"/>
              <a:gd name="connsiteX0" fmla="*/ 1050019 w 6638799"/>
              <a:gd name="connsiteY0" fmla="*/ 0 h 5199532"/>
              <a:gd name="connsiteX1" fmla="*/ 6628636 w 6638799"/>
              <a:gd name="connsiteY1" fmla="*/ 24282 h 5199532"/>
              <a:gd name="connsiteX2" fmla="*/ 6638799 w 6638799"/>
              <a:gd name="connsiteY2" fmla="*/ 5188737 h 5199532"/>
              <a:gd name="connsiteX3" fmla="*/ 889476 w 6638799"/>
              <a:gd name="connsiteY3" fmla="*/ 5199532 h 5199532"/>
              <a:gd name="connsiteX4" fmla="*/ 0 w 6638799"/>
              <a:gd name="connsiteY4" fmla="*/ 4675886 h 5199532"/>
              <a:gd name="connsiteX5" fmla="*/ 1050019 w 6638799"/>
              <a:gd name="connsiteY5" fmla="*/ 0 h 5199532"/>
              <a:gd name="connsiteX0" fmla="*/ 669019 w 6257799"/>
              <a:gd name="connsiteY0" fmla="*/ 0 h 5199532"/>
              <a:gd name="connsiteX1" fmla="*/ 6247636 w 6257799"/>
              <a:gd name="connsiteY1" fmla="*/ 24282 h 5199532"/>
              <a:gd name="connsiteX2" fmla="*/ 6257799 w 6257799"/>
              <a:gd name="connsiteY2" fmla="*/ 5188737 h 5199532"/>
              <a:gd name="connsiteX3" fmla="*/ 508476 w 6257799"/>
              <a:gd name="connsiteY3" fmla="*/ 5199532 h 5199532"/>
              <a:gd name="connsiteX4" fmla="*/ 0 w 6257799"/>
              <a:gd name="connsiteY4" fmla="*/ 4371086 h 5199532"/>
              <a:gd name="connsiteX5" fmla="*/ 669019 w 6257799"/>
              <a:gd name="connsiteY5" fmla="*/ 0 h 519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7799" h="5199532">
                <a:moveTo>
                  <a:pt x="669019" y="0"/>
                </a:moveTo>
                <a:lnTo>
                  <a:pt x="6247636" y="24282"/>
                </a:lnTo>
                <a:cubicBezTo>
                  <a:pt x="6251024" y="1745767"/>
                  <a:pt x="6254411" y="3467252"/>
                  <a:pt x="6257799" y="5188737"/>
                </a:cubicBezTo>
                <a:lnTo>
                  <a:pt x="508476" y="5199532"/>
                </a:lnTo>
                <a:lnTo>
                  <a:pt x="0" y="4371086"/>
                </a:lnTo>
                <a:lnTo>
                  <a:pt x="669019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3857" y="143949"/>
            <a:ext cx="2736304" cy="276319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6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/>
              <a:t>Hier Text eingeben</a:t>
            </a:r>
          </a:p>
          <a:p>
            <a:pPr lvl="0"/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24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quare + Beschreibung recht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-25440" y="-26594"/>
            <a:ext cx="9191609" cy="435515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2266950 w 9144000"/>
              <a:gd name="connsiteY0" fmla="*/ 1057275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2266950 w 9144000"/>
              <a:gd name="connsiteY4" fmla="*/ 1057275 h 5143500"/>
              <a:gd name="connsiteX0" fmla="*/ 0 w 6877050"/>
              <a:gd name="connsiteY0" fmla="*/ 1057275 h 5676900"/>
              <a:gd name="connsiteX1" fmla="*/ 6877050 w 6877050"/>
              <a:gd name="connsiteY1" fmla="*/ 0 h 5676900"/>
              <a:gd name="connsiteX2" fmla="*/ 6877050 w 6877050"/>
              <a:gd name="connsiteY2" fmla="*/ 5143500 h 5676900"/>
              <a:gd name="connsiteX3" fmla="*/ 838200 w 6877050"/>
              <a:gd name="connsiteY3" fmla="*/ 5676900 h 5676900"/>
              <a:gd name="connsiteX4" fmla="*/ 0 w 6877050"/>
              <a:gd name="connsiteY4" fmla="*/ 1057275 h 5676900"/>
              <a:gd name="connsiteX0" fmla="*/ 0 w 9048750"/>
              <a:gd name="connsiteY0" fmla="*/ 514350 h 5676900"/>
              <a:gd name="connsiteX1" fmla="*/ 9048750 w 9048750"/>
              <a:gd name="connsiteY1" fmla="*/ 0 h 5676900"/>
              <a:gd name="connsiteX2" fmla="*/ 9048750 w 9048750"/>
              <a:gd name="connsiteY2" fmla="*/ 5143500 h 5676900"/>
              <a:gd name="connsiteX3" fmla="*/ 3009900 w 9048750"/>
              <a:gd name="connsiteY3" fmla="*/ 5676900 h 5676900"/>
              <a:gd name="connsiteX4" fmla="*/ 0 w 9048750"/>
              <a:gd name="connsiteY4" fmla="*/ 514350 h 5676900"/>
              <a:gd name="connsiteX0" fmla="*/ 0 w 9048750"/>
              <a:gd name="connsiteY0" fmla="*/ 514350 h 5181600"/>
              <a:gd name="connsiteX1" fmla="*/ 9048750 w 9048750"/>
              <a:gd name="connsiteY1" fmla="*/ 0 h 5181600"/>
              <a:gd name="connsiteX2" fmla="*/ 9048750 w 9048750"/>
              <a:gd name="connsiteY2" fmla="*/ 5143500 h 5181600"/>
              <a:gd name="connsiteX3" fmla="*/ 3543300 w 9048750"/>
              <a:gd name="connsiteY3" fmla="*/ 5181600 h 5181600"/>
              <a:gd name="connsiteX4" fmla="*/ 0 w 9048750"/>
              <a:gd name="connsiteY4" fmla="*/ 514350 h 5181600"/>
              <a:gd name="connsiteX0" fmla="*/ 0 w 9172575"/>
              <a:gd name="connsiteY0" fmla="*/ 0 h 5200650"/>
              <a:gd name="connsiteX1" fmla="*/ 9172575 w 9172575"/>
              <a:gd name="connsiteY1" fmla="*/ 19050 h 5200650"/>
              <a:gd name="connsiteX2" fmla="*/ 9172575 w 9172575"/>
              <a:gd name="connsiteY2" fmla="*/ 5162550 h 5200650"/>
              <a:gd name="connsiteX3" fmla="*/ 3667125 w 9172575"/>
              <a:gd name="connsiteY3" fmla="*/ 5200650 h 5200650"/>
              <a:gd name="connsiteX4" fmla="*/ 0 w 9172575"/>
              <a:gd name="connsiteY4" fmla="*/ 0 h 5200650"/>
              <a:gd name="connsiteX0" fmla="*/ 0 w 9239250"/>
              <a:gd name="connsiteY0" fmla="*/ 1685925 h 5181600"/>
              <a:gd name="connsiteX1" fmla="*/ 9239250 w 9239250"/>
              <a:gd name="connsiteY1" fmla="*/ 0 h 5181600"/>
              <a:gd name="connsiteX2" fmla="*/ 9239250 w 9239250"/>
              <a:gd name="connsiteY2" fmla="*/ 5143500 h 5181600"/>
              <a:gd name="connsiteX3" fmla="*/ 3733800 w 9239250"/>
              <a:gd name="connsiteY3" fmla="*/ 5181600 h 5181600"/>
              <a:gd name="connsiteX4" fmla="*/ 0 w 9239250"/>
              <a:gd name="connsiteY4" fmla="*/ 1685925 h 5181600"/>
              <a:gd name="connsiteX0" fmla="*/ 0 w 9239250"/>
              <a:gd name="connsiteY0" fmla="*/ 2390775 h 5886450"/>
              <a:gd name="connsiteX1" fmla="*/ 6724650 w 9239250"/>
              <a:gd name="connsiteY1" fmla="*/ 0 h 5886450"/>
              <a:gd name="connsiteX2" fmla="*/ 9239250 w 9239250"/>
              <a:gd name="connsiteY2" fmla="*/ 5848350 h 5886450"/>
              <a:gd name="connsiteX3" fmla="*/ 3733800 w 9239250"/>
              <a:gd name="connsiteY3" fmla="*/ 5886450 h 5886450"/>
              <a:gd name="connsiteX4" fmla="*/ 0 w 9239250"/>
              <a:gd name="connsiteY4" fmla="*/ 2390775 h 5886450"/>
              <a:gd name="connsiteX0" fmla="*/ 0 w 10553700"/>
              <a:gd name="connsiteY0" fmla="*/ 2390775 h 5886450"/>
              <a:gd name="connsiteX1" fmla="*/ 6724650 w 10553700"/>
              <a:gd name="connsiteY1" fmla="*/ 0 h 5886450"/>
              <a:gd name="connsiteX2" fmla="*/ 10553700 w 10553700"/>
              <a:gd name="connsiteY2" fmla="*/ 4114800 h 5886450"/>
              <a:gd name="connsiteX3" fmla="*/ 3733800 w 10553700"/>
              <a:gd name="connsiteY3" fmla="*/ 5886450 h 5886450"/>
              <a:gd name="connsiteX4" fmla="*/ 0 w 10553700"/>
              <a:gd name="connsiteY4" fmla="*/ 2390775 h 5886450"/>
              <a:gd name="connsiteX0" fmla="*/ 0 w 10553700"/>
              <a:gd name="connsiteY0" fmla="*/ 2390775 h 6076950"/>
              <a:gd name="connsiteX1" fmla="*/ 6724650 w 10553700"/>
              <a:gd name="connsiteY1" fmla="*/ 0 h 6076950"/>
              <a:gd name="connsiteX2" fmla="*/ 10553700 w 10553700"/>
              <a:gd name="connsiteY2" fmla="*/ 4114800 h 6076950"/>
              <a:gd name="connsiteX3" fmla="*/ 6581775 w 10553700"/>
              <a:gd name="connsiteY3" fmla="*/ 6076950 h 6076950"/>
              <a:gd name="connsiteX4" fmla="*/ 0 w 10553700"/>
              <a:gd name="connsiteY4" fmla="*/ 2390775 h 6076950"/>
              <a:gd name="connsiteX0" fmla="*/ 0 w 10506075"/>
              <a:gd name="connsiteY0" fmla="*/ 3533775 h 6076950"/>
              <a:gd name="connsiteX1" fmla="*/ 6677025 w 10506075"/>
              <a:gd name="connsiteY1" fmla="*/ 0 h 6076950"/>
              <a:gd name="connsiteX2" fmla="*/ 10506075 w 10506075"/>
              <a:gd name="connsiteY2" fmla="*/ 4114800 h 6076950"/>
              <a:gd name="connsiteX3" fmla="*/ 6534150 w 10506075"/>
              <a:gd name="connsiteY3" fmla="*/ 6076950 h 6076950"/>
              <a:gd name="connsiteX4" fmla="*/ 0 w 10506075"/>
              <a:gd name="connsiteY4" fmla="*/ 3533775 h 6076950"/>
              <a:gd name="connsiteX0" fmla="*/ 0 w 9591675"/>
              <a:gd name="connsiteY0" fmla="*/ 3533775 h 6076950"/>
              <a:gd name="connsiteX1" fmla="*/ 6677025 w 9591675"/>
              <a:gd name="connsiteY1" fmla="*/ 0 h 6076950"/>
              <a:gd name="connsiteX2" fmla="*/ 9591675 w 9591675"/>
              <a:gd name="connsiteY2" fmla="*/ 2695575 h 6076950"/>
              <a:gd name="connsiteX3" fmla="*/ 6534150 w 9591675"/>
              <a:gd name="connsiteY3" fmla="*/ 6076950 h 6076950"/>
              <a:gd name="connsiteX4" fmla="*/ 0 w 9591675"/>
              <a:gd name="connsiteY4" fmla="*/ 3533775 h 6076950"/>
              <a:gd name="connsiteX0" fmla="*/ 0 w 9591675"/>
              <a:gd name="connsiteY0" fmla="*/ 3533775 h 5819775"/>
              <a:gd name="connsiteX1" fmla="*/ 6677025 w 9591675"/>
              <a:gd name="connsiteY1" fmla="*/ 0 h 5819775"/>
              <a:gd name="connsiteX2" fmla="*/ 9591675 w 9591675"/>
              <a:gd name="connsiteY2" fmla="*/ 2695575 h 5819775"/>
              <a:gd name="connsiteX3" fmla="*/ 7019925 w 9591675"/>
              <a:gd name="connsiteY3" fmla="*/ 5819775 h 5819775"/>
              <a:gd name="connsiteX4" fmla="*/ 0 w 9591675"/>
              <a:gd name="connsiteY4" fmla="*/ 3533775 h 5819775"/>
              <a:gd name="connsiteX0" fmla="*/ 0 w 9610725"/>
              <a:gd name="connsiteY0" fmla="*/ 4019550 h 5819775"/>
              <a:gd name="connsiteX1" fmla="*/ 6696075 w 9610725"/>
              <a:gd name="connsiteY1" fmla="*/ 0 h 5819775"/>
              <a:gd name="connsiteX2" fmla="*/ 9610725 w 9610725"/>
              <a:gd name="connsiteY2" fmla="*/ 2695575 h 5819775"/>
              <a:gd name="connsiteX3" fmla="*/ 7038975 w 9610725"/>
              <a:gd name="connsiteY3" fmla="*/ 5819775 h 5819775"/>
              <a:gd name="connsiteX4" fmla="*/ 0 w 9610725"/>
              <a:gd name="connsiteY4" fmla="*/ 4019550 h 5819775"/>
              <a:gd name="connsiteX0" fmla="*/ 0 w 9610725"/>
              <a:gd name="connsiteY0" fmla="*/ 3467100 h 5267325"/>
              <a:gd name="connsiteX1" fmla="*/ 3933825 w 9610725"/>
              <a:gd name="connsiteY1" fmla="*/ 0 h 5267325"/>
              <a:gd name="connsiteX2" fmla="*/ 9610725 w 9610725"/>
              <a:gd name="connsiteY2" fmla="*/ 2143125 h 5267325"/>
              <a:gd name="connsiteX3" fmla="*/ 7038975 w 9610725"/>
              <a:gd name="connsiteY3" fmla="*/ 5267325 h 5267325"/>
              <a:gd name="connsiteX4" fmla="*/ 0 w 9610725"/>
              <a:gd name="connsiteY4" fmla="*/ 3467100 h 5267325"/>
              <a:gd name="connsiteX0" fmla="*/ 0 w 9220200"/>
              <a:gd name="connsiteY0" fmla="*/ 3467100 h 5267325"/>
              <a:gd name="connsiteX1" fmla="*/ 3933825 w 9220200"/>
              <a:gd name="connsiteY1" fmla="*/ 0 h 5267325"/>
              <a:gd name="connsiteX2" fmla="*/ 9220200 w 9220200"/>
              <a:gd name="connsiteY2" fmla="*/ 152400 h 5267325"/>
              <a:gd name="connsiteX3" fmla="*/ 7038975 w 9220200"/>
              <a:gd name="connsiteY3" fmla="*/ 5267325 h 5267325"/>
              <a:gd name="connsiteX4" fmla="*/ 0 w 9220200"/>
              <a:gd name="connsiteY4" fmla="*/ 3467100 h 5267325"/>
              <a:gd name="connsiteX0" fmla="*/ 0 w 9220200"/>
              <a:gd name="connsiteY0" fmla="*/ 3467100 h 5314950"/>
              <a:gd name="connsiteX1" fmla="*/ 3933825 w 9220200"/>
              <a:gd name="connsiteY1" fmla="*/ 0 h 5314950"/>
              <a:gd name="connsiteX2" fmla="*/ 9220200 w 9220200"/>
              <a:gd name="connsiteY2" fmla="*/ 152400 h 5314950"/>
              <a:gd name="connsiteX3" fmla="*/ 9210675 w 9220200"/>
              <a:gd name="connsiteY3" fmla="*/ 5314950 h 5314950"/>
              <a:gd name="connsiteX4" fmla="*/ 0 w 9220200"/>
              <a:gd name="connsiteY4" fmla="*/ 3467100 h 5314950"/>
              <a:gd name="connsiteX0" fmla="*/ 0 w 9144000"/>
              <a:gd name="connsiteY0" fmla="*/ 2838450 h 5314950"/>
              <a:gd name="connsiteX1" fmla="*/ 3857625 w 9144000"/>
              <a:gd name="connsiteY1" fmla="*/ 0 h 5314950"/>
              <a:gd name="connsiteX2" fmla="*/ 9144000 w 9144000"/>
              <a:gd name="connsiteY2" fmla="*/ 152400 h 5314950"/>
              <a:gd name="connsiteX3" fmla="*/ 9134475 w 9144000"/>
              <a:gd name="connsiteY3" fmla="*/ 5314950 h 5314950"/>
              <a:gd name="connsiteX4" fmla="*/ 0 w 9144000"/>
              <a:gd name="connsiteY4" fmla="*/ 2838450 h 5314950"/>
              <a:gd name="connsiteX0" fmla="*/ 0 w 9153525"/>
              <a:gd name="connsiteY0" fmla="*/ 3124200 h 5314950"/>
              <a:gd name="connsiteX1" fmla="*/ 3867150 w 9153525"/>
              <a:gd name="connsiteY1" fmla="*/ 0 h 5314950"/>
              <a:gd name="connsiteX2" fmla="*/ 9153525 w 9153525"/>
              <a:gd name="connsiteY2" fmla="*/ 152400 h 5314950"/>
              <a:gd name="connsiteX3" fmla="*/ 9144000 w 9153525"/>
              <a:gd name="connsiteY3" fmla="*/ 5314950 h 5314950"/>
              <a:gd name="connsiteX4" fmla="*/ 0 w 9153525"/>
              <a:gd name="connsiteY4" fmla="*/ 3124200 h 5314950"/>
              <a:gd name="connsiteX0" fmla="*/ 0 w 9201150"/>
              <a:gd name="connsiteY0" fmla="*/ 3124200 h 5314950"/>
              <a:gd name="connsiteX1" fmla="*/ 3867150 w 9201150"/>
              <a:gd name="connsiteY1" fmla="*/ 0 h 5314950"/>
              <a:gd name="connsiteX2" fmla="*/ 9153525 w 9201150"/>
              <a:gd name="connsiteY2" fmla="*/ 152400 h 5314950"/>
              <a:gd name="connsiteX3" fmla="*/ 9201150 w 9201150"/>
              <a:gd name="connsiteY3" fmla="*/ 5314950 h 5314950"/>
              <a:gd name="connsiteX4" fmla="*/ 0 w 9201150"/>
              <a:gd name="connsiteY4" fmla="*/ 3124200 h 5314950"/>
              <a:gd name="connsiteX0" fmla="*/ 0 w 9229725"/>
              <a:gd name="connsiteY0" fmla="*/ 3124200 h 5314950"/>
              <a:gd name="connsiteX1" fmla="*/ 3867150 w 9229725"/>
              <a:gd name="connsiteY1" fmla="*/ 0 h 5314950"/>
              <a:gd name="connsiteX2" fmla="*/ 9229725 w 9229725"/>
              <a:gd name="connsiteY2" fmla="*/ 142875 h 5314950"/>
              <a:gd name="connsiteX3" fmla="*/ 9201150 w 9229725"/>
              <a:gd name="connsiteY3" fmla="*/ 5314950 h 5314950"/>
              <a:gd name="connsiteX4" fmla="*/ 0 w 9229725"/>
              <a:gd name="connsiteY4" fmla="*/ 3124200 h 5314950"/>
              <a:gd name="connsiteX0" fmla="*/ 0 w 9972675"/>
              <a:gd name="connsiteY0" fmla="*/ 3209925 h 5314950"/>
              <a:gd name="connsiteX1" fmla="*/ 4610100 w 9972675"/>
              <a:gd name="connsiteY1" fmla="*/ 0 h 5314950"/>
              <a:gd name="connsiteX2" fmla="*/ 9972675 w 9972675"/>
              <a:gd name="connsiteY2" fmla="*/ 142875 h 5314950"/>
              <a:gd name="connsiteX3" fmla="*/ 9944100 w 9972675"/>
              <a:gd name="connsiteY3" fmla="*/ 5314950 h 5314950"/>
              <a:gd name="connsiteX4" fmla="*/ 0 w 9972675"/>
              <a:gd name="connsiteY4" fmla="*/ 3209925 h 5314950"/>
              <a:gd name="connsiteX0" fmla="*/ 0 w 9972675"/>
              <a:gd name="connsiteY0" fmla="*/ 3705225 h 5810250"/>
              <a:gd name="connsiteX1" fmla="*/ 2514600 w 9972675"/>
              <a:gd name="connsiteY1" fmla="*/ 0 h 5810250"/>
              <a:gd name="connsiteX2" fmla="*/ 9972675 w 9972675"/>
              <a:gd name="connsiteY2" fmla="*/ 638175 h 5810250"/>
              <a:gd name="connsiteX3" fmla="*/ 9944100 w 9972675"/>
              <a:gd name="connsiteY3" fmla="*/ 5810250 h 5810250"/>
              <a:gd name="connsiteX4" fmla="*/ 0 w 9972675"/>
              <a:gd name="connsiteY4" fmla="*/ 3705225 h 5810250"/>
              <a:gd name="connsiteX0" fmla="*/ 0 w 9972675"/>
              <a:gd name="connsiteY0" fmla="*/ 3705225 h 6048375"/>
              <a:gd name="connsiteX1" fmla="*/ 2514600 w 9972675"/>
              <a:gd name="connsiteY1" fmla="*/ 0 h 6048375"/>
              <a:gd name="connsiteX2" fmla="*/ 9972675 w 9972675"/>
              <a:gd name="connsiteY2" fmla="*/ 638175 h 6048375"/>
              <a:gd name="connsiteX3" fmla="*/ 9925050 w 9972675"/>
              <a:gd name="connsiteY3" fmla="*/ 6048375 h 6048375"/>
              <a:gd name="connsiteX4" fmla="*/ 0 w 9972675"/>
              <a:gd name="connsiteY4" fmla="*/ 3705225 h 6048375"/>
              <a:gd name="connsiteX0" fmla="*/ 0 w 9972675"/>
              <a:gd name="connsiteY0" fmla="*/ 3276600 h 5619750"/>
              <a:gd name="connsiteX1" fmla="*/ 1990725 w 9972675"/>
              <a:gd name="connsiteY1" fmla="*/ 0 h 5619750"/>
              <a:gd name="connsiteX2" fmla="*/ 9972675 w 9972675"/>
              <a:gd name="connsiteY2" fmla="*/ 209550 h 5619750"/>
              <a:gd name="connsiteX3" fmla="*/ 9925050 w 9972675"/>
              <a:gd name="connsiteY3" fmla="*/ 5619750 h 5619750"/>
              <a:gd name="connsiteX4" fmla="*/ 0 w 9972675"/>
              <a:gd name="connsiteY4" fmla="*/ 3276600 h 5619750"/>
              <a:gd name="connsiteX0" fmla="*/ 0 w 9782175"/>
              <a:gd name="connsiteY0" fmla="*/ 3429000 h 5619750"/>
              <a:gd name="connsiteX1" fmla="*/ 1800225 w 9782175"/>
              <a:gd name="connsiteY1" fmla="*/ 0 h 5619750"/>
              <a:gd name="connsiteX2" fmla="*/ 9782175 w 9782175"/>
              <a:gd name="connsiteY2" fmla="*/ 209550 h 5619750"/>
              <a:gd name="connsiteX3" fmla="*/ 9734550 w 9782175"/>
              <a:gd name="connsiteY3" fmla="*/ 5619750 h 5619750"/>
              <a:gd name="connsiteX4" fmla="*/ 0 w 9782175"/>
              <a:gd name="connsiteY4" fmla="*/ 3429000 h 5619750"/>
              <a:gd name="connsiteX0" fmla="*/ 0 w 9782175"/>
              <a:gd name="connsiteY0" fmla="*/ 3220200 h 5410950"/>
              <a:gd name="connsiteX1" fmla="*/ 1742625 w 9782175"/>
              <a:gd name="connsiteY1" fmla="*/ 0 h 5410950"/>
              <a:gd name="connsiteX2" fmla="*/ 9782175 w 9782175"/>
              <a:gd name="connsiteY2" fmla="*/ 750 h 5410950"/>
              <a:gd name="connsiteX3" fmla="*/ 9734550 w 9782175"/>
              <a:gd name="connsiteY3" fmla="*/ 5410950 h 5410950"/>
              <a:gd name="connsiteX4" fmla="*/ 0 w 9782175"/>
              <a:gd name="connsiteY4" fmla="*/ 3220200 h 5410950"/>
              <a:gd name="connsiteX0" fmla="*/ 0 w 9734550"/>
              <a:gd name="connsiteY0" fmla="*/ 3220200 h 5410950"/>
              <a:gd name="connsiteX1" fmla="*/ 1742625 w 9734550"/>
              <a:gd name="connsiteY1" fmla="*/ 0 h 5410950"/>
              <a:gd name="connsiteX2" fmla="*/ 9717375 w 9734550"/>
              <a:gd name="connsiteY2" fmla="*/ 7950 h 5410950"/>
              <a:gd name="connsiteX3" fmla="*/ 9734550 w 9734550"/>
              <a:gd name="connsiteY3" fmla="*/ 5410950 h 5410950"/>
              <a:gd name="connsiteX4" fmla="*/ 0 w 9734550"/>
              <a:gd name="connsiteY4" fmla="*/ 3220200 h 5410950"/>
              <a:gd name="connsiteX0" fmla="*/ 0 w 9720150"/>
              <a:gd name="connsiteY0" fmla="*/ 3220200 h 5396550"/>
              <a:gd name="connsiteX1" fmla="*/ 1742625 w 9720150"/>
              <a:gd name="connsiteY1" fmla="*/ 0 h 5396550"/>
              <a:gd name="connsiteX2" fmla="*/ 9717375 w 9720150"/>
              <a:gd name="connsiteY2" fmla="*/ 7950 h 5396550"/>
              <a:gd name="connsiteX3" fmla="*/ 9720150 w 9720150"/>
              <a:gd name="connsiteY3" fmla="*/ 5396550 h 5396550"/>
              <a:gd name="connsiteX4" fmla="*/ 0 w 9720150"/>
              <a:gd name="connsiteY4" fmla="*/ 3220200 h 5396550"/>
              <a:gd name="connsiteX0" fmla="*/ 0 w 9740321"/>
              <a:gd name="connsiteY0" fmla="*/ 3025218 h 5396550"/>
              <a:gd name="connsiteX1" fmla="*/ 1762796 w 9740321"/>
              <a:gd name="connsiteY1" fmla="*/ 0 h 5396550"/>
              <a:gd name="connsiteX2" fmla="*/ 9737546 w 9740321"/>
              <a:gd name="connsiteY2" fmla="*/ 7950 h 5396550"/>
              <a:gd name="connsiteX3" fmla="*/ 9740321 w 9740321"/>
              <a:gd name="connsiteY3" fmla="*/ 5396550 h 5396550"/>
              <a:gd name="connsiteX4" fmla="*/ 0 w 9740321"/>
              <a:gd name="connsiteY4" fmla="*/ 3025218 h 5396550"/>
              <a:gd name="connsiteX0" fmla="*/ 0 w 9740321"/>
              <a:gd name="connsiteY0" fmla="*/ 3025218 h 5396550"/>
              <a:gd name="connsiteX1" fmla="*/ 1890543 w 9740321"/>
              <a:gd name="connsiteY1" fmla="*/ 0 h 5396550"/>
              <a:gd name="connsiteX2" fmla="*/ 9737546 w 9740321"/>
              <a:gd name="connsiteY2" fmla="*/ 7950 h 5396550"/>
              <a:gd name="connsiteX3" fmla="*/ 9740321 w 9740321"/>
              <a:gd name="connsiteY3" fmla="*/ 5396550 h 5396550"/>
              <a:gd name="connsiteX4" fmla="*/ 0 w 9740321"/>
              <a:gd name="connsiteY4" fmla="*/ 3025218 h 5396550"/>
              <a:gd name="connsiteX0" fmla="*/ 0 w 9740321"/>
              <a:gd name="connsiteY0" fmla="*/ 3044268 h 5415600"/>
              <a:gd name="connsiteX1" fmla="*/ 395118 w 9740321"/>
              <a:gd name="connsiteY1" fmla="*/ 0 h 5415600"/>
              <a:gd name="connsiteX2" fmla="*/ 9737546 w 9740321"/>
              <a:gd name="connsiteY2" fmla="*/ 27000 h 5415600"/>
              <a:gd name="connsiteX3" fmla="*/ 9740321 w 9740321"/>
              <a:gd name="connsiteY3" fmla="*/ 5415600 h 5415600"/>
              <a:gd name="connsiteX4" fmla="*/ 0 w 9740321"/>
              <a:gd name="connsiteY4" fmla="*/ 3044268 h 5415600"/>
              <a:gd name="connsiteX0" fmla="*/ 0 w 9740321"/>
              <a:gd name="connsiteY0" fmla="*/ 3044268 h 5415600"/>
              <a:gd name="connsiteX1" fmla="*/ 395118 w 9740321"/>
              <a:gd name="connsiteY1" fmla="*/ 0 h 5415600"/>
              <a:gd name="connsiteX2" fmla="*/ 9737546 w 9740321"/>
              <a:gd name="connsiteY2" fmla="*/ 27000 h 5415600"/>
              <a:gd name="connsiteX3" fmla="*/ 9740321 w 9740321"/>
              <a:gd name="connsiteY3" fmla="*/ 5415600 h 5415600"/>
              <a:gd name="connsiteX4" fmla="*/ 7001998 w 9740321"/>
              <a:gd name="connsiteY4" fmla="*/ 4744199 h 5415600"/>
              <a:gd name="connsiteX5" fmla="*/ 0 w 9740321"/>
              <a:gd name="connsiteY5" fmla="*/ 3044268 h 5415600"/>
              <a:gd name="connsiteX0" fmla="*/ 0 w 9816521"/>
              <a:gd name="connsiteY0" fmla="*/ 3044268 h 4744199"/>
              <a:gd name="connsiteX1" fmla="*/ 395118 w 9816521"/>
              <a:gd name="connsiteY1" fmla="*/ 0 h 4744199"/>
              <a:gd name="connsiteX2" fmla="*/ 9737546 w 9816521"/>
              <a:gd name="connsiteY2" fmla="*/ 27000 h 4744199"/>
              <a:gd name="connsiteX3" fmla="*/ 9816521 w 9816521"/>
              <a:gd name="connsiteY3" fmla="*/ 4291650 h 4744199"/>
              <a:gd name="connsiteX4" fmla="*/ 7001998 w 9816521"/>
              <a:gd name="connsiteY4" fmla="*/ 4744199 h 4744199"/>
              <a:gd name="connsiteX5" fmla="*/ 0 w 9816521"/>
              <a:gd name="connsiteY5" fmla="*/ 3044268 h 4744199"/>
              <a:gd name="connsiteX0" fmla="*/ 0 w 9816521"/>
              <a:gd name="connsiteY0" fmla="*/ 3044268 h 5048999"/>
              <a:gd name="connsiteX1" fmla="*/ 395118 w 9816521"/>
              <a:gd name="connsiteY1" fmla="*/ 0 h 5048999"/>
              <a:gd name="connsiteX2" fmla="*/ 9737546 w 9816521"/>
              <a:gd name="connsiteY2" fmla="*/ 27000 h 5048999"/>
              <a:gd name="connsiteX3" fmla="*/ 9816521 w 9816521"/>
              <a:gd name="connsiteY3" fmla="*/ 4291650 h 5048999"/>
              <a:gd name="connsiteX4" fmla="*/ 8802223 w 9816521"/>
              <a:gd name="connsiteY4" fmla="*/ 5048999 h 5048999"/>
              <a:gd name="connsiteX5" fmla="*/ 0 w 9816521"/>
              <a:gd name="connsiteY5" fmla="*/ 3044268 h 5048999"/>
              <a:gd name="connsiteX0" fmla="*/ 0 w 9454571"/>
              <a:gd name="connsiteY0" fmla="*/ 3644343 h 5048999"/>
              <a:gd name="connsiteX1" fmla="*/ 33168 w 9454571"/>
              <a:gd name="connsiteY1" fmla="*/ 0 h 5048999"/>
              <a:gd name="connsiteX2" fmla="*/ 9375596 w 9454571"/>
              <a:gd name="connsiteY2" fmla="*/ 27000 h 5048999"/>
              <a:gd name="connsiteX3" fmla="*/ 9454571 w 9454571"/>
              <a:gd name="connsiteY3" fmla="*/ 4291650 h 5048999"/>
              <a:gd name="connsiteX4" fmla="*/ 8440273 w 9454571"/>
              <a:gd name="connsiteY4" fmla="*/ 5048999 h 5048999"/>
              <a:gd name="connsiteX5" fmla="*/ 0 w 9454571"/>
              <a:gd name="connsiteY5" fmla="*/ 3644343 h 5048999"/>
              <a:gd name="connsiteX0" fmla="*/ 0 w 9454571"/>
              <a:gd name="connsiteY0" fmla="*/ 3644343 h 4953749"/>
              <a:gd name="connsiteX1" fmla="*/ 33168 w 9454571"/>
              <a:gd name="connsiteY1" fmla="*/ 0 h 4953749"/>
              <a:gd name="connsiteX2" fmla="*/ 9375596 w 9454571"/>
              <a:gd name="connsiteY2" fmla="*/ 27000 h 4953749"/>
              <a:gd name="connsiteX3" fmla="*/ 9454571 w 9454571"/>
              <a:gd name="connsiteY3" fmla="*/ 4291650 h 4953749"/>
              <a:gd name="connsiteX4" fmla="*/ 8611723 w 9454571"/>
              <a:gd name="connsiteY4" fmla="*/ 4953749 h 4953749"/>
              <a:gd name="connsiteX5" fmla="*/ 0 w 9454571"/>
              <a:gd name="connsiteY5" fmla="*/ 3644343 h 4953749"/>
              <a:gd name="connsiteX0" fmla="*/ 0 w 9454571"/>
              <a:gd name="connsiteY0" fmla="*/ 3644343 h 4953749"/>
              <a:gd name="connsiteX1" fmla="*/ 33168 w 9454571"/>
              <a:gd name="connsiteY1" fmla="*/ 0 h 4953749"/>
              <a:gd name="connsiteX2" fmla="*/ 9375596 w 9454571"/>
              <a:gd name="connsiteY2" fmla="*/ 27000 h 4953749"/>
              <a:gd name="connsiteX3" fmla="*/ 9454571 w 9454571"/>
              <a:gd name="connsiteY3" fmla="*/ 4005900 h 4953749"/>
              <a:gd name="connsiteX4" fmla="*/ 8611723 w 9454571"/>
              <a:gd name="connsiteY4" fmla="*/ 4953749 h 4953749"/>
              <a:gd name="connsiteX5" fmla="*/ 0 w 9454571"/>
              <a:gd name="connsiteY5" fmla="*/ 3644343 h 4953749"/>
              <a:gd name="connsiteX0" fmla="*/ 0 w 9378371"/>
              <a:gd name="connsiteY0" fmla="*/ 3644343 h 4953749"/>
              <a:gd name="connsiteX1" fmla="*/ 33168 w 9378371"/>
              <a:gd name="connsiteY1" fmla="*/ 0 h 4953749"/>
              <a:gd name="connsiteX2" fmla="*/ 9375596 w 9378371"/>
              <a:gd name="connsiteY2" fmla="*/ 27000 h 4953749"/>
              <a:gd name="connsiteX3" fmla="*/ 9378371 w 9378371"/>
              <a:gd name="connsiteY3" fmla="*/ 4005900 h 4953749"/>
              <a:gd name="connsiteX4" fmla="*/ 8611723 w 9378371"/>
              <a:gd name="connsiteY4" fmla="*/ 4953749 h 4953749"/>
              <a:gd name="connsiteX5" fmla="*/ 0 w 9378371"/>
              <a:gd name="connsiteY5" fmla="*/ 3644343 h 4953749"/>
              <a:gd name="connsiteX0" fmla="*/ 128757 w 9345203"/>
              <a:gd name="connsiteY0" fmla="*/ 3768168 h 4953749"/>
              <a:gd name="connsiteX1" fmla="*/ 0 w 9345203"/>
              <a:gd name="connsiteY1" fmla="*/ 0 h 4953749"/>
              <a:gd name="connsiteX2" fmla="*/ 9342428 w 9345203"/>
              <a:gd name="connsiteY2" fmla="*/ 27000 h 4953749"/>
              <a:gd name="connsiteX3" fmla="*/ 9345203 w 9345203"/>
              <a:gd name="connsiteY3" fmla="*/ 4005900 h 4953749"/>
              <a:gd name="connsiteX4" fmla="*/ 8578555 w 9345203"/>
              <a:gd name="connsiteY4" fmla="*/ 4953749 h 4953749"/>
              <a:gd name="connsiteX5" fmla="*/ 128757 w 9345203"/>
              <a:gd name="connsiteY5" fmla="*/ 3768168 h 4953749"/>
              <a:gd name="connsiteX0" fmla="*/ 90657 w 9345203"/>
              <a:gd name="connsiteY0" fmla="*/ 3768168 h 4953749"/>
              <a:gd name="connsiteX1" fmla="*/ 0 w 9345203"/>
              <a:gd name="connsiteY1" fmla="*/ 0 h 4953749"/>
              <a:gd name="connsiteX2" fmla="*/ 9342428 w 9345203"/>
              <a:gd name="connsiteY2" fmla="*/ 27000 h 4953749"/>
              <a:gd name="connsiteX3" fmla="*/ 9345203 w 9345203"/>
              <a:gd name="connsiteY3" fmla="*/ 4005900 h 4953749"/>
              <a:gd name="connsiteX4" fmla="*/ 8578555 w 9345203"/>
              <a:gd name="connsiteY4" fmla="*/ 4953749 h 4953749"/>
              <a:gd name="connsiteX5" fmla="*/ 90657 w 9345203"/>
              <a:gd name="connsiteY5" fmla="*/ 3768168 h 4953749"/>
              <a:gd name="connsiteX0" fmla="*/ 14457 w 9269003"/>
              <a:gd name="connsiteY0" fmla="*/ 3741168 h 4926749"/>
              <a:gd name="connsiteX1" fmla="*/ 0 w 9269003"/>
              <a:gd name="connsiteY1" fmla="*/ 49200 h 4926749"/>
              <a:gd name="connsiteX2" fmla="*/ 9266228 w 9269003"/>
              <a:gd name="connsiteY2" fmla="*/ 0 h 4926749"/>
              <a:gd name="connsiteX3" fmla="*/ 9269003 w 9269003"/>
              <a:gd name="connsiteY3" fmla="*/ 3978900 h 4926749"/>
              <a:gd name="connsiteX4" fmla="*/ 8502355 w 9269003"/>
              <a:gd name="connsiteY4" fmla="*/ 4926749 h 4926749"/>
              <a:gd name="connsiteX5" fmla="*/ 14457 w 9269003"/>
              <a:gd name="connsiteY5" fmla="*/ 3741168 h 4926749"/>
              <a:gd name="connsiteX0" fmla="*/ 0 w 9254546"/>
              <a:gd name="connsiteY0" fmla="*/ 3741168 h 4926749"/>
              <a:gd name="connsiteX1" fmla="*/ 31263 w 9254546"/>
              <a:gd name="connsiteY1" fmla="*/ 26340 h 4926749"/>
              <a:gd name="connsiteX2" fmla="*/ 9251771 w 9254546"/>
              <a:gd name="connsiteY2" fmla="*/ 0 h 4926749"/>
              <a:gd name="connsiteX3" fmla="*/ 9254546 w 9254546"/>
              <a:gd name="connsiteY3" fmla="*/ 3978900 h 4926749"/>
              <a:gd name="connsiteX4" fmla="*/ 8487898 w 9254546"/>
              <a:gd name="connsiteY4" fmla="*/ 4926749 h 4926749"/>
              <a:gd name="connsiteX5" fmla="*/ 0 w 9254546"/>
              <a:gd name="connsiteY5" fmla="*/ 3741168 h 4926749"/>
              <a:gd name="connsiteX0" fmla="*/ 6837 w 9223283"/>
              <a:gd name="connsiteY0" fmla="*/ 3748788 h 4926749"/>
              <a:gd name="connsiteX1" fmla="*/ 0 w 9223283"/>
              <a:gd name="connsiteY1" fmla="*/ 26340 h 4926749"/>
              <a:gd name="connsiteX2" fmla="*/ 9220508 w 9223283"/>
              <a:gd name="connsiteY2" fmla="*/ 0 h 4926749"/>
              <a:gd name="connsiteX3" fmla="*/ 9223283 w 9223283"/>
              <a:gd name="connsiteY3" fmla="*/ 3978900 h 4926749"/>
              <a:gd name="connsiteX4" fmla="*/ 8456635 w 9223283"/>
              <a:gd name="connsiteY4" fmla="*/ 4926749 h 4926749"/>
              <a:gd name="connsiteX5" fmla="*/ 6837 w 9223283"/>
              <a:gd name="connsiteY5" fmla="*/ 3748788 h 4926749"/>
              <a:gd name="connsiteX0" fmla="*/ 6837 w 9223283"/>
              <a:gd name="connsiteY0" fmla="*/ 3722448 h 4900409"/>
              <a:gd name="connsiteX1" fmla="*/ 0 w 9223283"/>
              <a:gd name="connsiteY1" fmla="*/ 0 h 4900409"/>
              <a:gd name="connsiteX2" fmla="*/ 9197648 w 9223283"/>
              <a:gd name="connsiteY2" fmla="*/ 11760 h 4900409"/>
              <a:gd name="connsiteX3" fmla="*/ 9223283 w 9223283"/>
              <a:gd name="connsiteY3" fmla="*/ 3952560 h 4900409"/>
              <a:gd name="connsiteX4" fmla="*/ 8456635 w 9223283"/>
              <a:gd name="connsiteY4" fmla="*/ 4900409 h 4900409"/>
              <a:gd name="connsiteX5" fmla="*/ 6837 w 9223283"/>
              <a:gd name="connsiteY5" fmla="*/ 3722448 h 4900409"/>
              <a:gd name="connsiteX0" fmla="*/ 6837 w 9200423"/>
              <a:gd name="connsiteY0" fmla="*/ 3722448 h 4900409"/>
              <a:gd name="connsiteX1" fmla="*/ 0 w 9200423"/>
              <a:gd name="connsiteY1" fmla="*/ 0 h 4900409"/>
              <a:gd name="connsiteX2" fmla="*/ 9197648 w 9200423"/>
              <a:gd name="connsiteY2" fmla="*/ 11760 h 4900409"/>
              <a:gd name="connsiteX3" fmla="*/ 9200423 w 9200423"/>
              <a:gd name="connsiteY3" fmla="*/ 3952560 h 4900409"/>
              <a:gd name="connsiteX4" fmla="*/ 8456635 w 9200423"/>
              <a:gd name="connsiteY4" fmla="*/ 4900409 h 4900409"/>
              <a:gd name="connsiteX5" fmla="*/ 6837 w 9200423"/>
              <a:gd name="connsiteY5" fmla="*/ 3722448 h 4900409"/>
              <a:gd name="connsiteX0" fmla="*/ 6837 w 9197648"/>
              <a:gd name="connsiteY0" fmla="*/ 3722448 h 4900409"/>
              <a:gd name="connsiteX1" fmla="*/ 0 w 9197648"/>
              <a:gd name="connsiteY1" fmla="*/ 0 h 4900409"/>
              <a:gd name="connsiteX2" fmla="*/ 9197648 w 9197648"/>
              <a:gd name="connsiteY2" fmla="*/ 11760 h 4900409"/>
              <a:gd name="connsiteX3" fmla="*/ 9192803 w 9197648"/>
              <a:gd name="connsiteY3" fmla="*/ 3960180 h 4900409"/>
              <a:gd name="connsiteX4" fmla="*/ 8456635 w 9197648"/>
              <a:gd name="connsiteY4" fmla="*/ 4900409 h 4900409"/>
              <a:gd name="connsiteX5" fmla="*/ 6837 w 9197648"/>
              <a:gd name="connsiteY5" fmla="*/ 3722448 h 4900409"/>
              <a:gd name="connsiteX0" fmla="*/ 6837 w 9197648"/>
              <a:gd name="connsiteY0" fmla="*/ 3722448 h 4748009"/>
              <a:gd name="connsiteX1" fmla="*/ 0 w 9197648"/>
              <a:gd name="connsiteY1" fmla="*/ 0 h 4748009"/>
              <a:gd name="connsiteX2" fmla="*/ 9197648 w 9197648"/>
              <a:gd name="connsiteY2" fmla="*/ 11760 h 4748009"/>
              <a:gd name="connsiteX3" fmla="*/ 9192803 w 9197648"/>
              <a:gd name="connsiteY3" fmla="*/ 3960180 h 4748009"/>
              <a:gd name="connsiteX4" fmla="*/ 8520135 w 9197648"/>
              <a:gd name="connsiteY4" fmla="*/ 4748009 h 4748009"/>
              <a:gd name="connsiteX5" fmla="*/ 6837 w 9197648"/>
              <a:gd name="connsiteY5" fmla="*/ 3722448 h 4748009"/>
              <a:gd name="connsiteX0" fmla="*/ 6837 w 9197648"/>
              <a:gd name="connsiteY0" fmla="*/ 3722448 h 4697209"/>
              <a:gd name="connsiteX1" fmla="*/ 0 w 9197648"/>
              <a:gd name="connsiteY1" fmla="*/ 0 h 4697209"/>
              <a:gd name="connsiteX2" fmla="*/ 9197648 w 9197648"/>
              <a:gd name="connsiteY2" fmla="*/ 11760 h 4697209"/>
              <a:gd name="connsiteX3" fmla="*/ 9192803 w 9197648"/>
              <a:gd name="connsiteY3" fmla="*/ 3960180 h 4697209"/>
              <a:gd name="connsiteX4" fmla="*/ 8494735 w 9197648"/>
              <a:gd name="connsiteY4" fmla="*/ 4697209 h 4697209"/>
              <a:gd name="connsiteX5" fmla="*/ 6837 w 9197648"/>
              <a:gd name="connsiteY5" fmla="*/ 3722448 h 4697209"/>
              <a:gd name="connsiteX0" fmla="*/ 6837 w 9197648"/>
              <a:gd name="connsiteY0" fmla="*/ 3722448 h 4087609"/>
              <a:gd name="connsiteX1" fmla="*/ 0 w 9197648"/>
              <a:gd name="connsiteY1" fmla="*/ 0 h 4087609"/>
              <a:gd name="connsiteX2" fmla="*/ 9197648 w 9197648"/>
              <a:gd name="connsiteY2" fmla="*/ 11760 h 4087609"/>
              <a:gd name="connsiteX3" fmla="*/ 9192803 w 9197648"/>
              <a:gd name="connsiteY3" fmla="*/ 3960180 h 4087609"/>
              <a:gd name="connsiteX4" fmla="*/ 931885 w 9197648"/>
              <a:gd name="connsiteY4" fmla="*/ 4087609 h 4087609"/>
              <a:gd name="connsiteX5" fmla="*/ 6837 w 9197648"/>
              <a:gd name="connsiteY5" fmla="*/ 3722448 h 4087609"/>
              <a:gd name="connsiteX0" fmla="*/ 6837 w 9205503"/>
              <a:gd name="connsiteY0" fmla="*/ 3722448 h 4087609"/>
              <a:gd name="connsiteX1" fmla="*/ 0 w 9205503"/>
              <a:gd name="connsiteY1" fmla="*/ 0 h 4087609"/>
              <a:gd name="connsiteX2" fmla="*/ 9197648 w 9205503"/>
              <a:gd name="connsiteY2" fmla="*/ 11760 h 4087609"/>
              <a:gd name="connsiteX3" fmla="*/ 9205503 w 9205503"/>
              <a:gd name="connsiteY3" fmla="*/ 3826830 h 4087609"/>
              <a:gd name="connsiteX4" fmla="*/ 931885 w 9205503"/>
              <a:gd name="connsiteY4" fmla="*/ 4087609 h 4087609"/>
              <a:gd name="connsiteX5" fmla="*/ 6837 w 9205503"/>
              <a:gd name="connsiteY5" fmla="*/ 3722448 h 4087609"/>
              <a:gd name="connsiteX0" fmla="*/ 6837 w 9205503"/>
              <a:gd name="connsiteY0" fmla="*/ 3722448 h 4265409"/>
              <a:gd name="connsiteX1" fmla="*/ 0 w 9205503"/>
              <a:gd name="connsiteY1" fmla="*/ 0 h 4265409"/>
              <a:gd name="connsiteX2" fmla="*/ 9197648 w 9205503"/>
              <a:gd name="connsiteY2" fmla="*/ 11760 h 4265409"/>
              <a:gd name="connsiteX3" fmla="*/ 9205503 w 9205503"/>
              <a:gd name="connsiteY3" fmla="*/ 3826830 h 4265409"/>
              <a:gd name="connsiteX4" fmla="*/ 989035 w 9205503"/>
              <a:gd name="connsiteY4" fmla="*/ 4265409 h 4265409"/>
              <a:gd name="connsiteX5" fmla="*/ 6837 w 9205503"/>
              <a:gd name="connsiteY5" fmla="*/ 3722448 h 4265409"/>
              <a:gd name="connsiteX0" fmla="*/ 6837 w 9198086"/>
              <a:gd name="connsiteY0" fmla="*/ 3722448 h 4265409"/>
              <a:gd name="connsiteX1" fmla="*/ 0 w 9198086"/>
              <a:gd name="connsiteY1" fmla="*/ 0 h 4265409"/>
              <a:gd name="connsiteX2" fmla="*/ 9197648 w 9198086"/>
              <a:gd name="connsiteY2" fmla="*/ 11760 h 4265409"/>
              <a:gd name="connsiteX3" fmla="*/ 9192803 w 9198086"/>
              <a:gd name="connsiteY3" fmla="*/ 3890330 h 4265409"/>
              <a:gd name="connsiteX4" fmla="*/ 989035 w 9198086"/>
              <a:gd name="connsiteY4" fmla="*/ 4265409 h 4265409"/>
              <a:gd name="connsiteX5" fmla="*/ 6837 w 9198086"/>
              <a:gd name="connsiteY5" fmla="*/ 3722448 h 4265409"/>
              <a:gd name="connsiteX0" fmla="*/ 6837 w 9198086"/>
              <a:gd name="connsiteY0" fmla="*/ 3722448 h 4367767"/>
              <a:gd name="connsiteX1" fmla="*/ 0 w 9198086"/>
              <a:gd name="connsiteY1" fmla="*/ 0 h 4367767"/>
              <a:gd name="connsiteX2" fmla="*/ 9197648 w 9198086"/>
              <a:gd name="connsiteY2" fmla="*/ 11760 h 4367767"/>
              <a:gd name="connsiteX3" fmla="*/ 9192803 w 9198086"/>
              <a:gd name="connsiteY3" fmla="*/ 3890330 h 4367767"/>
              <a:gd name="connsiteX4" fmla="*/ 1002683 w 9198086"/>
              <a:gd name="connsiteY4" fmla="*/ 4367767 h 4367767"/>
              <a:gd name="connsiteX5" fmla="*/ 6837 w 9198086"/>
              <a:gd name="connsiteY5" fmla="*/ 3722448 h 4367767"/>
              <a:gd name="connsiteX0" fmla="*/ 6837 w 9197850"/>
              <a:gd name="connsiteY0" fmla="*/ 3722448 h 4367767"/>
              <a:gd name="connsiteX1" fmla="*/ 0 w 9197850"/>
              <a:gd name="connsiteY1" fmla="*/ 0 h 4367767"/>
              <a:gd name="connsiteX2" fmla="*/ 9197648 w 9197850"/>
              <a:gd name="connsiteY2" fmla="*/ 11760 h 4367767"/>
              <a:gd name="connsiteX3" fmla="*/ 9179155 w 9197850"/>
              <a:gd name="connsiteY3" fmla="*/ 4026807 h 4367767"/>
              <a:gd name="connsiteX4" fmla="*/ 1002683 w 9197850"/>
              <a:gd name="connsiteY4" fmla="*/ 4367767 h 4367767"/>
              <a:gd name="connsiteX5" fmla="*/ 6837 w 9197850"/>
              <a:gd name="connsiteY5" fmla="*/ 3722448 h 4367767"/>
              <a:gd name="connsiteX0" fmla="*/ 6837 w 9197850"/>
              <a:gd name="connsiteY0" fmla="*/ 3858926 h 4367767"/>
              <a:gd name="connsiteX1" fmla="*/ 0 w 9197850"/>
              <a:gd name="connsiteY1" fmla="*/ 0 h 4367767"/>
              <a:gd name="connsiteX2" fmla="*/ 9197648 w 9197850"/>
              <a:gd name="connsiteY2" fmla="*/ 11760 h 4367767"/>
              <a:gd name="connsiteX3" fmla="*/ 9179155 w 9197850"/>
              <a:gd name="connsiteY3" fmla="*/ 4026807 h 4367767"/>
              <a:gd name="connsiteX4" fmla="*/ 1002683 w 9197850"/>
              <a:gd name="connsiteY4" fmla="*/ 4367767 h 4367767"/>
              <a:gd name="connsiteX5" fmla="*/ 6837 w 9197850"/>
              <a:gd name="connsiteY5" fmla="*/ 3858926 h 4367767"/>
              <a:gd name="connsiteX0" fmla="*/ 6837 w 9197850"/>
              <a:gd name="connsiteY0" fmla="*/ 3847166 h 4356007"/>
              <a:gd name="connsiteX1" fmla="*/ 0 w 9197850"/>
              <a:gd name="connsiteY1" fmla="*/ 852 h 4356007"/>
              <a:gd name="connsiteX2" fmla="*/ 9197648 w 9197850"/>
              <a:gd name="connsiteY2" fmla="*/ 0 h 4356007"/>
              <a:gd name="connsiteX3" fmla="*/ 9179155 w 9197850"/>
              <a:gd name="connsiteY3" fmla="*/ 4015047 h 4356007"/>
              <a:gd name="connsiteX4" fmla="*/ 1002683 w 9197850"/>
              <a:gd name="connsiteY4" fmla="*/ 4356007 h 4356007"/>
              <a:gd name="connsiteX5" fmla="*/ 6837 w 9197850"/>
              <a:gd name="connsiteY5" fmla="*/ 3847166 h 4356007"/>
              <a:gd name="connsiteX0" fmla="*/ 6837 w 9191609"/>
              <a:gd name="connsiteY0" fmla="*/ 3846314 h 4355155"/>
              <a:gd name="connsiteX1" fmla="*/ 0 w 9191609"/>
              <a:gd name="connsiteY1" fmla="*/ 0 h 4355155"/>
              <a:gd name="connsiteX2" fmla="*/ 9191341 w 9191609"/>
              <a:gd name="connsiteY2" fmla="*/ 11761 h 4355155"/>
              <a:gd name="connsiteX3" fmla="*/ 9179155 w 9191609"/>
              <a:gd name="connsiteY3" fmla="*/ 4014195 h 4355155"/>
              <a:gd name="connsiteX4" fmla="*/ 1002683 w 9191609"/>
              <a:gd name="connsiteY4" fmla="*/ 4355155 h 4355155"/>
              <a:gd name="connsiteX5" fmla="*/ 6837 w 9191609"/>
              <a:gd name="connsiteY5" fmla="*/ 3846314 h 43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09" h="4355155">
                <a:moveTo>
                  <a:pt x="6837" y="3846314"/>
                </a:moveTo>
                <a:lnTo>
                  <a:pt x="0" y="0"/>
                </a:lnTo>
                <a:lnTo>
                  <a:pt x="9191341" y="11761"/>
                </a:lnTo>
                <a:cubicBezTo>
                  <a:pt x="9193959" y="1283451"/>
                  <a:pt x="9176537" y="2742505"/>
                  <a:pt x="9179155" y="4014195"/>
                </a:cubicBezTo>
                <a:lnTo>
                  <a:pt x="1002683" y="4355155"/>
                </a:lnTo>
                <a:lnTo>
                  <a:pt x="6837" y="3846314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228184" y="4443958"/>
            <a:ext cx="2736304" cy="520154"/>
          </a:xfrm>
        </p:spPr>
        <p:txBody>
          <a:bodyPr lIns="108000" tIns="0" rIns="108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6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CH" dirty="0"/>
              <a:t>Hier Text eingeben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801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Logo &amp; Seiten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8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1207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 / Zita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395536" y="1490091"/>
            <a:ext cx="3789196" cy="430887"/>
          </a:xfrm>
        </p:spPr>
        <p:txBody>
          <a:bodyPr anchor="t">
            <a:noAutofit/>
          </a:bodyPr>
          <a:lstStyle>
            <a:lvl1pPr algn="l">
              <a:defRPr sz="2200" b="1" baseline="0">
                <a:latin typeface="Titillium" pitchFamily="50" charset="0"/>
              </a:defRPr>
            </a:lvl1pPr>
          </a:lstStyle>
          <a:p>
            <a:r>
              <a:rPr lang="de-CH" dirty="0"/>
              <a:t>Überschrift 1 / «Zitat»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1"/>
          </p:nvPr>
        </p:nvSpPr>
        <p:spPr>
          <a:xfrm>
            <a:off x="4601211" y="-19088"/>
            <a:ext cx="4560400" cy="5173648"/>
          </a:xfrm>
          <a:custGeom>
            <a:avLst/>
            <a:gdLst>
              <a:gd name="connsiteX0" fmla="*/ 0 w 2808288"/>
              <a:gd name="connsiteY0" fmla="*/ 0 h 2232025"/>
              <a:gd name="connsiteX1" fmla="*/ 2808288 w 2808288"/>
              <a:gd name="connsiteY1" fmla="*/ 0 h 2232025"/>
              <a:gd name="connsiteX2" fmla="*/ 2808288 w 2808288"/>
              <a:gd name="connsiteY2" fmla="*/ 2232025 h 2232025"/>
              <a:gd name="connsiteX3" fmla="*/ 0 w 2808288"/>
              <a:gd name="connsiteY3" fmla="*/ 2232025 h 2232025"/>
              <a:gd name="connsiteX4" fmla="*/ 0 w 2808288"/>
              <a:gd name="connsiteY4" fmla="*/ 0 h 2232025"/>
              <a:gd name="connsiteX0" fmla="*/ 0 w 3104680"/>
              <a:gd name="connsiteY0" fmla="*/ 0 h 3915782"/>
              <a:gd name="connsiteX1" fmla="*/ 3104680 w 3104680"/>
              <a:gd name="connsiteY1" fmla="*/ 1683757 h 3915782"/>
              <a:gd name="connsiteX2" fmla="*/ 3104680 w 3104680"/>
              <a:gd name="connsiteY2" fmla="*/ 3915782 h 3915782"/>
              <a:gd name="connsiteX3" fmla="*/ 296392 w 3104680"/>
              <a:gd name="connsiteY3" fmla="*/ 3915782 h 3915782"/>
              <a:gd name="connsiteX4" fmla="*/ 0 w 3104680"/>
              <a:gd name="connsiteY4" fmla="*/ 0 h 3915782"/>
              <a:gd name="connsiteX0" fmla="*/ 0 w 3501971"/>
              <a:gd name="connsiteY0" fmla="*/ 668458 h 4584240"/>
              <a:gd name="connsiteX1" fmla="*/ 3501971 w 3501971"/>
              <a:gd name="connsiteY1" fmla="*/ 0 h 4584240"/>
              <a:gd name="connsiteX2" fmla="*/ 3104680 w 3501971"/>
              <a:gd name="connsiteY2" fmla="*/ 4584240 h 4584240"/>
              <a:gd name="connsiteX3" fmla="*/ 296392 w 3501971"/>
              <a:gd name="connsiteY3" fmla="*/ 4584240 h 4584240"/>
              <a:gd name="connsiteX4" fmla="*/ 0 w 3501971"/>
              <a:gd name="connsiteY4" fmla="*/ 668458 h 4584240"/>
              <a:gd name="connsiteX0" fmla="*/ 0 w 3287560"/>
              <a:gd name="connsiteY0" fmla="*/ 359454 h 4584240"/>
              <a:gd name="connsiteX1" fmla="*/ 3287560 w 3287560"/>
              <a:gd name="connsiteY1" fmla="*/ 0 h 4584240"/>
              <a:gd name="connsiteX2" fmla="*/ 2890269 w 3287560"/>
              <a:gd name="connsiteY2" fmla="*/ 4584240 h 4584240"/>
              <a:gd name="connsiteX3" fmla="*/ 81981 w 3287560"/>
              <a:gd name="connsiteY3" fmla="*/ 4584240 h 4584240"/>
              <a:gd name="connsiteX4" fmla="*/ 0 w 3287560"/>
              <a:gd name="connsiteY4" fmla="*/ 359454 h 4584240"/>
              <a:gd name="connsiteX0" fmla="*/ 0 w 3287560"/>
              <a:gd name="connsiteY0" fmla="*/ 359454 h 5139186"/>
              <a:gd name="connsiteX1" fmla="*/ 3287560 w 3287560"/>
              <a:gd name="connsiteY1" fmla="*/ 0 h 5139186"/>
              <a:gd name="connsiteX2" fmla="*/ 2890269 w 3287560"/>
              <a:gd name="connsiteY2" fmla="*/ 4584240 h 5139186"/>
              <a:gd name="connsiteX3" fmla="*/ 876563 w 3287560"/>
              <a:gd name="connsiteY3" fmla="*/ 5139186 h 5139186"/>
              <a:gd name="connsiteX4" fmla="*/ 0 w 3287560"/>
              <a:gd name="connsiteY4" fmla="*/ 359454 h 5139186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876563 w 3287560"/>
              <a:gd name="connsiteY3" fmla="*/ 5139186 h 5145492"/>
              <a:gd name="connsiteX4" fmla="*/ 0 w 3287560"/>
              <a:gd name="connsiteY4" fmla="*/ 359454 h 5145492"/>
              <a:gd name="connsiteX0" fmla="*/ 0 w 3287560"/>
              <a:gd name="connsiteY0" fmla="*/ 359454 h 5145492"/>
              <a:gd name="connsiteX1" fmla="*/ 3287560 w 3287560"/>
              <a:gd name="connsiteY1" fmla="*/ 0 h 5145492"/>
              <a:gd name="connsiteX2" fmla="*/ 3287560 w 3287560"/>
              <a:gd name="connsiteY2" fmla="*/ 5145492 h 5145492"/>
              <a:gd name="connsiteX3" fmla="*/ 510803 w 3287560"/>
              <a:gd name="connsiteY3" fmla="*/ 5139186 h 5145492"/>
              <a:gd name="connsiteX4" fmla="*/ 0 w 3287560"/>
              <a:gd name="connsiteY4" fmla="*/ 359454 h 5145492"/>
              <a:gd name="connsiteX0" fmla="*/ 0 w 3552420"/>
              <a:gd name="connsiteY0" fmla="*/ 763051 h 5145492"/>
              <a:gd name="connsiteX1" fmla="*/ 3552420 w 3552420"/>
              <a:gd name="connsiteY1" fmla="*/ 0 h 5145492"/>
              <a:gd name="connsiteX2" fmla="*/ 3552420 w 3552420"/>
              <a:gd name="connsiteY2" fmla="*/ 5145492 h 5145492"/>
              <a:gd name="connsiteX3" fmla="*/ 775663 w 3552420"/>
              <a:gd name="connsiteY3" fmla="*/ 5139186 h 5145492"/>
              <a:gd name="connsiteX4" fmla="*/ 0 w 3552420"/>
              <a:gd name="connsiteY4" fmla="*/ 763051 h 5145492"/>
              <a:gd name="connsiteX0" fmla="*/ 0 w 3552420"/>
              <a:gd name="connsiteY0" fmla="*/ 763051 h 5145492"/>
              <a:gd name="connsiteX1" fmla="*/ 1311985 w 3552420"/>
              <a:gd name="connsiteY1" fmla="*/ 488373 h 5145492"/>
              <a:gd name="connsiteX2" fmla="*/ 3552420 w 3552420"/>
              <a:gd name="connsiteY2" fmla="*/ 0 h 5145492"/>
              <a:gd name="connsiteX3" fmla="*/ 3552420 w 3552420"/>
              <a:gd name="connsiteY3" fmla="*/ 5145492 h 5145492"/>
              <a:gd name="connsiteX4" fmla="*/ 775663 w 3552420"/>
              <a:gd name="connsiteY4" fmla="*/ 5139186 h 5145492"/>
              <a:gd name="connsiteX5" fmla="*/ 0 w 3552420"/>
              <a:gd name="connsiteY5" fmla="*/ 763051 h 5145492"/>
              <a:gd name="connsiteX0" fmla="*/ 0 w 3552420"/>
              <a:gd name="connsiteY0" fmla="*/ 772868 h 5155309"/>
              <a:gd name="connsiteX1" fmla="*/ 712895 w 3552420"/>
              <a:gd name="connsiteY1" fmla="*/ 0 h 5155309"/>
              <a:gd name="connsiteX2" fmla="*/ 3552420 w 3552420"/>
              <a:gd name="connsiteY2" fmla="*/ 9817 h 5155309"/>
              <a:gd name="connsiteX3" fmla="*/ 3552420 w 3552420"/>
              <a:gd name="connsiteY3" fmla="*/ 5155309 h 5155309"/>
              <a:gd name="connsiteX4" fmla="*/ 775663 w 3552420"/>
              <a:gd name="connsiteY4" fmla="*/ 5149003 h 5155309"/>
              <a:gd name="connsiteX5" fmla="*/ 0 w 3552420"/>
              <a:gd name="connsiteY5" fmla="*/ 772868 h 5155309"/>
              <a:gd name="connsiteX0" fmla="*/ 0 w 3520889"/>
              <a:gd name="connsiteY0" fmla="*/ 608907 h 5155309"/>
              <a:gd name="connsiteX1" fmla="*/ 681364 w 3520889"/>
              <a:gd name="connsiteY1" fmla="*/ 0 h 5155309"/>
              <a:gd name="connsiteX2" fmla="*/ 3520889 w 3520889"/>
              <a:gd name="connsiteY2" fmla="*/ 9817 h 5155309"/>
              <a:gd name="connsiteX3" fmla="*/ 3520889 w 3520889"/>
              <a:gd name="connsiteY3" fmla="*/ 5155309 h 5155309"/>
              <a:gd name="connsiteX4" fmla="*/ 744132 w 3520889"/>
              <a:gd name="connsiteY4" fmla="*/ 5149003 h 5155309"/>
              <a:gd name="connsiteX5" fmla="*/ 0 w 3520889"/>
              <a:gd name="connsiteY5" fmla="*/ 608907 h 5155309"/>
              <a:gd name="connsiteX0" fmla="*/ 0 w 3785749"/>
              <a:gd name="connsiteY0" fmla="*/ 848543 h 5155309"/>
              <a:gd name="connsiteX1" fmla="*/ 946224 w 3785749"/>
              <a:gd name="connsiteY1" fmla="*/ 0 h 5155309"/>
              <a:gd name="connsiteX2" fmla="*/ 3785749 w 3785749"/>
              <a:gd name="connsiteY2" fmla="*/ 9817 h 5155309"/>
              <a:gd name="connsiteX3" fmla="*/ 3785749 w 3785749"/>
              <a:gd name="connsiteY3" fmla="*/ 5155309 h 5155309"/>
              <a:gd name="connsiteX4" fmla="*/ 1008992 w 3785749"/>
              <a:gd name="connsiteY4" fmla="*/ 5149003 h 5155309"/>
              <a:gd name="connsiteX5" fmla="*/ 0 w 3785749"/>
              <a:gd name="connsiteY5" fmla="*/ 848543 h 5155309"/>
              <a:gd name="connsiteX0" fmla="*/ 0 w 4403758"/>
              <a:gd name="connsiteY0" fmla="*/ 1069261 h 5155309"/>
              <a:gd name="connsiteX1" fmla="*/ 1564233 w 4403758"/>
              <a:gd name="connsiteY1" fmla="*/ 0 h 5155309"/>
              <a:gd name="connsiteX2" fmla="*/ 4403758 w 4403758"/>
              <a:gd name="connsiteY2" fmla="*/ 9817 h 5155309"/>
              <a:gd name="connsiteX3" fmla="*/ 4403758 w 4403758"/>
              <a:gd name="connsiteY3" fmla="*/ 5155309 h 5155309"/>
              <a:gd name="connsiteX4" fmla="*/ 1627001 w 4403758"/>
              <a:gd name="connsiteY4" fmla="*/ 5149003 h 5155309"/>
              <a:gd name="connsiteX5" fmla="*/ 0 w 4403758"/>
              <a:gd name="connsiteY5" fmla="*/ 1069261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696369 w 4473126"/>
              <a:gd name="connsiteY4" fmla="*/ 5149003 h 5155309"/>
              <a:gd name="connsiteX5" fmla="*/ 0 w 4473126"/>
              <a:gd name="connsiteY5" fmla="*/ 930525 h 5155309"/>
              <a:gd name="connsiteX0" fmla="*/ 0 w 4473126"/>
              <a:gd name="connsiteY0" fmla="*/ 930525 h 5155309"/>
              <a:gd name="connsiteX1" fmla="*/ 1633601 w 4473126"/>
              <a:gd name="connsiteY1" fmla="*/ 0 h 5155309"/>
              <a:gd name="connsiteX2" fmla="*/ 4473126 w 4473126"/>
              <a:gd name="connsiteY2" fmla="*/ 9817 h 5155309"/>
              <a:gd name="connsiteX3" fmla="*/ 4473126 w 4473126"/>
              <a:gd name="connsiteY3" fmla="*/ 5155309 h 5155309"/>
              <a:gd name="connsiteX4" fmla="*/ 1349528 w 4473126"/>
              <a:gd name="connsiteY4" fmla="*/ 5155309 h 5155309"/>
              <a:gd name="connsiteX5" fmla="*/ 0 w 4473126"/>
              <a:gd name="connsiteY5" fmla="*/ 930525 h 5155309"/>
              <a:gd name="connsiteX0" fmla="*/ 0 w 4473126"/>
              <a:gd name="connsiteY0" fmla="*/ 924218 h 5149002"/>
              <a:gd name="connsiteX1" fmla="*/ 927306 w 4473126"/>
              <a:gd name="connsiteY1" fmla="*/ 0 h 5149002"/>
              <a:gd name="connsiteX2" fmla="*/ 4473126 w 4473126"/>
              <a:gd name="connsiteY2" fmla="*/ 3510 h 5149002"/>
              <a:gd name="connsiteX3" fmla="*/ 4473126 w 4473126"/>
              <a:gd name="connsiteY3" fmla="*/ 5149002 h 5149002"/>
              <a:gd name="connsiteX4" fmla="*/ 1349528 w 4473126"/>
              <a:gd name="connsiteY4" fmla="*/ 5149002 h 5149002"/>
              <a:gd name="connsiteX5" fmla="*/ 0 w 4473126"/>
              <a:gd name="connsiteY5" fmla="*/ 9242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67337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76618 h 5149002"/>
              <a:gd name="connsiteX1" fmla="*/ 1251156 w 4796976"/>
              <a:gd name="connsiteY1" fmla="*/ 0 h 5149002"/>
              <a:gd name="connsiteX2" fmla="*/ 4796976 w 4796976"/>
              <a:gd name="connsiteY2" fmla="*/ 3510 h 5149002"/>
              <a:gd name="connsiteX3" fmla="*/ 4796976 w 4796976"/>
              <a:gd name="connsiteY3" fmla="*/ 5149002 h 5149002"/>
              <a:gd name="connsiteX4" fmla="*/ 1463828 w 4796976"/>
              <a:gd name="connsiteY4" fmla="*/ 5149002 h 5149002"/>
              <a:gd name="connsiteX5" fmla="*/ 0 w 4796976"/>
              <a:gd name="connsiteY5" fmla="*/ 1076618 h 5149002"/>
              <a:gd name="connsiteX0" fmla="*/ 0 w 4796976"/>
              <a:gd name="connsiteY0" fmla="*/ 1086143 h 5158527"/>
              <a:gd name="connsiteX1" fmla="*/ 984456 w 4796976"/>
              <a:gd name="connsiteY1" fmla="*/ 0 h 5158527"/>
              <a:gd name="connsiteX2" fmla="*/ 4796976 w 4796976"/>
              <a:gd name="connsiteY2" fmla="*/ 13035 h 5158527"/>
              <a:gd name="connsiteX3" fmla="*/ 4796976 w 4796976"/>
              <a:gd name="connsiteY3" fmla="*/ 5158527 h 5158527"/>
              <a:gd name="connsiteX4" fmla="*/ 1463828 w 4796976"/>
              <a:gd name="connsiteY4" fmla="*/ 5158527 h 5158527"/>
              <a:gd name="connsiteX5" fmla="*/ 0 w 4796976"/>
              <a:gd name="connsiteY5" fmla="*/ 1086143 h 5158527"/>
              <a:gd name="connsiteX0" fmla="*/ 0 w 4796976"/>
              <a:gd name="connsiteY0" fmla="*/ 1086143 h 5163289"/>
              <a:gd name="connsiteX1" fmla="*/ 984456 w 4796976"/>
              <a:gd name="connsiteY1" fmla="*/ 0 h 5163289"/>
              <a:gd name="connsiteX2" fmla="*/ 4796976 w 4796976"/>
              <a:gd name="connsiteY2" fmla="*/ 13035 h 5163289"/>
              <a:gd name="connsiteX3" fmla="*/ 4796976 w 4796976"/>
              <a:gd name="connsiteY3" fmla="*/ 5158527 h 5163289"/>
              <a:gd name="connsiteX4" fmla="*/ 1463828 w 4796976"/>
              <a:gd name="connsiteY4" fmla="*/ 5163289 h 5163289"/>
              <a:gd name="connsiteX5" fmla="*/ 0 w 4796976"/>
              <a:gd name="connsiteY5" fmla="*/ 1086143 h 5163289"/>
              <a:gd name="connsiteX0" fmla="*/ 0 w 4834813"/>
              <a:gd name="connsiteY0" fmla="*/ 1256410 h 5163289"/>
              <a:gd name="connsiteX1" fmla="*/ 1022293 w 4834813"/>
              <a:gd name="connsiteY1" fmla="*/ 0 h 5163289"/>
              <a:gd name="connsiteX2" fmla="*/ 4834813 w 4834813"/>
              <a:gd name="connsiteY2" fmla="*/ 13035 h 5163289"/>
              <a:gd name="connsiteX3" fmla="*/ 4834813 w 4834813"/>
              <a:gd name="connsiteY3" fmla="*/ 5158527 h 5163289"/>
              <a:gd name="connsiteX4" fmla="*/ 1501665 w 4834813"/>
              <a:gd name="connsiteY4" fmla="*/ 5163289 h 5163289"/>
              <a:gd name="connsiteX5" fmla="*/ 0 w 4834813"/>
              <a:gd name="connsiteY5" fmla="*/ 1256410 h 5163289"/>
              <a:gd name="connsiteX0" fmla="*/ 0 w 4828507"/>
              <a:gd name="connsiteY0" fmla="*/ 1332084 h 5163289"/>
              <a:gd name="connsiteX1" fmla="*/ 1015987 w 4828507"/>
              <a:gd name="connsiteY1" fmla="*/ 0 h 5163289"/>
              <a:gd name="connsiteX2" fmla="*/ 4828507 w 4828507"/>
              <a:gd name="connsiteY2" fmla="*/ 13035 h 5163289"/>
              <a:gd name="connsiteX3" fmla="*/ 4828507 w 4828507"/>
              <a:gd name="connsiteY3" fmla="*/ 5158527 h 5163289"/>
              <a:gd name="connsiteX4" fmla="*/ 1495359 w 4828507"/>
              <a:gd name="connsiteY4" fmla="*/ 5163289 h 5163289"/>
              <a:gd name="connsiteX5" fmla="*/ 0 w 4828507"/>
              <a:gd name="connsiteY5" fmla="*/ 1332084 h 5163289"/>
              <a:gd name="connsiteX0" fmla="*/ 0 w 4836127"/>
              <a:gd name="connsiteY0" fmla="*/ 1492104 h 5163289"/>
              <a:gd name="connsiteX1" fmla="*/ 1023607 w 4836127"/>
              <a:gd name="connsiteY1" fmla="*/ 0 h 5163289"/>
              <a:gd name="connsiteX2" fmla="*/ 4836127 w 4836127"/>
              <a:gd name="connsiteY2" fmla="*/ 13035 h 5163289"/>
              <a:gd name="connsiteX3" fmla="*/ 4836127 w 4836127"/>
              <a:gd name="connsiteY3" fmla="*/ 5158527 h 5163289"/>
              <a:gd name="connsiteX4" fmla="*/ 1502979 w 4836127"/>
              <a:gd name="connsiteY4" fmla="*/ 5163289 h 5163289"/>
              <a:gd name="connsiteX5" fmla="*/ 0 w 4836127"/>
              <a:gd name="connsiteY5" fmla="*/ 1492104 h 5163289"/>
              <a:gd name="connsiteX0" fmla="*/ 0 w 4820887"/>
              <a:gd name="connsiteY0" fmla="*/ 1606404 h 5163289"/>
              <a:gd name="connsiteX1" fmla="*/ 1008367 w 4820887"/>
              <a:gd name="connsiteY1" fmla="*/ 0 h 5163289"/>
              <a:gd name="connsiteX2" fmla="*/ 4820887 w 4820887"/>
              <a:gd name="connsiteY2" fmla="*/ 13035 h 5163289"/>
              <a:gd name="connsiteX3" fmla="*/ 4820887 w 4820887"/>
              <a:gd name="connsiteY3" fmla="*/ 5158527 h 5163289"/>
              <a:gd name="connsiteX4" fmla="*/ 1487739 w 4820887"/>
              <a:gd name="connsiteY4" fmla="*/ 5163289 h 5163289"/>
              <a:gd name="connsiteX5" fmla="*/ 0 w 4820887"/>
              <a:gd name="connsiteY5" fmla="*/ 1606404 h 5163289"/>
              <a:gd name="connsiteX0" fmla="*/ 0 w 4820887"/>
              <a:gd name="connsiteY0" fmla="*/ 1612287 h 5169172"/>
              <a:gd name="connsiteX1" fmla="*/ 1008367 w 4820887"/>
              <a:gd name="connsiteY1" fmla="*/ 5883 h 5169172"/>
              <a:gd name="connsiteX2" fmla="*/ 4820887 w 4820887"/>
              <a:gd name="connsiteY2" fmla="*/ 0 h 5169172"/>
              <a:gd name="connsiteX3" fmla="*/ 4820887 w 4820887"/>
              <a:gd name="connsiteY3" fmla="*/ 5164410 h 5169172"/>
              <a:gd name="connsiteX4" fmla="*/ 1487739 w 4820887"/>
              <a:gd name="connsiteY4" fmla="*/ 5169172 h 5169172"/>
              <a:gd name="connsiteX5" fmla="*/ 0 w 4820887"/>
              <a:gd name="connsiteY5" fmla="*/ 1612287 h 5169172"/>
              <a:gd name="connsiteX0" fmla="*/ 0 w 4833500"/>
              <a:gd name="connsiteY0" fmla="*/ 1612287 h 5169172"/>
              <a:gd name="connsiteX1" fmla="*/ 1008367 w 4833500"/>
              <a:gd name="connsiteY1" fmla="*/ 5883 h 5169172"/>
              <a:gd name="connsiteX2" fmla="*/ 4833500 w 4833500"/>
              <a:gd name="connsiteY2" fmla="*/ 0 h 5169172"/>
              <a:gd name="connsiteX3" fmla="*/ 4820887 w 4833500"/>
              <a:gd name="connsiteY3" fmla="*/ 5164410 h 5169172"/>
              <a:gd name="connsiteX4" fmla="*/ 1487739 w 4833500"/>
              <a:gd name="connsiteY4" fmla="*/ 5169172 h 5169172"/>
              <a:gd name="connsiteX5" fmla="*/ 0 w 4833500"/>
              <a:gd name="connsiteY5" fmla="*/ 1612287 h 5169172"/>
              <a:gd name="connsiteX0" fmla="*/ 0 w 4785733"/>
              <a:gd name="connsiteY0" fmla="*/ 1612287 h 5169172"/>
              <a:gd name="connsiteX1" fmla="*/ 960600 w 4785733"/>
              <a:gd name="connsiteY1" fmla="*/ 5883 h 5169172"/>
              <a:gd name="connsiteX2" fmla="*/ 4785733 w 4785733"/>
              <a:gd name="connsiteY2" fmla="*/ 0 h 5169172"/>
              <a:gd name="connsiteX3" fmla="*/ 4773120 w 4785733"/>
              <a:gd name="connsiteY3" fmla="*/ 5164410 h 5169172"/>
              <a:gd name="connsiteX4" fmla="*/ 1439972 w 4785733"/>
              <a:gd name="connsiteY4" fmla="*/ 5169172 h 5169172"/>
              <a:gd name="connsiteX5" fmla="*/ 0 w 4785733"/>
              <a:gd name="connsiteY5" fmla="*/ 1612287 h 5169172"/>
              <a:gd name="connsiteX0" fmla="*/ 0 w 4801104"/>
              <a:gd name="connsiteY0" fmla="*/ 1612287 h 5198751"/>
              <a:gd name="connsiteX1" fmla="*/ 960600 w 4801104"/>
              <a:gd name="connsiteY1" fmla="*/ 5883 h 5198751"/>
              <a:gd name="connsiteX2" fmla="*/ 4785733 w 4801104"/>
              <a:gd name="connsiteY2" fmla="*/ 0 h 5198751"/>
              <a:gd name="connsiteX3" fmla="*/ 4800594 w 4801104"/>
              <a:gd name="connsiteY3" fmla="*/ 5198751 h 5198751"/>
              <a:gd name="connsiteX4" fmla="*/ 1439972 w 4801104"/>
              <a:gd name="connsiteY4" fmla="*/ 5169172 h 5198751"/>
              <a:gd name="connsiteX5" fmla="*/ 0 w 4801104"/>
              <a:gd name="connsiteY5" fmla="*/ 1612287 h 5198751"/>
              <a:gd name="connsiteX0" fmla="*/ 0 w 4801104"/>
              <a:gd name="connsiteY0" fmla="*/ 1612287 h 5203514"/>
              <a:gd name="connsiteX1" fmla="*/ 960600 w 4801104"/>
              <a:gd name="connsiteY1" fmla="*/ 5883 h 5203514"/>
              <a:gd name="connsiteX2" fmla="*/ 4785733 w 4801104"/>
              <a:gd name="connsiteY2" fmla="*/ 0 h 5203514"/>
              <a:gd name="connsiteX3" fmla="*/ 4800594 w 4801104"/>
              <a:gd name="connsiteY3" fmla="*/ 5198751 h 5203514"/>
              <a:gd name="connsiteX4" fmla="*/ 1433104 w 4801104"/>
              <a:gd name="connsiteY4" fmla="*/ 5203514 h 5203514"/>
              <a:gd name="connsiteX5" fmla="*/ 0 w 4801104"/>
              <a:gd name="connsiteY5" fmla="*/ 1612287 h 5203514"/>
              <a:gd name="connsiteX0" fmla="*/ 0 w 4813206"/>
              <a:gd name="connsiteY0" fmla="*/ 1606404 h 5197631"/>
              <a:gd name="connsiteX1" fmla="*/ 960600 w 4813206"/>
              <a:gd name="connsiteY1" fmla="*/ 0 h 5197631"/>
              <a:gd name="connsiteX2" fmla="*/ 4813206 w 4813206"/>
              <a:gd name="connsiteY2" fmla="*/ 984 h 5197631"/>
              <a:gd name="connsiteX3" fmla="*/ 4800594 w 4813206"/>
              <a:gd name="connsiteY3" fmla="*/ 5192868 h 5197631"/>
              <a:gd name="connsiteX4" fmla="*/ 1433104 w 4813206"/>
              <a:gd name="connsiteY4" fmla="*/ 5197631 h 5197631"/>
              <a:gd name="connsiteX5" fmla="*/ 0 w 4813206"/>
              <a:gd name="connsiteY5" fmla="*/ 1606404 h 5197631"/>
              <a:gd name="connsiteX0" fmla="*/ 0 w 4854416"/>
              <a:gd name="connsiteY0" fmla="*/ 1626024 h 5217251"/>
              <a:gd name="connsiteX1" fmla="*/ 960600 w 4854416"/>
              <a:gd name="connsiteY1" fmla="*/ 19620 h 5217251"/>
              <a:gd name="connsiteX2" fmla="*/ 4854416 w 4854416"/>
              <a:gd name="connsiteY2" fmla="*/ 0 h 5217251"/>
              <a:gd name="connsiteX3" fmla="*/ 4800594 w 4854416"/>
              <a:gd name="connsiteY3" fmla="*/ 5212488 h 5217251"/>
              <a:gd name="connsiteX4" fmla="*/ 1433104 w 4854416"/>
              <a:gd name="connsiteY4" fmla="*/ 5217251 h 5217251"/>
              <a:gd name="connsiteX5" fmla="*/ 0 w 4854416"/>
              <a:gd name="connsiteY5" fmla="*/ 1626024 h 5217251"/>
              <a:gd name="connsiteX0" fmla="*/ 0 w 4820075"/>
              <a:gd name="connsiteY0" fmla="*/ 1626024 h 5217251"/>
              <a:gd name="connsiteX1" fmla="*/ 960600 w 4820075"/>
              <a:gd name="connsiteY1" fmla="*/ 19620 h 5217251"/>
              <a:gd name="connsiteX2" fmla="*/ 4820075 w 4820075"/>
              <a:gd name="connsiteY2" fmla="*/ 0 h 5217251"/>
              <a:gd name="connsiteX3" fmla="*/ 4800594 w 4820075"/>
              <a:gd name="connsiteY3" fmla="*/ 5212488 h 5217251"/>
              <a:gd name="connsiteX4" fmla="*/ 1433104 w 4820075"/>
              <a:gd name="connsiteY4" fmla="*/ 5217251 h 5217251"/>
              <a:gd name="connsiteX5" fmla="*/ 0 w 4820075"/>
              <a:gd name="connsiteY5" fmla="*/ 1626024 h 5217251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433104 w 4820075"/>
              <a:gd name="connsiteY4" fmla="*/ 5203514 h 5203514"/>
              <a:gd name="connsiteX5" fmla="*/ 0 w 4820075"/>
              <a:gd name="connsiteY5" fmla="*/ 1612287 h 5203514"/>
              <a:gd name="connsiteX0" fmla="*/ 0 w 4820075"/>
              <a:gd name="connsiteY0" fmla="*/ 1612287 h 5203514"/>
              <a:gd name="connsiteX1" fmla="*/ 960600 w 4820075"/>
              <a:gd name="connsiteY1" fmla="*/ 5883 h 5203514"/>
              <a:gd name="connsiteX2" fmla="*/ 4820075 w 4820075"/>
              <a:gd name="connsiteY2" fmla="*/ 0 h 5203514"/>
              <a:gd name="connsiteX3" fmla="*/ 4800594 w 4820075"/>
              <a:gd name="connsiteY3" fmla="*/ 5198751 h 5203514"/>
              <a:gd name="connsiteX4" fmla="*/ 1644014 w 4820075"/>
              <a:gd name="connsiteY4" fmla="*/ 5203514 h 5203514"/>
              <a:gd name="connsiteX5" fmla="*/ 0 w 4820075"/>
              <a:gd name="connsiteY5" fmla="*/ 1612287 h 5203514"/>
              <a:gd name="connsiteX0" fmla="*/ 0 w 4820075"/>
              <a:gd name="connsiteY0" fmla="*/ 1615991 h 5207218"/>
              <a:gd name="connsiteX1" fmla="*/ 1161923 w 4820075"/>
              <a:gd name="connsiteY1" fmla="*/ 0 h 5207218"/>
              <a:gd name="connsiteX2" fmla="*/ 4820075 w 4820075"/>
              <a:gd name="connsiteY2" fmla="*/ 3704 h 5207218"/>
              <a:gd name="connsiteX3" fmla="*/ 4800594 w 4820075"/>
              <a:gd name="connsiteY3" fmla="*/ 5202455 h 5207218"/>
              <a:gd name="connsiteX4" fmla="*/ 1644014 w 4820075"/>
              <a:gd name="connsiteY4" fmla="*/ 5207218 h 5207218"/>
              <a:gd name="connsiteX5" fmla="*/ 0 w 4820075"/>
              <a:gd name="connsiteY5" fmla="*/ 1615991 h 5207218"/>
              <a:gd name="connsiteX0" fmla="*/ 0 w 4589992"/>
              <a:gd name="connsiteY0" fmla="*/ 1625578 h 5207218"/>
              <a:gd name="connsiteX1" fmla="*/ 931840 w 4589992"/>
              <a:gd name="connsiteY1" fmla="*/ 0 h 5207218"/>
              <a:gd name="connsiteX2" fmla="*/ 4589992 w 4589992"/>
              <a:gd name="connsiteY2" fmla="*/ 3704 h 5207218"/>
              <a:gd name="connsiteX3" fmla="*/ 4570511 w 4589992"/>
              <a:gd name="connsiteY3" fmla="*/ 5202455 h 5207218"/>
              <a:gd name="connsiteX4" fmla="*/ 1413931 w 4589992"/>
              <a:gd name="connsiteY4" fmla="*/ 5207218 h 5207218"/>
              <a:gd name="connsiteX5" fmla="*/ 0 w 4589992"/>
              <a:gd name="connsiteY5" fmla="*/ 1625578 h 520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9992" h="5207218">
                <a:moveTo>
                  <a:pt x="0" y="1625578"/>
                </a:moveTo>
                <a:lnTo>
                  <a:pt x="931840" y="0"/>
                </a:lnTo>
                <a:lnTo>
                  <a:pt x="4589992" y="3704"/>
                </a:lnTo>
                <a:cubicBezTo>
                  <a:pt x="4585788" y="1725174"/>
                  <a:pt x="4574715" y="3480985"/>
                  <a:pt x="4570511" y="5202455"/>
                </a:cubicBezTo>
                <a:lnTo>
                  <a:pt x="1413931" y="5207218"/>
                </a:lnTo>
                <a:lnTo>
                  <a:pt x="0" y="1625578"/>
                </a:lnTo>
                <a:close/>
              </a:path>
            </a:pathLst>
          </a:custGeo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5536" y="1849496"/>
            <a:ext cx="3789196" cy="369332"/>
          </a:xfrm>
        </p:spPr>
        <p:txBody>
          <a:bodyPr>
            <a:noAutofit/>
          </a:bodyPr>
          <a:lstStyle>
            <a:lvl1pPr marL="0" indent="0" algn="l">
              <a:buNone/>
              <a:defRPr sz="1800" baseline="0">
                <a:solidFill>
                  <a:srgbClr val="009EE3"/>
                </a:solidFill>
                <a:latin typeface="Titillium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Überschrift 2 </a:t>
            </a:r>
            <a:r>
              <a:rPr lang="de-DE" dirty="0"/>
              <a:t>/ Autor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13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orient="horz" pos="1003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1409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315946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0" y="345541"/>
            <a:ext cx="656735" cy="7577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960" y="1184435"/>
            <a:ext cx="62822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Titillium" panose="00000500000000000000" pitchFamily="50" charset="0"/>
              </a:rPr>
              <a:t>Vielen</a:t>
            </a:r>
            <a:r>
              <a:rPr lang="de-CH" sz="2800" b="1" baseline="0" dirty="0">
                <a:latin typeface="Titillium" panose="00000500000000000000" pitchFamily="50" charset="0"/>
              </a:rPr>
              <a:t> Dank für Ihre Aufmerksamkeit </a:t>
            </a:r>
            <a:endParaRPr lang="de-CH" sz="2800" b="1" dirty="0">
              <a:latin typeface="Titillium" panose="00000500000000000000" pitchFamily="50" charset="0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86011" y="1563638"/>
            <a:ext cx="721837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de-CH" sz="2000" b="0" dirty="0">
              <a:solidFill>
                <a:schemeClr val="tx1"/>
              </a:solidFill>
              <a:latin typeface="Titillium" panose="00000500000000000000" pitchFamily="50" charset="0"/>
            </a:endParaRPr>
          </a:p>
          <a:p>
            <a:r>
              <a:rPr lang="de-CH" sz="2000" b="0" dirty="0">
                <a:solidFill>
                  <a:schemeClr val="tx1"/>
                </a:solidFill>
                <a:latin typeface="Titillium" panose="00000500000000000000" pitchFamily="50" charset="0"/>
              </a:rPr>
              <a:t>Weitere</a:t>
            </a:r>
            <a:r>
              <a:rPr lang="de-CH" sz="2000" b="0" baseline="0" dirty="0">
                <a:solidFill>
                  <a:schemeClr val="tx1"/>
                </a:solidFill>
                <a:latin typeface="Titillium" panose="00000500000000000000" pitchFamily="50" charset="0"/>
              </a:rPr>
              <a:t> Informationen finden Sie unter</a:t>
            </a:r>
            <a:r>
              <a:rPr lang="de-CH" sz="2000" b="0" baseline="0" dirty="0">
                <a:solidFill>
                  <a:srgbClr val="009EE3"/>
                </a:solidFill>
                <a:latin typeface="Titillium" panose="00000500000000000000" pitchFamily="50" charset="0"/>
              </a:rPr>
              <a:t> </a:t>
            </a:r>
          </a:p>
          <a:p>
            <a:r>
              <a:rPr lang="de-CH" sz="2000" b="0" baseline="0" dirty="0">
                <a:solidFill>
                  <a:srgbClr val="009EE3"/>
                </a:solidFill>
                <a:latin typeface="Titillium" panose="00000500000000000000" pitchFamily="50" charset="0"/>
              </a:rPr>
              <a:t>www.berufsbildungscenter.ch</a:t>
            </a:r>
            <a:endParaRPr lang="de-CH" sz="2000" b="0" dirty="0">
              <a:solidFill>
                <a:srgbClr val="009EE3"/>
              </a:solidFill>
              <a:latin typeface="Titillium" panose="00000500000000000000" pitchFamily="50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0020"/>
            <a:ext cx="5364088" cy="211347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6B0919A-D6BD-48BA-85B2-0C3939CC68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34578" y="4355982"/>
            <a:ext cx="340898" cy="34089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6B7AEE8-BA98-4A93-BAF6-19B7EED01DE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47135" y="4346635"/>
            <a:ext cx="339665" cy="33966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A281E60-9528-4631-A0E6-D0A5C728461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24490" y="4347707"/>
            <a:ext cx="338431" cy="33859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FDD95D7-EBA4-461C-8B96-7045C3DFBF3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14565" y="4362125"/>
            <a:ext cx="338268" cy="33843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F45196C-8265-443F-A38D-72F70C72887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704477" y="4347869"/>
            <a:ext cx="338431" cy="3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2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mit F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20" y="345541"/>
            <a:ext cx="656735" cy="757772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960" y="1184435"/>
            <a:ext cx="62822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Titillium" panose="00000500000000000000" pitchFamily="50" charset="0"/>
              </a:rPr>
              <a:t>Fragen?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386011" y="1563638"/>
            <a:ext cx="72183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de-CH" sz="2000" b="0" dirty="0">
              <a:solidFill>
                <a:schemeClr val="tx1"/>
              </a:solidFill>
              <a:latin typeface="Titillium" panose="00000500000000000000" pitchFamily="50" charset="0"/>
            </a:endParaRPr>
          </a:p>
          <a:p>
            <a:r>
              <a:rPr lang="de-CH" sz="2000" b="0" dirty="0">
                <a:solidFill>
                  <a:schemeClr val="tx1"/>
                </a:solidFill>
                <a:latin typeface="Titillium" panose="00000500000000000000" pitchFamily="50" charset="0"/>
              </a:rPr>
              <a:t>Vielen</a:t>
            </a:r>
            <a:r>
              <a:rPr lang="de-CH" sz="2000" b="0" baseline="0" dirty="0">
                <a:solidFill>
                  <a:schemeClr val="tx1"/>
                </a:solidFill>
                <a:latin typeface="Titillium" panose="00000500000000000000" pitchFamily="50" charset="0"/>
              </a:rPr>
              <a:t> Dank für die Aufmerksamkeit</a:t>
            </a:r>
            <a:endParaRPr lang="de-CH" sz="2000" b="0" dirty="0">
              <a:solidFill>
                <a:schemeClr val="tx1"/>
              </a:solidFill>
              <a:latin typeface="Titillium" panose="00000500000000000000" pitchFamily="50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30020"/>
            <a:ext cx="5364088" cy="211347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53FB5C7-62DB-44CE-956B-928A85E6CA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34578" y="4355982"/>
            <a:ext cx="340898" cy="34089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3399C9A-14D7-4B32-8587-317448A9CD2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47135" y="4346635"/>
            <a:ext cx="339665" cy="33966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B17C-2D1C-47E2-B3E2-CF8061FCCB8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24490" y="4347707"/>
            <a:ext cx="338431" cy="33859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0885A4F-ABCE-45A4-B3C7-3684A1657F1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14565" y="4362125"/>
            <a:ext cx="338268" cy="33843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37B219B-C152-4A58-AE31-74FA0391DD2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704477" y="4347869"/>
            <a:ext cx="338431" cy="3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41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überschrift/Zitat mit 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80" y="4294612"/>
            <a:ext cx="3600400" cy="430887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CH" sz="2200" b="1" dirty="0"/>
              <a:t>Überschrift 1 / Zitat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92080" y="4606893"/>
            <a:ext cx="3600400" cy="369332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9EE3"/>
                </a:solidFill>
              </a:defRPr>
            </a:lvl1pPr>
          </a:lstStyle>
          <a:p>
            <a:pPr lvl="0"/>
            <a:r>
              <a:rPr lang="de-CH" dirty="0"/>
              <a:t>Überschrift 2 / Autor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22860" y="-22860"/>
            <a:ext cx="9197340" cy="4493961"/>
          </a:xfrm>
          <a:custGeom>
            <a:avLst/>
            <a:gdLst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44000 w 9144000"/>
              <a:gd name="connsiteY2" fmla="*/ 422751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44000 w 9144000"/>
              <a:gd name="connsiteY2" fmla="*/ 422751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37693 w 9144000"/>
              <a:gd name="connsiteY2" fmla="*/ 3546443 h 4227513"/>
              <a:gd name="connsiteX3" fmla="*/ 0 w 9144000"/>
              <a:gd name="connsiteY3" fmla="*/ 4227513 h 4227513"/>
              <a:gd name="connsiteX4" fmla="*/ 0 w 9144000"/>
              <a:gd name="connsiteY4" fmla="*/ 0 h 4227513"/>
              <a:gd name="connsiteX0" fmla="*/ 0 w 9144000"/>
              <a:gd name="connsiteY0" fmla="*/ 0 h 4227513"/>
              <a:gd name="connsiteX1" fmla="*/ 9144000 w 9144000"/>
              <a:gd name="connsiteY1" fmla="*/ 0 h 4227513"/>
              <a:gd name="connsiteX2" fmla="*/ 9137693 w 9144000"/>
              <a:gd name="connsiteY2" fmla="*/ 3546443 h 4227513"/>
              <a:gd name="connsiteX3" fmla="*/ 1917087 w 9144000"/>
              <a:gd name="connsiteY3" fmla="*/ 4073810 h 4227513"/>
              <a:gd name="connsiteX4" fmla="*/ 0 w 9144000"/>
              <a:gd name="connsiteY4" fmla="*/ 4227513 h 4227513"/>
              <a:gd name="connsiteX5" fmla="*/ 0 w 9144000"/>
              <a:gd name="connsiteY5" fmla="*/ 0 h 4227513"/>
              <a:gd name="connsiteX0" fmla="*/ 0 w 9144000"/>
              <a:gd name="connsiteY0" fmla="*/ 0 h 4073810"/>
              <a:gd name="connsiteX1" fmla="*/ 9144000 w 9144000"/>
              <a:gd name="connsiteY1" fmla="*/ 0 h 4073810"/>
              <a:gd name="connsiteX2" fmla="*/ 9137693 w 9144000"/>
              <a:gd name="connsiteY2" fmla="*/ 3546443 h 4073810"/>
              <a:gd name="connsiteX3" fmla="*/ 1917087 w 9144000"/>
              <a:gd name="connsiteY3" fmla="*/ 4073810 h 4073810"/>
              <a:gd name="connsiteX4" fmla="*/ 0 w 9144000"/>
              <a:gd name="connsiteY4" fmla="*/ 3628423 h 4073810"/>
              <a:gd name="connsiteX5" fmla="*/ 0 w 9144000"/>
              <a:gd name="connsiteY5" fmla="*/ 0 h 4073810"/>
              <a:gd name="connsiteX0" fmla="*/ 0 w 9144000"/>
              <a:gd name="connsiteY0" fmla="*/ 0 h 4471101"/>
              <a:gd name="connsiteX1" fmla="*/ 9144000 w 9144000"/>
              <a:gd name="connsiteY1" fmla="*/ 0 h 4471101"/>
              <a:gd name="connsiteX2" fmla="*/ 9137693 w 9144000"/>
              <a:gd name="connsiteY2" fmla="*/ 3546443 h 4471101"/>
              <a:gd name="connsiteX3" fmla="*/ 920706 w 9144000"/>
              <a:gd name="connsiteY3" fmla="*/ 4471101 h 4471101"/>
              <a:gd name="connsiteX4" fmla="*/ 0 w 9144000"/>
              <a:gd name="connsiteY4" fmla="*/ 3628423 h 4471101"/>
              <a:gd name="connsiteX5" fmla="*/ 0 w 9144000"/>
              <a:gd name="connsiteY5" fmla="*/ 0 h 4471101"/>
              <a:gd name="connsiteX0" fmla="*/ 0 w 9150584"/>
              <a:gd name="connsiteY0" fmla="*/ 0 h 4471101"/>
              <a:gd name="connsiteX1" fmla="*/ 9144000 w 9150584"/>
              <a:gd name="connsiteY1" fmla="*/ 0 h 4471101"/>
              <a:gd name="connsiteX2" fmla="*/ 9150305 w 9150584"/>
              <a:gd name="connsiteY2" fmla="*/ 3697792 h 4471101"/>
              <a:gd name="connsiteX3" fmla="*/ 920706 w 9150584"/>
              <a:gd name="connsiteY3" fmla="*/ 4471101 h 4471101"/>
              <a:gd name="connsiteX4" fmla="*/ 0 w 9150584"/>
              <a:gd name="connsiteY4" fmla="*/ 3628423 h 4471101"/>
              <a:gd name="connsiteX5" fmla="*/ 0 w 9150584"/>
              <a:gd name="connsiteY5" fmla="*/ 0 h 4471101"/>
              <a:gd name="connsiteX0" fmla="*/ 0 w 9173444"/>
              <a:gd name="connsiteY0" fmla="*/ 0 h 4493961"/>
              <a:gd name="connsiteX1" fmla="*/ 9166860 w 9173444"/>
              <a:gd name="connsiteY1" fmla="*/ 22860 h 4493961"/>
              <a:gd name="connsiteX2" fmla="*/ 9173165 w 9173444"/>
              <a:gd name="connsiteY2" fmla="*/ 3720652 h 4493961"/>
              <a:gd name="connsiteX3" fmla="*/ 943566 w 9173444"/>
              <a:gd name="connsiteY3" fmla="*/ 4493961 h 4493961"/>
              <a:gd name="connsiteX4" fmla="*/ 22860 w 9173444"/>
              <a:gd name="connsiteY4" fmla="*/ 3651283 h 4493961"/>
              <a:gd name="connsiteX5" fmla="*/ 0 w 9173444"/>
              <a:gd name="connsiteY5" fmla="*/ 0 h 4493961"/>
              <a:gd name="connsiteX0" fmla="*/ 0 w 9173444"/>
              <a:gd name="connsiteY0" fmla="*/ 0 h 4493961"/>
              <a:gd name="connsiteX1" fmla="*/ 9166860 w 9173444"/>
              <a:gd name="connsiteY1" fmla="*/ 22860 h 4493961"/>
              <a:gd name="connsiteX2" fmla="*/ 9173165 w 9173444"/>
              <a:gd name="connsiteY2" fmla="*/ 3720652 h 4493961"/>
              <a:gd name="connsiteX3" fmla="*/ 943566 w 9173444"/>
              <a:gd name="connsiteY3" fmla="*/ 4493961 h 4493961"/>
              <a:gd name="connsiteX4" fmla="*/ 0 w 9173444"/>
              <a:gd name="connsiteY4" fmla="*/ 3651283 h 4493961"/>
              <a:gd name="connsiteX5" fmla="*/ 0 w 9173444"/>
              <a:gd name="connsiteY5" fmla="*/ 0 h 4493961"/>
              <a:gd name="connsiteX0" fmla="*/ 0 w 9174480"/>
              <a:gd name="connsiteY0" fmla="*/ 0 h 4493961"/>
              <a:gd name="connsiteX1" fmla="*/ 9174480 w 9174480"/>
              <a:gd name="connsiteY1" fmla="*/ 0 h 4493961"/>
              <a:gd name="connsiteX2" fmla="*/ 9173165 w 9174480"/>
              <a:gd name="connsiteY2" fmla="*/ 3720652 h 4493961"/>
              <a:gd name="connsiteX3" fmla="*/ 943566 w 9174480"/>
              <a:gd name="connsiteY3" fmla="*/ 4493961 h 4493961"/>
              <a:gd name="connsiteX4" fmla="*/ 0 w 9174480"/>
              <a:gd name="connsiteY4" fmla="*/ 3651283 h 4493961"/>
              <a:gd name="connsiteX5" fmla="*/ 0 w 9174480"/>
              <a:gd name="connsiteY5" fmla="*/ 0 h 4493961"/>
              <a:gd name="connsiteX0" fmla="*/ 0 w 9188574"/>
              <a:gd name="connsiteY0" fmla="*/ 0 h 4493961"/>
              <a:gd name="connsiteX1" fmla="*/ 9174480 w 9188574"/>
              <a:gd name="connsiteY1" fmla="*/ 0 h 4493961"/>
              <a:gd name="connsiteX2" fmla="*/ 9188405 w 9188574"/>
              <a:gd name="connsiteY2" fmla="*/ 3713032 h 4493961"/>
              <a:gd name="connsiteX3" fmla="*/ 943566 w 9188574"/>
              <a:gd name="connsiteY3" fmla="*/ 4493961 h 4493961"/>
              <a:gd name="connsiteX4" fmla="*/ 0 w 9188574"/>
              <a:gd name="connsiteY4" fmla="*/ 3651283 h 4493961"/>
              <a:gd name="connsiteX5" fmla="*/ 0 w 9188574"/>
              <a:gd name="connsiteY5" fmla="*/ 0 h 4493961"/>
              <a:gd name="connsiteX0" fmla="*/ 0 w 9197340"/>
              <a:gd name="connsiteY0" fmla="*/ 0 h 4493961"/>
              <a:gd name="connsiteX1" fmla="*/ 9197340 w 9197340"/>
              <a:gd name="connsiteY1" fmla="*/ 0 h 4493961"/>
              <a:gd name="connsiteX2" fmla="*/ 9188405 w 9197340"/>
              <a:gd name="connsiteY2" fmla="*/ 3713032 h 4493961"/>
              <a:gd name="connsiteX3" fmla="*/ 943566 w 9197340"/>
              <a:gd name="connsiteY3" fmla="*/ 4493961 h 4493961"/>
              <a:gd name="connsiteX4" fmla="*/ 0 w 9197340"/>
              <a:gd name="connsiteY4" fmla="*/ 3651283 h 4493961"/>
              <a:gd name="connsiteX5" fmla="*/ 0 w 9197340"/>
              <a:gd name="connsiteY5" fmla="*/ 0 h 449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7340" h="4493961">
                <a:moveTo>
                  <a:pt x="0" y="0"/>
                </a:moveTo>
                <a:lnTo>
                  <a:pt x="9197340" y="0"/>
                </a:lnTo>
                <a:cubicBezTo>
                  <a:pt x="9195238" y="1182148"/>
                  <a:pt x="9190507" y="2530884"/>
                  <a:pt x="9188405" y="3713032"/>
                </a:cubicBezTo>
                <a:lnTo>
                  <a:pt x="943566" y="4493961"/>
                </a:lnTo>
                <a:lnTo>
                  <a:pt x="0" y="3651283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 dirty="0"/>
              <a:t>Bild durch Klicken auf Symbol hinzufügen 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6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  <p15:guide id="2" orient="horz" pos="100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25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/>
          <p:cNvSpPr>
            <a:spLocks noGrp="1"/>
          </p:cNvSpPr>
          <p:nvPr>
            <p:ph sz="quarter" idx="16"/>
          </p:nvPr>
        </p:nvSpPr>
        <p:spPr>
          <a:xfrm>
            <a:off x="678697" y="1419225"/>
            <a:ext cx="779145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210940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113">
          <p15:clr>
            <a:srgbClr val="FBAE40"/>
          </p15:clr>
        </p15:guide>
        <p15:guide id="3" pos="42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779341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8698" y="615164"/>
            <a:ext cx="7791450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24" name="Foliennummernplatzhalter 5"/>
          <p:cNvSpPr txBox="1">
            <a:spLocks/>
          </p:cNvSpPr>
          <p:nvPr userDrawn="1"/>
        </p:nvSpPr>
        <p:spPr>
          <a:xfrm>
            <a:off x="8515054" y="4803998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AB9BD9-5D89-4750-A40F-C0FE88AA40E1}" type="slidenum">
              <a:rPr lang="de-CH" smtClean="0">
                <a:solidFill>
                  <a:srgbClr val="565656"/>
                </a:solidFill>
                <a:latin typeface="Titillium" pitchFamily="50" charset="0"/>
              </a:rPr>
              <a:pPr/>
              <a:t>‹Nr.›</a:t>
            </a:fld>
            <a:endParaRPr lang="de-CH" dirty="0">
              <a:solidFill>
                <a:srgbClr val="565656"/>
              </a:solidFill>
              <a:latin typeface="Titillium" pitchFamily="50" charset="0"/>
            </a:endParaRPr>
          </a:p>
        </p:txBody>
      </p:sp>
      <p:cxnSp>
        <p:nvCxnSpPr>
          <p:cNvPr id="25" name="Gerade Verbindung 17"/>
          <p:cNvCxnSpPr/>
          <p:nvPr userDrawn="1"/>
        </p:nvCxnSpPr>
        <p:spPr>
          <a:xfrm>
            <a:off x="8705850" y="4823048"/>
            <a:ext cx="179880" cy="0"/>
          </a:xfrm>
          <a:prstGeom prst="line">
            <a:avLst/>
          </a:prstGeom>
          <a:ln w="9525">
            <a:solidFill>
              <a:srgbClr val="565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8" name="Inhaltsplatzhalter 3"/>
          <p:cNvSpPr>
            <a:spLocks noGrp="1"/>
          </p:cNvSpPr>
          <p:nvPr>
            <p:ph sz="quarter" idx="16"/>
          </p:nvPr>
        </p:nvSpPr>
        <p:spPr>
          <a:xfrm>
            <a:off x="678697" y="1419225"/>
            <a:ext cx="779145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27632769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  <p15:guide id="2" pos="113" userDrawn="1">
          <p15:clr>
            <a:srgbClr val="FBAE40"/>
          </p15:clr>
        </p15:guide>
        <p15:guide id="3" pos="42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Inhalt +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4" y="0"/>
            <a:ext cx="4111478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4047677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8"/>
          </p:nvPr>
        </p:nvSpPr>
        <p:spPr>
          <a:xfrm>
            <a:off x="678697" y="1420911"/>
            <a:ext cx="404571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61622522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317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+ Inhalt und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4" y="0"/>
            <a:ext cx="4111478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4039285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4038266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quarter" idx="18"/>
          </p:nvPr>
        </p:nvSpPr>
        <p:spPr>
          <a:xfrm>
            <a:off x="678697" y="1420911"/>
            <a:ext cx="4045710" cy="3167063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15752661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  <p15:guide id="2" pos="317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Zwischentitel + Inhalt, Bild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8573872" y="267494"/>
            <a:ext cx="467072" cy="21602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TitilliumText25L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>
              <a:latin typeface="Titillium" pitchFamily="50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6"/>
          </p:nvPr>
        </p:nvSpPr>
        <p:spPr>
          <a:xfrm>
            <a:off x="5045644" y="0"/>
            <a:ext cx="4111478" cy="5157273"/>
          </a:xfrm>
          <a:custGeom>
            <a:avLst/>
            <a:gdLst>
              <a:gd name="connsiteX0" fmla="*/ 0 w 3311525"/>
              <a:gd name="connsiteY0" fmla="*/ 0 h 3216275"/>
              <a:gd name="connsiteX1" fmla="*/ 3311525 w 3311525"/>
              <a:gd name="connsiteY1" fmla="*/ 0 h 3216275"/>
              <a:gd name="connsiteX2" fmla="*/ 3311525 w 3311525"/>
              <a:gd name="connsiteY2" fmla="*/ 3216275 h 3216275"/>
              <a:gd name="connsiteX3" fmla="*/ 0 w 3311525"/>
              <a:gd name="connsiteY3" fmla="*/ 3216275 h 3216275"/>
              <a:gd name="connsiteX4" fmla="*/ 0 w 3311525"/>
              <a:gd name="connsiteY4" fmla="*/ 0 h 321627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95492 w 3311525"/>
              <a:gd name="connsiteY4" fmla="*/ 0 h 3449605"/>
              <a:gd name="connsiteX0" fmla="*/ 195492 w 3311525"/>
              <a:gd name="connsiteY0" fmla="*/ 0 h 3449605"/>
              <a:gd name="connsiteX1" fmla="*/ 3311525 w 3311525"/>
              <a:gd name="connsiteY1" fmla="*/ 233330 h 3449605"/>
              <a:gd name="connsiteX2" fmla="*/ 3311525 w 3311525"/>
              <a:gd name="connsiteY2" fmla="*/ 3449605 h 3449605"/>
              <a:gd name="connsiteX3" fmla="*/ 0 w 3311525"/>
              <a:gd name="connsiteY3" fmla="*/ 3449605 h 3449605"/>
              <a:gd name="connsiteX4" fmla="*/ 166961 w 3311525"/>
              <a:gd name="connsiteY4" fmla="*/ 330495 h 3449605"/>
              <a:gd name="connsiteX5" fmla="*/ 195492 w 3311525"/>
              <a:gd name="connsiteY5" fmla="*/ 0 h 3449605"/>
              <a:gd name="connsiteX0" fmla="*/ 356454 w 3472487"/>
              <a:gd name="connsiteY0" fmla="*/ 16347 h 3465952"/>
              <a:gd name="connsiteX1" fmla="*/ 3472487 w 3472487"/>
              <a:gd name="connsiteY1" fmla="*/ 249677 h 3465952"/>
              <a:gd name="connsiteX2" fmla="*/ 3472487 w 3472487"/>
              <a:gd name="connsiteY2" fmla="*/ 3465952 h 3465952"/>
              <a:gd name="connsiteX3" fmla="*/ 160962 w 3472487"/>
              <a:gd name="connsiteY3" fmla="*/ 3465952 h 3465952"/>
              <a:gd name="connsiteX4" fmla="*/ 0 w 3472487"/>
              <a:gd name="connsiteY4" fmla="*/ 0 h 3465952"/>
              <a:gd name="connsiteX5" fmla="*/ 356454 w 3472487"/>
              <a:gd name="connsiteY5" fmla="*/ 16347 h 3465952"/>
              <a:gd name="connsiteX0" fmla="*/ 463659 w 3472487"/>
              <a:gd name="connsiteY0" fmla="*/ 0 h 4458598"/>
              <a:gd name="connsiteX1" fmla="*/ 3472487 w 3472487"/>
              <a:gd name="connsiteY1" fmla="*/ 1242323 h 4458598"/>
              <a:gd name="connsiteX2" fmla="*/ 3472487 w 3472487"/>
              <a:gd name="connsiteY2" fmla="*/ 4458598 h 4458598"/>
              <a:gd name="connsiteX3" fmla="*/ 160962 w 3472487"/>
              <a:gd name="connsiteY3" fmla="*/ 4458598 h 4458598"/>
              <a:gd name="connsiteX4" fmla="*/ 0 w 3472487"/>
              <a:gd name="connsiteY4" fmla="*/ 992646 h 4458598"/>
              <a:gd name="connsiteX5" fmla="*/ 463659 w 3472487"/>
              <a:gd name="connsiteY5" fmla="*/ 0 h 4458598"/>
              <a:gd name="connsiteX0" fmla="*/ 463659 w 3806716"/>
              <a:gd name="connsiteY0" fmla="*/ 0 h 4458598"/>
              <a:gd name="connsiteX1" fmla="*/ 3806716 w 3806716"/>
              <a:gd name="connsiteY1" fmla="*/ 0 h 4458598"/>
              <a:gd name="connsiteX2" fmla="*/ 3472487 w 3806716"/>
              <a:gd name="connsiteY2" fmla="*/ 4458598 h 4458598"/>
              <a:gd name="connsiteX3" fmla="*/ 160962 w 3806716"/>
              <a:gd name="connsiteY3" fmla="*/ 4458598 h 4458598"/>
              <a:gd name="connsiteX4" fmla="*/ 0 w 3806716"/>
              <a:gd name="connsiteY4" fmla="*/ 992646 h 4458598"/>
              <a:gd name="connsiteX5" fmla="*/ 463659 w 3806716"/>
              <a:gd name="connsiteY5" fmla="*/ 0 h 4458598"/>
              <a:gd name="connsiteX0" fmla="*/ 463659 w 3813023"/>
              <a:gd name="connsiteY0" fmla="*/ 0 h 5164893"/>
              <a:gd name="connsiteX1" fmla="*/ 3806716 w 3813023"/>
              <a:gd name="connsiteY1" fmla="*/ 0 h 5164893"/>
              <a:gd name="connsiteX2" fmla="*/ 3813023 w 3813023"/>
              <a:gd name="connsiteY2" fmla="*/ 5164893 h 5164893"/>
              <a:gd name="connsiteX3" fmla="*/ 160962 w 3813023"/>
              <a:gd name="connsiteY3" fmla="*/ 4458598 h 5164893"/>
              <a:gd name="connsiteX4" fmla="*/ 0 w 3813023"/>
              <a:gd name="connsiteY4" fmla="*/ 992646 h 5164893"/>
              <a:gd name="connsiteX5" fmla="*/ 463659 w 3813023"/>
              <a:gd name="connsiteY5" fmla="*/ 0 h 5164893"/>
              <a:gd name="connsiteX0" fmla="*/ 463659 w 3813023"/>
              <a:gd name="connsiteY0" fmla="*/ 0 h 5171199"/>
              <a:gd name="connsiteX1" fmla="*/ 3806716 w 3813023"/>
              <a:gd name="connsiteY1" fmla="*/ 0 h 5171199"/>
              <a:gd name="connsiteX2" fmla="*/ 3813023 w 3813023"/>
              <a:gd name="connsiteY2" fmla="*/ 5164893 h 5171199"/>
              <a:gd name="connsiteX3" fmla="*/ 154656 w 3813023"/>
              <a:gd name="connsiteY3" fmla="*/ 5171199 h 5171199"/>
              <a:gd name="connsiteX4" fmla="*/ 0 w 3813023"/>
              <a:gd name="connsiteY4" fmla="*/ 992646 h 5171199"/>
              <a:gd name="connsiteX5" fmla="*/ 463659 w 3813023"/>
              <a:gd name="connsiteY5" fmla="*/ 0 h 5171199"/>
              <a:gd name="connsiteX0" fmla="*/ 728520 w 4077884"/>
              <a:gd name="connsiteY0" fmla="*/ 0 h 5171199"/>
              <a:gd name="connsiteX1" fmla="*/ 4071577 w 4077884"/>
              <a:gd name="connsiteY1" fmla="*/ 0 h 5171199"/>
              <a:gd name="connsiteX2" fmla="*/ 4077884 w 4077884"/>
              <a:gd name="connsiteY2" fmla="*/ 5164893 h 5171199"/>
              <a:gd name="connsiteX3" fmla="*/ 419517 w 4077884"/>
              <a:gd name="connsiteY3" fmla="*/ 5171199 h 5171199"/>
              <a:gd name="connsiteX4" fmla="*/ 0 w 4077884"/>
              <a:gd name="connsiteY4" fmla="*/ 519681 h 5171199"/>
              <a:gd name="connsiteX5" fmla="*/ 728520 w 4077884"/>
              <a:gd name="connsiteY5" fmla="*/ 0 h 5171199"/>
              <a:gd name="connsiteX0" fmla="*/ 728520 w 4077884"/>
              <a:gd name="connsiteY0" fmla="*/ 0 h 5164893"/>
              <a:gd name="connsiteX1" fmla="*/ 4071577 w 4077884"/>
              <a:gd name="connsiteY1" fmla="*/ 0 h 5164893"/>
              <a:gd name="connsiteX2" fmla="*/ 4077884 w 4077884"/>
              <a:gd name="connsiteY2" fmla="*/ 5164893 h 5164893"/>
              <a:gd name="connsiteX3" fmla="*/ 520417 w 4077884"/>
              <a:gd name="connsiteY3" fmla="*/ 5164893 h 5164893"/>
              <a:gd name="connsiteX4" fmla="*/ 0 w 4077884"/>
              <a:gd name="connsiteY4" fmla="*/ 519681 h 5164893"/>
              <a:gd name="connsiteX5" fmla="*/ 728520 w 4077884"/>
              <a:gd name="connsiteY5" fmla="*/ 0 h 5164893"/>
              <a:gd name="connsiteX0" fmla="*/ 728520 w 4090807"/>
              <a:gd name="connsiteY0" fmla="*/ 0 h 5164893"/>
              <a:gd name="connsiteX1" fmla="*/ 4090627 w 4090807"/>
              <a:gd name="connsiteY1" fmla="*/ 0 h 5164893"/>
              <a:gd name="connsiteX2" fmla="*/ 4077884 w 4090807"/>
              <a:gd name="connsiteY2" fmla="*/ 5164893 h 5164893"/>
              <a:gd name="connsiteX3" fmla="*/ 520417 w 4090807"/>
              <a:gd name="connsiteY3" fmla="*/ 5164893 h 5164893"/>
              <a:gd name="connsiteX4" fmla="*/ 0 w 4090807"/>
              <a:gd name="connsiteY4" fmla="*/ 519681 h 5164893"/>
              <a:gd name="connsiteX5" fmla="*/ 728520 w 4090807"/>
              <a:gd name="connsiteY5" fmla="*/ 0 h 5164893"/>
              <a:gd name="connsiteX0" fmla="*/ 728520 w 4091006"/>
              <a:gd name="connsiteY0" fmla="*/ 0 h 5164893"/>
              <a:gd name="connsiteX1" fmla="*/ 4090627 w 4091006"/>
              <a:gd name="connsiteY1" fmla="*/ 0 h 5164893"/>
              <a:gd name="connsiteX2" fmla="*/ 4087409 w 4091006"/>
              <a:gd name="connsiteY2" fmla="*/ 5164893 h 5164893"/>
              <a:gd name="connsiteX3" fmla="*/ 520417 w 4091006"/>
              <a:gd name="connsiteY3" fmla="*/ 5164893 h 5164893"/>
              <a:gd name="connsiteX4" fmla="*/ 0 w 4091006"/>
              <a:gd name="connsiteY4" fmla="*/ 519681 h 5164893"/>
              <a:gd name="connsiteX5" fmla="*/ 728520 w 4091006"/>
              <a:gd name="connsiteY5" fmla="*/ 0 h 5164893"/>
              <a:gd name="connsiteX0" fmla="*/ 735955 w 4098441"/>
              <a:gd name="connsiteY0" fmla="*/ 0 h 5164893"/>
              <a:gd name="connsiteX1" fmla="*/ 4098062 w 4098441"/>
              <a:gd name="connsiteY1" fmla="*/ 0 h 5164893"/>
              <a:gd name="connsiteX2" fmla="*/ 4094844 w 4098441"/>
              <a:gd name="connsiteY2" fmla="*/ 5164893 h 5164893"/>
              <a:gd name="connsiteX3" fmla="*/ 527852 w 4098441"/>
              <a:gd name="connsiteY3" fmla="*/ 5164893 h 5164893"/>
              <a:gd name="connsiteX4" fmla="*/ 0 w 4098441"/>
              <a:gd name="connsiteY4" fmla="*/ 333827 h 5164893"/>
              <a:gd name="connsiteX5" fmla="*/ 735955 w 4098441"/>
              <a:gd name="connsiteY5" fmla="*/ 0 h 5164893"/>
              <a:gd name="connsiteX0" fmla="*/ 810297 w 4172783"/>
              <a:gd name="connsiteY0" fmla="*/ 0 h 5164893"/>
              <a:gd name="connsiteX1" fmla="*/ 4172404 w 4172783"/>
              <a:gd name="connsiteY1" fmla="*/ 0 h 5164893"/>
              <a:gd name="connsiteX2" fmla="*/ 4169186 w 4172783"/>
              <a:gd name="connsiteY2" fmla="*/ 5164893 h 5164893"/>
              <a:gd name="connsiteX3" fmla="*/ 602194 w 4172783"/>
              <a:gd name="connsiteY3" fmla="*/ 5164893 h 5164893"/>
              <a:gd name="connsiteX4" fmla="*/ 0 w 4172783"/>
              <a:gd name="connsiteY4" fmla="*/ 370997 h 5164893"/>
              <a:gd name="connsiteX5" fmla="*/ 810297 w 4172783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520418 w 4091007"/>
              <a:gd name="connsiteY3" fmla="*/ 5164893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72852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728521 w 4091007"/>
              <a:gd name="connsiteY5" fmla="*/ 0 h 5164893"/>
              <a:gd name="connsiteX0" fmla="*/ 512931 w 4091007"/>
              <a:gd name="connsiteY0" fmla="*/ 0 h 5164893"/>
              <a:gd name="connsiteX1" fmla="*/ 4090628 w 4091007"/>
              <a:gd name="connsiteY1" fmla="*/ 0 h 5164893"/>
              <a:gd name="connsiteX2" fmla="*/ 4087410 w 4091007"/>
              <a:gd name="connsiteY2" fmla="*/ 5164893 h 5164893"/>
              <a:gd name="connsiteX3" fmla="*/ 669101 w 4091007"/>
              <a:gd name="connsiteY3" fmla="*/ 5150024 h 5164893"/>
              <a:gd name="connsiteX4" fmla="*/ 0 w 4091007"/>
              <a:gd name="connsiteY4" fmla="*/ 385865 h 5164893"/>
              <a:gd name="connsiteX5" fmla="*/ 512931 w 4091007"/>
              <a:gd name="connsiteY5" fmla="*/ 0 h 5164893"/>
              <a:gd name="connsiteX0" fmla="*/ 512931 w 4216950"/>
              <a:gd name="connsiteY0" fmla="*/ 0 h 5370633"/>
              <a:gd name="connsiteX1" fmla="*/ 4090628 w 4216950"/>
              <a:gd name="connsiteY1" fmla="*/ 0 h 5370633"/>
              <a:gd name="connsiteX2" fmla="*/ 4216950 w 4216950"/>
              <a:gd name="connsiteY2" fmla="*/ 5370633 h 5370633"/>
              <a:gd name="connsiteX3" fmla="*/ 669101 w 4216950"/>
              <a:gd name="connsiteY3" fmla="*/ 5150024 h 5370633"/>
              <a:gd name="connsiteX4" fmla="*/ 0 w 4216950"/>
              <a:gd name="connsiteY4" fmla="*/ 385865 h 5370633"/>
              <a:gd name="connsiteX5" fmla="*/ 512931 w 4216950"/>
              <a:gd name="connsiteY5" fmla="*/ 0 h 5370633"/>
              <a:gd name="connsiteX0" fmla="*/ 512931 w 4091007"/>
              <a:gd name="connsiteY0" fmla="*/ 0 h 5157273"/>
              <a:gd name="connsiteX1" fmla="*/ 4090628 w 4091007"/>
              <a:gd name="connsiteY1" fmla="*/ 0 h 5157273"/>
              <a:gd name="connsiteX2" fmla="*/ 4087410 w 4091007"/>
              <a:gd name="connsiteY2" fmla="*/ 5157273 h 5157273"/>
              <a:gd name="connsiteX3" fmla="*/ 669101 w 4091007"/>
              <a:gd name="connsiteY3" fmla="*/ 5150024 h 5157273"/>
              <a:gd name="connsiteX4" fmla="*/ 0 w 4091007"/>
              <a:gd name="connsiteY4" fmla="*/ 385865 h 5157273"/>
              <a:gd name="connsiteX5" fmla="*/ 512931 w 4091007"/>
              <a:gd name="connsiteY5" fmla="*/ 0 h 5157273"/>
              <a:gd name="connsiteX0" fmla="*/ 533402 w 4111478"/>
              <a:gd name="connsiteY0" fmla="*/ 0 h 5157273"/>
              <a:gd name="connsiteX1" fmla="*/ 4111099 w 4111478"/>
              <a:gd name="connsiteY1" fmla="*/ 0 h 5157273"/>
              <a:gd name="connsiteX2" fmla="*/ 4107881 w 4111478"/>
              <a:gd name="connsiteY2" fmla="*/ 5157273 h 5157273"/>
              <a:gd name="connsiteX3" fmla="*/ 689572 w 4111478"/>
              <a:gd name="connsiteY3" fmla="*/ 5150024 h 5157273"/>
              <a:gd name="connsiteX4" fmla="*/ 0 w 4111478"/>
              <a:gd name="connsiteY4" fmla="*/ 379042 h 5157273"/>
              <a:gd name="connsiteX5" fmla="*/ 533402 w 4111478"/>
              <a:gd name="connsiteY5" fmla="*/ 0 h 515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1478" h="5157273">
                <a:moveTo>
                  <a:pt x="533402" y="0"/>
                </a:moveTo>
                <a:lnTo>
                  <a:pt x="4111099" y="0"/>
                </a:lnTo>
                <a:cubicBezTo>
                  <a:pt x="4113201" y="1721631"/>
                  <a:pt x="4105779" y="3435642"/>
                  <a:pt x="4107881" y="5157273"/>
                </a:cubicBezTo>
                <a:lnTo>
                  <a:pt x="689572" y="5150024"/>
                </a:lnTo>
                <a:lnTo>
                  <a:pt x="0" y="379042"/>
                </a:lnTo>
                <a:lnTo>
                  <a:pt x="53340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6449"/>
            <a:ext cx="1259632" cy="466063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68338" y="1419225"/>
            <a:ext cx="4048125" cy="371475"/>
          </a:xfrm>
        </p:spPr>
        <p:txBody>
          <a:bodyPr>
            <a:no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de-CH" dirty="0"/>
              <a:t>Überschrift 3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76730" y="236450"/>
            <a:ext cx="4039285" cy="519574"/>
          </a:xfrm>
        </p:spPr>
        <p:txBody>
          <a:bodyPr anchor="t">
            <a:noAutofit/>
          </a:bodyPr>
          <a:lstStyle>
            <a:lvl1pPr algn="l">
              <a:defRPr sz="2800" b="1" baseline="0">
                <a:latin typeface="Titillium" panose="00000500000000000000" pitchFamily="50" charset="0"/>
              </a:defRPr>
            </a:lvl1pPr>
          </a:lstStyle>
          <a:p>
            <a:r>
              <a:rPr lang="de-DE" dirty="0"/>
              <a:t>Überschrift 1</a:t>
            </a:r>
            <a:endParaRPr lang="de-CH" dirty="0"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698" y="615164"/>
            <a:ext cx="4038266" cy="461665"/>
          </a:xfr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009EE3"/>
                </a:solidFill>
                <a:latin typeface="Titillium" pitchFamily="50" charset="0"/>
              </a:defRPr>
            </a:lvl1pPr>
          </a:lstStyle>
          <a:p>
            <a:pPr lvl="0"/>
            <a:r>
              <a:rPr lang="de-CH" dirty="0"/>
              <a:t>Überschrift 2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18"/>
          </p:nvPr>
        </p:nvSpPr>
        <p:spPr>
          <a:xfrm>
            <a:off x="678697" y="1790700"/>
            <a:ext cx="4045710" cy="2797274"/>
          </a:xfrm>
        </p:spPr>
        <p:txBody>
          <a:bodyPr>
            <a:normAutofit/>
          </a:bodyPr>
          <a:lstStyle>
            <a:lvl1pPr marL="271463" indent="-271463">
              <a:defRPr sz="1800"/>
            </a:lvl1pPr>
            <a:lvl2pPr marL="742950" indent="-285750">
              <a:buSzPct val="60000"/>
              <a:buFont typeface="Wingdings 2" panose="05020102010507070707" pitchFamily="18" charset="2"/>
              <a:buChar char=""/>
              <a:defRPr sz="1800"/>
            </a:lvl2pPr>
            <a:lvl3pPr marL="1143000" indent="-228600">
              <a:buSzPct val="70000"/>
              <a:buFont typeface="Wingdings 2" panose="05020102010507070707" pitchFamily="18" charset="2"/>
              <a:buChar char=""/>
              <a:defRPr sz="1600"/>
            </a:lvl3pPr>
            <a:lvl4pPr marL="1600200" indent="-228600">
              <a:buSzPct val="40000"/>
              <a:buFont typeface="Wingdings 2" panose="05020102010507070707" pitchFamily="18" charset="2"/>
              <a:buChar char="¿"/>
              <a:defRPr sz="1600">
                <a:latin typeface="Titillium" panose="00000500000000000000" pitchFamily="50" charset="0"/>
              </a:defRPr>
            </a:lvl4pPr>
            <a:lvl5pPr>
              <a:defRPr sz="1600">
                <a:latin typeface="Titillium" panose="00000500000000000000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35274995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81944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49" r:id="rId2"/>
    <p:sldLayoutId id="2147483884" r:id="rId3"/>
    <p:sldLayoutId id="2147483887" r:id="rId4"/>
    <p:sldLayoutId id="2147483897" r:id="rId5"/>
    <p:sldLayoutId id="2147483869" r:id="rId6"/>
    <p:sldLayoutId id="2147483898" r:id="rId7"/>
    <p:sldLayoutId id="2147483870" r:id="rId8"/>
    <p:sldLayoutId id="2147483888" r:id="rId9"/>
    <p:sldLayoutId id="2147483900" r:id="rId10"/>
    <p:sldLayoutId id="2147483872" r:id="rId11"/>
    <p:sldLayoutId id="2147483907" r:id="rId12"/>
    <p:sldLayoutId id="2147483913" r:id="rId13"/>
    <p:sldLayoutId id="2147483844" r:id="rId14"/>
    <p:sldLayoutId id="2147483902" r:id="rId15"/>
    <p:sldLayoutId id="2147483820" r:id="rId16"/>
    <p:sldLayoutId id="2147483903" r:id="rId17"/>
    <p:sldLayoutId id="2147483873" r:id="rId18"/>
    <p:sldLayoutId id="2147483890" r:id="rId19"/>
    <p:sldLayoutId id="2147483905" r:id="rId20"/>
    <p:sldLayoutId id="2147483862" r:id="rId21"/>
    <p:sldLayoutId id="2147483878" r:id="rId22"/>
    <p:sldLayoutId id="2147483858" r:id="rId23"/>
    <p:sldLayoutId id="2147483877" r:id="rId24"/>
    <p:sldLayoutId id="2147483829" r:id="rId25"/>
    <p:sldLayoutId id="2147483790" r:id="rId26"/>
    <p:sldLayoutId id="2147483837" r:id="rId27"/>
    <p:sldLayoutId id="2147483827" r:id="rId28"/>
    <p:sldLayoutId id="2147483789" r:id="rId29"/>
    <p:sldLayoutId id="2147483851" r:id="rId30"/>
    <p:sldLayoutId id="2147483906" r:id="rId31"/>
    <p:sldLayoutId id="2147483883" r:id="rId32"/>
    <p:sldLayoutId id="2147483911" r:id="rId3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tillium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tillium" pitchFamily="50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Tx/>
        <a:buFont typeface="Symbol" pitchFamily="18" charset="2"/>
        <a:buChar char="-"/>
        <a:defRPr sz="1800" kern="1200">
          <a:solidFill>
            <a:schemeClr val="tx1"/>
          </a:solidFill>
          <a:latin typeface="Titillium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TitilliumText25L" pitchFamily="50" charset="0"/>
        <a:buChar char="»"/>
        <a:defRPr sz="1600" kern="1200">
          <a:solidFill>
            <a:schemeClr val="tx1"/>
          </a:solidFill>
          <a:latin typeface="Titillium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TitilliumText25L" pitchFamily="50" charset="0"/>
        <a:buChar char="»"/>
        <a:defRPr sz="2000" kern="1200">
          <a:solidFill>
            <a:schemeClr val="tx1"/>
          </a:solidFill>
          <a:latin typeface="TitilliumText25L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Symbol" pitchFamily="18" charset="2"/>
        <a:buChar char="-"/>
        <a:defRPr sz="2000" kern="1200">
          <a:solidFill>
            <a:schemeClr val="tx1"/>
          </a:solidFill>
          <a:latin typeface="TitilliumText25L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1" userDrawn="1">
          <p15:clr>
            <a:srgbClr val="F26B43"/>
          </p15:clr>
        </p15:guide>
        <p15:guide id="3" orient="horz" pos="147" userDrawn="1">
          <p15:clr>
            <a:srgbClr val="F26B43"/>
          </p15:clr>
        </p15:guide>
        <p15:guide id="4" orient="horz" pos="632" userDrawn="1">
          <p15:clr>
            <a:srgbClr val="F26B43"/>
          </p15:clr>
        </p15:guide>
        <p15:guide id="6" pos="5329" userDrawn="1">
          <p15:clr>
            <a:srgbClr val="F26B43"/>
          </p15:clr>
        </p15:guide>
        <p15:guide id="7" orient="horz" pos="8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js.org/docs/basic-features/data-fetching/overview" TargetMode="External"/><Relationship Id="rId2" Type="http://schemas.openxmlformats.org/officeDocument/2006/relationships/hyperlink" Target="https://reactjs.org/docs/hooks-effect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React</a:t>
            </a:r>
            <a:r>
              <a:rPr lang="de-CH" dirty="0"/>
              <a:t> Hooks: </a:t>
            </a:r>
            <a:r>
              <a:rPr lang="de-CH" dirty="0" err="1"/>
              <a:t>useEffect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Webentwicklung Frontend </a:t>
            </a:r>
            <a:r>
              <a:rPr lang="de-CH" dirty="0" err="1"/>
              <a:t>üK</a:t>
            </a:r>
            <a:r>
              <a:rPr lang="de-CH" dirty="0"/>
              <a:t> 294</a:t>
            </a:r>
          </a:p>
        </p:txBody>
      </p:sp>
    </p:spTree>
    <p:extLst>
      <p:ext uri="{BB962C8B-B14F-4D97-AF65-F5344CB8AC3E}">
        <p14:creationId xmlns:p14="http://schemas.microsoft.com/office/powerpoint/2010/main" val="247627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68DB9F3-CCDF-4533-B7D4-16F4B4B6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450"/>
            <a:ext cx="3635897" cy="519574"/>
          </a:xfrm>
        </p:spPr>
        <p:txBody>
          <a:bodyPr/>
          <a:lstStyle/>
          <a:p>
            <a:r>
              <a:rPr lang="de-CH" dirty="0" err="1"/>
              <a:t>useEffect</a:t>
            </a:r>
            <a:r>
              <a:rPr lang="de-CH" dirty="0"/>
              <a:t>: </a:t>
            </a:r>
            <a:r>
              <a:rPr lang="de-CH" dirty="0" err="1"/>
              <a:t>Eventlistener</a:t>
            </a:r>
            <a:endParaRPr lang="de-CH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26D7B5F-A4CE-4997-A00C-48A8E710CA49}"/>
              </a:ext>
            </a:extLst>
          </p:cNvPr>
          <p:cNvSpPr txBox="1">
            <a:spLocks/>
          </p:cNvSpPr>
          <p:nvPr/>
        </p:nvSpPr>
        <p:spPr>
          <a:xfrm>
            <a:off x="3707905" y="0"/>
            <a:ext cx="5436096" cy="5236046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WindowSize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de-CH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de-CH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de-CH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setHeight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de-CH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updateDimensions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de-CH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innerWidth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setHeight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de-CH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innerHeight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CH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de-CH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CH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updateDimensions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de-CH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de-CH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updateDimensions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de-CH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de-CH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updateDimensions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[])</a:t>
            </a:r>
          </a:p>
          <a:p>
            <a:b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de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96BA2A-F717-4EEC-9C98-73A4CF5221F5}"/>
              </a:ext>
            </a:extLst>
          </p:cNvPr>
          <p:cNvSpPr txBox="1"/>
          <p:nvPr/>
        </p:nvSpPr>
        <p:spPr>
          <a:xfrm>
            <a:off x="28934" y="1275606"/>
            <a:ext cx="3635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useEffect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oft </a:t>
            </a:r>
            <a:r>
              <a:rPr lang="en-GB" dirty="0" err="1"/>
              <a:t>verwendet</a:t>
            </a:r>
            <a:r>
              <a:rPr lang="en-GB" dirty="0"/>
              <a:t>, um </a:t>
            </a:r>
            <a:r>
              <a:rPr lang="en-GB" dirty="0" err="1"/>
              <a:t>Eventlistener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setzen</a:t>
            </a:r>
            <a:r>
              <a:rPr lang="en-GB" dirty="0"/>
              <a:t>, </a:t>
            </a:r>
            <a:r>
              <a:rPr lang="en-GB" dirty="0" err="1"/>
              <a:t>z.B.</a:t>
            </a:r>
            <a:r>
              <a:rPr lang="en-GB" dirty="0"/>
              <a:t> resize, scroll etc.</a:t>
            </a:r>
          </a:p>
        </p:txBody>
      </p:sp>
    </p:spTree>
    <p:extLst>
      <p:ext uri="{BB962C8B-B14F-4D97-AF65-F5344CB8AC3E}">
        <p14:creationId xmlns:p14="http://schemas.microsoft.com/office/powerpoint/2010/main" val="156311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334F268-4846-4237-8F7C-8CC6A720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7" y="236450"/>
            <a:ext cx="2952328" cy="519574"/>
          </a:xfrm>
        </p:spPr>
        <p:txBody>
          <a:bodyPr/>
          <a:lstStyle/>
          <a:p>
            <a:r>
              <a:rPr lang="de-CH" dirty="0" err="1"/>
              <a:t>useEffect</a:t>
            </a:r>
            <a:r>
              <a:rPr lang="de-CH" dirty="0"/>
              <a:t>: </a:t>
            </a:r>
            <a:r>
              <a:rPr lang="de-CH" dirty="0" err="1"/>
              <a:t>setInterval</a:t>
            </a:r>
            <a:r>
              <a:rPr lang="de-CH" dirty="0"/>
              <a:t>, </a:t>
            </a:r>
            <a:r>
              <a:rPr lang="de-CH" dirty="0" err="1"/>
              <a:t>setTimeut</a:t>
            </a:r>
            <a:endParaRPr lang="de-CH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98D016F-3075-4A55-AEEA-EBD5D4B5CF2A}"/>
              </a:ext>
            </a:extLst>
          </p:cNvPr>
          <p:cNvSpPr txBox="1">
            <a:spLocks noGrp="1"/>
          </p:cNvSpPr>
          <p:nvPr>
            <p:ph sz="quarter" idx="16"/>
          </p:nvPr>
        </p:nvSpPr>
        <p:spPr>
          <a:xfrm>
            <a:off x="2987824" y="0"/>
            <a:ext cx="6156176" cy="5143500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de-CH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de-CH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/Clock.js</a:t>
            </a:r>
            <a:endParaRPr lang="de-CH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CH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de-CH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de-CH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de-CH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currentLocalTimeString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CH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toLocaleTimeString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currentTime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setCurrentTime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de-CH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intervalHandle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setCurrentTime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currentLocalTimeString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}, </a:t>
            </a:r>
            <a:r>
              <a:rPr lang="de-CH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intervalHandle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[])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de-CH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currentTime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de-CH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de-CH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CH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58B7238-1FB3-48EE-AB3B-F93925B463C3}"/>
              </a:ext>
            </a:extLst>
          </p:cNvPr>
          <p:cNvSpPr txBox="1"/>
          <p:nvPr/>
        </p:nvSpPr>
        <p:spPr>
          <a:xfrm>
            <a:off x="35497" y="1635646"/>
            <a:ext cx="2742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Die </a:t>
            </a:r>
            <a:r>
              <a:rPr lang="en-GB" dirty="0" err="1"/>
              <a:t>Funktionen</a:t>
            </a:r>
            <a:r>
              <a:rPr lang="en-GB" dirty="0"/>
              <a:t> </a:t>
            </a:r>
            <a:r>
              <a:rPr lang="en-GB" dirty="0" err="1"/>
              <a:t>setInterval</a:t>
            </a:r>
            <a:r>
              <a:rPr lang="en-GB" dirty="0"/>
              <a:t> und </a:t>
            </a:r>
            <a:r>
              <a:rPr lang="en-GB" dirty="0" err="1"/>
              <a:t>setTimeout</a:t>
            </a:r>
            <a:r>
              <a:rPr lang="en-GB" dirty="0"/>
              <a:t> in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weiteren</a:t>
            </a:r>
            <a:r>
              <a:rPr lang="en-GB" dirty="0"/>
              <a:t> </a:t>
            </a:r>
            <a:r>
              <a:rPr lang="en-GB" dirty="0" err="1"/>
              <a:t>Beispiel</a:t>
            </a:r>
            <a:r>
              <a:rPr lang="en-GB" dirty="0"/>
              <a:t> für den </a:t>
            </a:r>
            <a:r>
              <a:rPr lang="en-GB" dirty="0" err="1"/>
              <a:t>nutzen</a:t>
            </a:r>
            <a:r>
              <a:rPr lang="en-GB" dirty="0"/>
              <a:t> von </a:t>
            </a:r>
            <a:r>
              <a:rPr lang="en-GB" dirty="0" err="1"/>
              <a:t>useEffect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83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334F268-4846-4237-8F7C-8CC6A720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7" y="236450"/>
            <a:ext cx="2952328" cy="519574"/>
          </a:xfrm>
        </p:spPr>
        <p:txBody>
          <a:bodyPr/>
          <a:lstStyle/>
          <a:p>
            <a:r>
              <a:rPr lang="de-CH" dirty="0"/>
              <a:t>State mit </a:t>
            </a:r>
            <a:r>
              <a:rPr lang="de-CH" dirty="0" err="1"/>
              <a:t>props</a:t>
            </a:r>
            <a:r>
              <a:rPr lang="de-CH" dirty="0"/>
              <a:t> initialisieren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98D016F-3075-4A55-AEEA-EBD5D4B5CF2A}"/>
              </a:ext>
            </a:extLst>
          </p:cNvPr>
          <p:cNvSpPr txBox="1">
            <a:spLocks noGrp="1"/>
          </p:cNvSpPr>
          <p:nvPr>
            <p:ph sz="quarter" idx="16"/>
          </p:nvPr>
        </p:nvSpPr>
        <p:spPr>
          <a:xfrm>
            <a:off x="2987824" y="0"/>
            <a:ext cx="6156176" cy="5143500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de-CH" sz="1000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de-CH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initialCount</a:t>
            </a:r>
            <a:r>
              <a:rPr lang="de-CH" sz="10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050" b="0" strike="sngStrike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strike="sngStrike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strike="sngStrike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050" b="0" strike="sngStrike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50" b="0" strike="sngStrike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strike="sngStrike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sz="1050" b="0" strike="sngStrike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050" b="0" strike="sngStrike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050" b="0" strike="sngStrike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strike="sngStrike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initialCount</a:t>
            </a:r>
            <a:r>
              <a:rPr lang="en-US" sz="1050" b="0" strike="sngStrike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de-CH" sz="1000" b="0" strike="sngStrike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de-CH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de-CH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initialCount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[</a:t>
            </a:r>
            <a:r>
              <a:rPr lang="de-CH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initialCount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de-CH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b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StateFromProps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de-CH" sz="1050" b="0" strike="sngStrike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1050" b="0" strike="sngStrike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de-CH" sz="1050" b="0" strike="sngStrike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de-CH" sz="1050" b="0" strike="sngStrike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1050" b="0" strike="sngStrike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setList</a:t>
            </a:r>
            <a:r>
              <a:rPr lang="de-CH" sz="1050" b="0" strike="sngStrike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de-CH" sz="1050" b="0" strike="sngStrike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de-CH" sz="1050" b="0" strike="sngStrike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050" b="0" strike="sngStrike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de-CH" sz="1050" b="0" strike="sngStrike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050" b="0" strike="sngStrike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de-CH" sz="1050" b="0" strike="sngStrike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de-CH" sz="1000" b="0" strike="sngStrike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de-CH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setList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de-CH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([])</a:t>
            </a:r>
          </a:p>
          <a:p>
            <a:b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setList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de-CH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[</a:t>
            </a:r>
            <a:r>
              <a:rPr lang="de-CH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de-CH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de-CH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de-CH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CH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58B7238-1FB3-48EE-AB3B-F93925B463C3}"/>
              </a:ext>
            </a:extLst>
          </p:cNvPr>
          <p:cNvSpPr txBox="1"/>
          <p:nvPr/>
        </p:nvSpPr>
        <p:spPr>
          <a:xfrm>
            <a:off x="35497" y="1635646"/>
            <a:ext cx="274286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state </a:t>
            </a:r>
            <a:r>
              <a:rPr lang="en-GB" dirty="0" err="1"/>
              <a:t>Variablen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Werten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den Props </a:t>
            </a:r>
            <a:r>
              <a:rPr lang="en-GB" dirty="0" err="1"/>
              <a:t>initialisieren</a:t>
            </a:r>
            <a:r>
              <a:rPr lang="en-GB" dirty="0"/>
              <a:t> </a:t>
            </a:r>
            <a:r>
              <a:rPr lang="en-GB" dirty="0" err="1"/>
              <a:t>wollen</a:t>
            </a:r>
            <a:r>
              <a:rPr lang="en-GB" dirty="0"/>
              <a:t>, </a:t>
            </a:r>
            <a:r>
              <a:rPr lang="en-GB" dirty="0" err="1"/>
              <a:t>müssen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useEffect</a:t>
            </a:r>
            <a:r>
              <a:rPr lang="en-GB" dirty="0"/>
              <a:t> </a:t>
            </a:r>
            <a:r>
              <a:rPr lang="en-GB" dirty="0" err="1"/>
              <a:t>brauchen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unser</a:t>
            </a:r>
            <a:r>
              <a:rPr lang="en-GB" dirty="0"/>
              <a:t> </a:t>
            </a:r>
            <a:r>
              <a:rPr lang="en-GB" dirty="0" err="1"/>
              <a:t>Propsattribut</a:t>
            </a:r>
            <a:r>
              <a:rPr lang="en-GB" dirty="0"/>
              <a:t> </a:t>
            </a:r>
            <a:r>
              <a:rPr lang="en-GB" dirty="0" err="1"/>
              <a:t>gleich</a:t>
            </a:r>
            <a:r>
              <a:rPr lang="en-GB" dirty="0"/>
              <a:t> </a:t>
            </a:r>
            <a:r>
              <a:rPr lang="en-GB" dirty="0" err="1"/>
              <a:t>heisst</a:t>
            </a:r>
            <a:r>
              <a:rPr lang="en-GB" dirty="0"/>
              <a:t>, </a:t>
            </a:r>
            <a:r>
              <a:rPr lang="en-GB" dirty="0" err="1"/>
              <a:t>wie</a:t>
            </a:r>
            <a:r>
              <a:rPr lang="en-GB" dirty="0"/>
              <a:t> die State Variable,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kein</a:t>
            </a:r>
            <a:r>
              <a:rPr lang="en-GB" dirty="0"/>
              <a:t> </a:t>
            </a:r>
            <a:r>
              <a:rPr lang="en-GB" dirty="0" err="1"/>
              <a:t>Destructuring</a:t>
            </a:r>
            <a:r>
              <a:rPr lang="en-GB" dirty="0"/>
              <a:t> </a:t>
            </a:r>
            <a:r>
              <a:rPr lang="en-GB" dirty="0" err="1"/>
              <a:t>brauchen</a:t>
            </a:r>
            <a:r>
              <a:rPr lang="en-GB" dirty="0"/>
              <a:t>.</a:t>
            </a:r>
          </a:p>
          <a:p>
            <a:r>
              <a:rPr lang="en-GB" dirty="0"/>
              <a:t>(list =&gt; </a:t>
            </a:r>
            <a:r>
              <a:rPr lang="en-GB" dirty="0" err="1"/>
              <a:t>props.list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660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3367327-0640-4BE9-9A7E-E72748E4331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https://reactjs.org/docs/hooks-effect.html</a:t>
            </a:r>
            <a:endParaRPr lang="de-CH" dirty="0"/>
          </a:p>
          <a:p>
            <a:r>
              <a:rPr lang="de-CH">
                <a:hlinkClick r:id="rId3"/>
              </a:rPr>
              <a:t>https://nextjs.org/docs/basic-features/data-fetching/overview</a:t>
            </a:r>
            <a:endParaRPr lang="de-CH"/>
          </a:p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A2BF24B-5690-4AE3-987E-235A4472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3243878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82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D68FC2D-A239-49EA-84B5-D456932A6DE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Programmiert mittels vorgegebener Technologie und mit Hilfe eines existierenden, dokumentierten </a:t>
            </a:r>
            <a:r>
              <a:rPr lang="de-DE" dirty="0" err="1"/>
              <a:t>Backends</a:t>
            </a:r>
            <a:r>
              <a:rPr lang="de-DE" dirty="0"/>
              <a:t> ein effizientes, strukturiertes Frontend einer interaktiven Webapplikation, welches die Verwaltung (Create, Read, Update, Delete) von Daten ermöglicht und hält sich dabei an relevante Vorgaben.</a:t>
            </a:r>
          </a:p>
          <a:p>
            <a:pPr lvl="1"/>
            <a:r>
              <a:rPr lang="de-DE" dirty="0"/>
              <a:t>2.1. Kennt grundlegende Prinzipien aktueller Umsetzungsarten für das Front-End einer interaktiven Webapplikation (z.B. Single Page </a:t>
            </a:r>
            <a:r>
              <a:rPr lang="de-DE" dirty="0" err="1"/>
              <a:t>Application</a:t>
            </a:r>
            <a:r>
              <a:rPr lang="de-DE" dirty="0"/>
              <a:t> mit </a:t>
            </a:r>
            <a:r>
              <a:rPr lang="de-DE" dirty="0" err="1"/>
              <a:t>Javascript</a:t>
            </a:r>
            <a:r>
              <a:rPr lang="de-DE" dirty="0"/>
              <a:t> oder </a:t>
            </a:r>
            <a:r>
              <a:rPr lang="de-DE" dirty="0" err="1"/>
              <a:t>Typescript</a:t>
            </a:r>
            <a:r>
              <a:rPr lang="de-DE" dirty="0"/>
              <a:t>).</a:t>
            </a:r>
          </a:p>
          <a:p>
            <a:pPr lvl="1"/>
            <a:r>
              <a:rPr lang="de-CH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2.2 Kennt Möglichkeiten, wie Daten im Frontend einer interaktiven Webapplikation gehalten und mit einem Backend synchronisiert werden können.</a:t>
            </a:r>
            <a:endParaRPr lang="en-CH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17E2BDA-7CD7-49D8-A6C2-F46874BB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Handlungsnotwendige Kenntnisse</a:t>
            </a:r>
          </a:p>
        </p:txBody>
      </p:sp>
    </p:spTree>
    <p:extLst>
      <p:ext uri="{BB962C8B-B14F-4D97-AF65-F5344CB8AC3E}">
        <p14:creationId xmlns:p14="http://schemas.microsoft.com/office/powerpoint/2010/main" val="227412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D68FC2D-A239-49EA-84B5-D456932A6DE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de-CH" dirty="0"/>
              <a:t>Du versteht, wie du auf Änderungen des States mittels dem </a:t>
            </a:r>
            <a:r>
              <a:rPr lang="de-CH" b="1" i="1" dirty="0" err="1"/>
              <a:t>useEffect</a:t>
            </a:r>
            <a:r>
              <a:rPr lang="de-CH" dirty="0"/>
              <a:t> Hook reagieren kannst</a:t>
            </a:r>
          </a:p>
          <a:p>
            <a:r>
              <a:rPr lang="de-CH" dirty="0"/>
              <a:t>Du versteht den Lebenszyklus eines </a:t>
            </a:r>
            <a:r>
              <a:rPr lang="de-CH" b="1" i="1" dirty="0"/>
              <a:t>Components </a:t>
            </a:r>
            <a:r>
              <a:rPr lang="de-CH" dirty="0"/>
              <a:t>und</a:t>
            </a:r>
            <a:r>
              <a:rPr lang="de-CH" b="1" i="1" dirty="0"/>
              <a:t> </a:t>
            </a:r>
            <a:r>
              <a:rPr lang="de-CH" dirty="0"/>
              <a:t>wie du diesen mittels </a:t>
            </a:r>
            <a:r>
              <a:rPr lang="de-CH" b="1" i="1" dirty="0" err="1"/>
              <a:t>useEffekt</a:t>
            </a:r>
            <a:r>
              <a:rPr lang="de-CH" dirty="0"/>
              <a:t> Hook nutzen kannst</a:t>
            </a:r>
          </a:p>
          <a:p>
            <a:r>
              <a:rPr lang="de-CH" dirty="0"/>
              <a:t>Du kannst mit der </a:t>
            </a:r>
            <a:r>
              <a:rPr lang="de-CH" dirty="0" err="1"/>
              <a:t>fetch</a:t>
            </a:r>
            <a:r>
              <a:rPr lang="de-CH" dirty="0"/>
              <a:t> API Daten eines Servers darstellen</a:t>
            </a:r>
          </a:p>
          <a:p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17E2BDA-7CD7-49D8-A6C2-F46874BB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Lernziele</a:t>
            </a:r>
          </a:p>
        </p:txBody>
      </p:sp>
    </p:spTree>
    <p:extLst>
      <p:ext uri="{BB962C8B-B14F-4D97-AF65-F5344CB8AC3E}">
        <p14:creationId xmlns:p14="http://schemas.microsoft.com/office/powerpoint/2010/main" val="299107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9DB6041-E2B8-4692-BF79-23B3A7C4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Hook: </a:t>
            </a:r>
            <a:r>
              <a:rPr lang="de-CH" dirty="0" err="1"/>
              <a:t>useEffect</a:t>
            </a:r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FE06C00-0A91-46FA-938E-1BDC11BCC0CC}"/>
              </a:ext>
            </a:extLst>
          </p:cNvPr>
          <p:cNvSpPr txBox="1"/>
          <p:nvPr/>
        </p:nvSpPr>
        <p:spPr>
          <a:xfrm>
            <a:off x="676730" y="1017721"/>
            <a:ext cx="7925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Mit</a:t>
            </a:r>
            <a:r>
              <a:rPr lang="en-GB" dirty="0"/>
              <a:t> der </a:t>
            </a:r>
            <a:r>
              <a:rPr lang="en-GB" dirty="0" err="1"/>
              <a:t>useEffect</a:t>
            </a:r>
            <a:r>
              <a:rPr lang="en-GB" dirty="0"/>
              <a:t> </a:t>
            </a:r>
            <a:r>
              <a:rPr lang="en-GB" dirty="0" err="1"/>
              <a:t>Funktion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einerseits</a:t>
            </a:r>
            <a:r>
              <a:rPr lang="en-GB" dirty="0"/>
              <a:t> </a:t>
            </a:r>
            <a:r>
              <a:rPr lang="en-GB"/>
              <a:t>auf Updates </a:t>
            </a:r>
            <a:r>
              <a:rPr lang="en-GB" dirty="0" err="1"/>
              <a:t>unserer</a:t>
            </a:r>
            <a:r>
              <a:rPr lang="en-GB" dirty="0"/>
              <a:t> state </a:t>
            </a:r>
            <a:r>
              <a:rPr lang="en-GB" dirty="0" err="1"/>
              <a:t>Variablen</a:t>
            </a:r>
            <a:r>
              <a:rPr lang="en-GB" dirty="0"/>
              <a:t> </a:t>
            </a:r>
            <a:r>
              <a:rPr lang="en-GB" dirty="0" err="1"/>
              <a:t>reagieren</a:t>
            </a:r>
            <a:r>
              <a:rPr lang="en-GB" dirty="0"/>
              <a:t> und </a:t>
            </a:r>
            <a:r>
              <a:rPr lang="en-GB" dirty="0" err="1"/>
              <a:t>Funktionen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bestimmten</a:t>
            </a:r>
            <a:r>
              <a:rPr lang="en-GB" dirty="0"/>
              <a:t> </a:t>
            </a:r>
            <a:r>
              <a:rPr lang="en-GB" dirty="0" err="1"/>
              <a:t>Zeitpunkten</a:t>
            </a:r>
            <a:r>
              <a:rPr lang="en-GB" dirty="0"/>
              <a:t> </a:t>
            </a:r>
            <a:r>
              <a:rPr lang="en-GB" dirty="0" err="1"/>
              <a:t>ausführen</a:t>
            </a:r>
            <a:endParaRPr lang="en-GB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228F667-FD53-485B-9166-04194CFC8F37}"/>
              </a:ext>
            </a:extLst>
          </p:cNvPr>
          <p:cNvSpPr txBox="1">
            <a:spLocks/>
          </p:cNvSpPr>
          <p:nvPr/>
        </p:nvSpPr>
        <p:spPr>
          <a:xfrm>
            <a:off x="2338833" y="1914838"/>
            <a:ext cx="4611546" cy="1337701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[])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CD103C3-5F35-4096-8042-1FE52502EC17}"/>
              </a:ext>
            </a:extLst>
          </p:cNvPr>
          <p:cNvCxnSpPr>
            <a:cxnSpLocks/>
          </p:cNvCxnSpPr>
          <p:nvPr/>
        </p:nvCxnSpPr>
        <p:spPr>
          <a:xfrm>
            <a:off x="2699792" y="3075806"/>
            <a:ext cx="1152128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0F1A985-3F2A-4B53-8ED7-C810D6B235EB}"/>
              </a:ext>
            </a:extLst>
          </p:cNvPr>
          <p:cNvCxnSpPr>
            <a:cxnSpLocks/>
          </p:cNvCxnSpPr>
          <p:nvPr/>
        </p:nvCxnSpPr>
        <p:spPr>
          <a:xfrm>
            <a:off x="3275856" y="2491386"/>
            <a:ext cx="1008112" cy="22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034C2-1D68-4128-915F-5FE2315CA426}"/>
              </a:ext>
            </a:extLst>
          </p:cNvPr>
          <p:cNvSpPr txBox="1"/>
          <p:nvPr/>
        </p:nvSpPr>
        <p:spPr>
          <a:xfrm>
            <a:off x="3923928" y="4011910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Ein </a:t>
            </a:r>
            <a:r>
              <a:rPr lang="de-CH" dirty="0" err="1"/>
              <a:t>Javascript</a:t>
            </a:r>
            <a:r>
              <a:rPr lang="de-CH" dirty="0"/>
              <a:t> Array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AD66AB4-214E-4432-A169-0186378A7B89}"/>
              </a:ext>
            </a:extLst>
          </p:cNvPr>
          <p:cNvSpPr txBox="1"/>
          <p:nvPr/>
        </p:nvSpPr>
        <p:spPr>
          <a:xfrm>
            <a:off x="4283968" y="2526454"/>
            <a:ext cx="23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Eine anonyme Funktion</a:t>
            </a:r>
          </a:p>
        </p:txBody>
      </p:sp>
    </p:spTree>
    <p:extLst>
      <p:ext uri="{BB962C8B-B14F-4D97-AF65-F5344CB8AC3E}">
        <p14:creationId xmlns:p14="http://schemas.microsoft.com/office/powerpoint/2010/main" val="405853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9DB6041-E2B8-4692-BF79-23B3A7C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51470"/>
            <a:ext cx="2887158" cy="519574"/>
          </a:xfrm>
        </p:spPr>
        <p:txBody>
          <a:bodyPr/>
          <a:lstStyle/>
          <a:p>
            <a:r>
              <a:rPr lang="de-CH" dirty="0" err="1"/>
              <a:t>useEffect</a:t>
            </a:r>
            <a:r>
              <a:rPr lang="de-CH" dirty="0"/>
              <a:t>: Auf Änderung des States reagieren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FE06C00-0A91-46FA-938E-1BDC11BCC0CC}"/>
              </a:ext>
            </a:extLst>
          </p:cNvPr>
          <p:cNvSpPr txBox="1"/>
          <p:nvPr/>
        </p:nvSpPr>
        <p:spPr>
          <a:xfrm>
            <a:off x="35495" y="1419622"/>
            <a:ext cx="30589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in den Array </a:t>
            </a:r>
            <a:r>
              <a:rPr lang="en-GB" dirty="0" err="1"/>
              <a:t>Variablen</a:t>
            </a:r>
            <a:r>
              <a:rPr lang="en-GB" dirty="0"/>
              <a:t> </a:t>
            </a:r>
            <a:r>
              <a:rPr lang="en-GB" dirty="0" err="1"/>
              <a:t>schreiben</a:t>
            </a:r>
            <a:r>
              <a:rPr lang="en-GB" dirty="0"/>
              <a:t>, die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useState</a:t>
            </a:r>
            <a:r>
              <a:rPr lang="en-GB" dirty="0"/>
              <a:t> </a:t>
            </a:r>
            <a:r>
              <a:rPr lang="en-GB" dirty="0" err="1"/>
              <a:t>definiert</a:t>
            </a:r>
            <a:r>
              <a:rPr lang="en-GB" dirty="0"/>
              <a:t> </a:t>
            </a:r>
            <a:r>
              <a:rPr lang="en-GB" dirty="0" err="1"/>
              <a:t>wurden</a:t>
            </a:r>
            <a:r>
              <a:rPr lang="en-GB" dirty="0"/>
              <a:t>, </a:t>
            </a:r>
            <a:r>
              <a:rPr lang="en-GB" dirty="0" err="1"/>
              <a:t>wird</a:t>
            </a:r>
            <a:r>
              <a:rPr lang="en-GB" dirty="0"/>
              <a:t> die </a:t>
            </a:r>
            <a:r>
              <a:rPr lang="en-GB" dirty="0" err="1"/>
              <a:t>Funktion</a:t>
            </a:r>
            <a:r>
              <a:rPr lang="en-GB" dirty="0"/>
              <a:t> </a:t>
            </a:r>
            <a:r>
              <a:rPr lang="en-GB" dirty="0" err="1"/>
              <a:t>jedes</a:t>
            </a:r>
            <a:r>
              <a:rPr lang="en-GB" dirty="0"/>
              <a:t> mal </a:t>
            </a:r>
            <a:r>
              <a:rPr lang="en-GB" dirty="0" err="1"/>
              <a:t>ausgeführt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der Wert der Variable </a:t>
            </a:r>
            <a:r>
              <a:rPr lang="en-GB" dirty="0" err="1"/>
              <a:t>ändert</a:t>
            </a:r>
            <a:r>
              <a:rPr lang="en-GB" dirty="0"/>
              <a:t> (also die setter </a:t>
            </a:r>
            <a:r>
              <a:rPr lang="en-GB" dirty="0" err="1"/>
              <a:t>Funktion</a:t>
            </a:r>
            <a:r>
              <a:rPr lang="en-GB" dirty="0"/>
              <a:t> </a:t>
            </a:r>
            <a:r>
              <a:rPr lang="en-GB" dirty="0" err="1"/>
              <a:t>aufgerufen</a:t>
            </a:r>
            <a:r>
              <a:rPr lang="en-GB" dirty="0"/>
              <a:t> </a:t>
            </a:r>
            <a:r>
              <a:rPr lang="en-GB" dirty="0" err="1"/>
              <a:t>wurde</a:t>
            </a:r>
            <a:r>
              <a:rPr lang="en-GB" dirty="0"/>
              <a:t>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228F667-FD53-485B-9166-04194CFC8F37}"/>
              </a:ext>
            </a:extLst>
          </p:cNvPr>
          <p:cNvSpPr txBox="1">
            <a:spLocks/>
          </p:cNvSpPr>
          <p:nvPr/>
        </p:nvSpPr>
        <p:spPr>
          <a:xfrm>
            <a:off x="3094409" y="-21238"/>
            <a:ext cx="6049591" cy="5164738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LoggingCounter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de-CH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de-CH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CH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changed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de-CH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[</a:t>
            </a:r>
            <a:r>
              <a:rPr lang="de-CH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de-CH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CH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CH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Count: </a:t>
            </a:r>
            <a:r>
              <a:rPr lang="de-CH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de-CH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de-CH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de-CH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de-CH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de-CH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de-CH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de-CH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de-CH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de-CH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35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9DB6041-E2B8-4692-BF79-23B3A7C4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useEffect</a:t>
            </a:r>
            <a:r>
              <a:rPr lang="de-CH" dirty="0"/>
              <a:t>: Funktionen zu bestimmen Zeitpunkten ausführen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FE06C00-0A91-46FA-938E-1BDC11BCC0CC}"/>
              </a:ext>
            </a:extLst>
          </p:cNvPr>
          <p:cNvSpPr txBox="1"/>
          <p:nvPr/>
        </p:nvSpPr>
        <p:spPr>
          <a:xfrm>
            <a:off x="782837" y="1164465"/>
            <a:ext cx="24930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den Array leer </a:t>
            </a:r>
            <a:r>
              <a:rPr lang="en-GB" dirty="0" err="1"/>
              <a:t>lassen</a:t>
            </a:r>
            <a:r>
              <a:rPr lang="en-GB" dirty="0"/>
              <a:t>, </a:t>
            </a:r>
            <a:r>
              <a:rPr lang="en-GB" dirty="0" err="1"/>
              <a:t>dann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die </a:t>
            </a:r>
            <a:r>
              <a:rPr lang="en-GB" dirty="0" err="1"/>
              <a:t>Funktion</a:t>
            </a:r>
            <a:r>
              <a:rPr lang="en-GB" dirty="0"/>
              <a:t> </a:t>
            </a:r>
            <a:r>
              <a:rPr lang="en-GB" dirty="0" err="1"/>
              <a:t>genau</a:t>
            </a:r>
            <a:r>
              <a:rPr lang="en-GB" dirty="0"/>
              <a:t> 1 mal </a:t>
            </a:r>
            <a:r>
              <a:rPr lang="en-GB" dirty="0" err="1"/>
              <a:t>ausgeführt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unser</a:t>
            </a:r>
            <a:r>
              <a:rPr lang="en-GB" dirty="0"/>
              <a:t> Component </a:t>
            </a:r>
            <a:r>
              <a:rPr lang="en-GB" dirty="0" err="1"/>
              <a:t>im</a:t>
            </a:r>
            <a:r>
              <a:rPr lang="en-GB" dirty="0"/>
              <a:t> DOM </a:t>
            </a:r>
            <a:r>
              <a:rPr lang="en-GB" dirty="0" err="1"/>
              <a:t>landet</a:t>
            </a:r>
            <a:endParaRPr lang="en-GB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9C9F306-E275-4921-AD5C-626D6DE3F013}"/>
              </a:ext>
            </a:extLst>
          </p:cNvPr>
          <p:cNvSpPr txBox="1">
            <a:spLocks/>
          </p:cNvSpPr>
          <p:nvPr/>
        </p:nvSpPr>
        <p:spPr>
          <a:xfrm>
            <a:off x="3411779" y="1164465"/>
            <a:ext cx="5692824" cy="3096344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CatImage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de-CH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CH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CatImage</a:t>
            </a:r>
            <a:r>
              <a:rPr lang="de-CH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de-CH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de-CH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de-CH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CH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DOM"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de-CH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CatImage</a:t>
            </a:r>
            <a:r>
              <a:rPr lang="de-CH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de-CH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de-CH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de-CH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CH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DOM"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[])</a:t>
            </a:r>
          </a:p>
          <a:p>
            <a:b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de-CH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de-CH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de-CH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de-CH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7B8FF4F-0A54-454C-8593-5A7A428A5BCD}"/>
              </a:ext>
            </a:extLst>
          </p:cNvPr>
          <p:cNvSpPr txBox="1"/>
          <p:nvPr/>
        </p:nvSpPr>
        <p:spPr>
          <a:xfrm>
            <a:off x="782836" y="3219822"/>
            <a:ext cx="24930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Funktion</a:t>
            </a:r>
            <a:r>
              <a:rPr lang="en-GB" dirty="0"/>
              <a:t> </a:t>
            </a:r>
            <a:r>
              <a:rPr lang="en-GB" dirty="0" err="1"/>
              <a:t>zurückgeben</a:t>
            </a:r>
            <a:r>
              <a:rPr lang="en-GB" dirty="0"/>
              <a:t>,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ausgeführt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unser</a:t>
            </a:r>
            <a:r>
              <a:rPr lang="en-GB" dirty="0"/>
              <a:t> Component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DOM </a:t>
            </a:r>
            <a:r>
              <a:rPr lang="en-GB" dirty="0" err="1"/>
              <a:t>genommen</a:t>
            </a:r>
            <a:r>
              <a:rPr lang="en-GB" dirty="0"/>
              <a:t> </a:t>
            </a:r>
            <a:r>
              <a:rPr lang="en-GB" dirty="0" err="1"/>
              <a:t>wird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53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9DB6041-E2B8-4692-BF79-23B3A7C4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useEffect</a:t>
            </a:r>
            <a:r>
              <a:rPr lang="de-CH" dirty="0"/>
              <a:t>: Funktionen zu bestimmen Zeitpunkten ausführen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FE06C00-0A91-46FA-938E-1BDC11BCC0CC}"/>
              </a:ext>
            </a:extLst>
          </p:cNvPr>
          <p:cNvSpPr txBox="1"/>
          <p:nvPr/>
        </p:nvSpPr>
        <p:spPr>
          <a:xfrm>
            <a:off x="662335" y="1244282"/>
            <a:ext cx="24930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 </a:t>
            </a:r>
            <a:r>
              <a:rPr lang="en-GB" dirty="0" err="1"/>
              <a:t>diesem</a:t>
            </a:r>
            <a:r>
              <a:rPr lang="en-GB" dirty="0"/>
              <a:t> </a:t>
            </a:r>
            <a:r>
              <a:rPr lang="en-GB" dirty="0" err="1"/>
              <a:t>Beispiel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der </a:t>
            </a:r>
            <a:r>
              <a:rPr lang="en-GB" dirty="0" err="1"/>
              <a:t>CatImage</a:t>
            </a:r>
            <a:r>
              <a:rPr lang="en-GB" dirty="0"/>
              <a:t> Component (</a:t>
            </a:r>
            <a:r>
              <a:rPr lang="en-GB" dirty="0" err="1"/>
              <a:t>vorherige</a:t>
            </a:r>
            <a:r>
              <a:rPr lang="en-GB" dirty="0"/>
              <a:t> Folie) </a:t>
            </a:r>
            <a:r>
              <a:rPr lang="en-GB" dirty="0" err="1"/>
              <a:t>dynamisch</a:t>
            </a:r>
            <a:r>
              <a:rPr lang="en-GB" dirty="0"/>
              <a:t> </a:t>
            </a:r>
            <a:r>
              <a:rPr lang="en-GB" dirty="0" err="1"/>
              <a:t>angezeigt</a:t>
            </a:r>
            <a:r>
              <a:rPr lang="en-GB" dirty="0"/>
              <a:t> und seine </a:t>
            </a:r>
            <a:r>
              <a:rPr lang="en-GB" dirty="0" err="1"/>
              <a:t>useEffect</a:t>
            </a:r>
            <a:r>
              <a:rPr lang="en-GB" dirty="0"/>
              <a:t> </a:t>
            </a:r>
            <a:r>
              <a:rPr lang="en-GB" dirty="0" err="1"/>
              <a:t>Funktionen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ausgelöst</a:t>
            </a:r>
            <a:endParaRPr lang="en-GB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9C9F306-E275-4921-AD5C-626D6DE3F013}"/>
              </a:ext>
            </a:extLst>
          </p:cNvPr>
          <p:cNvSpPr txBox="1">
            <a:spLocks/>
          </p:cNvSpPr>
          <p:nvPr/>
        </p:nvSpPr>
        <p:spPr>
          <a:xfrm>
            <a:off x="3366426" y="1180190"/>
            <a:ext cx="5777573" cy="3623807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LifeCyclePage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de-CH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showCat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setShowCat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de-CH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`The </a:t>
            </a:r>
            <a:r>
              <a:rPr lang="de-CH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CH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CH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CH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showCat</a:t>
            </a:r>
            <a:r>
              <a:rPr lang="de-CH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variable </a:t>
            </a:r>
            <a:r>
              <a:rPr lang="de-CH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de-CH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de-CH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showCat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de-CH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CH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CH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[</a:t>
            </a:r>
            <a:r>
              <a:rPr lang="de-CH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showCat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de-CH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there</a:t>
            </a:r>
            <a:r>
              <a:rPr lang="de-CH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you've</a:t>
            </a:r>
            <a:r>
              <a:rPr lang="de-CH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entered</a:t>
            </a:r>
            <a:r>
              <a:rPr lang="de-CH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CH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LifeCyclePage</a:t>
            </a:r>
            <a:r>
              <a:rPr lang="de-CH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[])</a:t>
            </a:r>
          </a:p>
          <a:p>
            <a:b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de-CH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lifecycle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de-CH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Open </a:t>
            </a:r>
            <a:r>
              <a:rPr lang="de-CH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de-CH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look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at </a:t>
            </a:r>
            <a:r>
              <a:rPr lang="de-CH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de-CH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de-CH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setShowCat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de-CH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showCat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de-CH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showCat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de-CH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CatImage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"/cat.jpeg"</a:t>
            </a:r>
            <a:r>
              <a:rPr lang="de-CH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de-CH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de-CH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34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52F9F3F-BA13-45A4-B469-0A3970A8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1" y="236450"/>
            <a:ext cx="4037942" cy="519574"/>
          </a:xfrm>
        </p:spPr>
        <p:txBody>
          <a:bodyPr/>
          <a:lstStyle/>
          <a:p>
            <a:r>
              <a:rPr lang="de-CH" dirty="0"/>
              <a:t>Listen- und Detailansicht mit </a:t>
            </a:r>
            <a:r>
              <a:rPr lang="de-CH" dirty="0" err="1"/>
              <a:t>fetch</a:t>
            </a:r>
            <a:r>
              <a:rPr lang="de-CH" dirty="0"/>
              <a:t> API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9B84120-3EF6-4DFF-A216-7EDAC993355F}"/>
              </a:ext>
            </a:extLst>
          </p:cNvPr>
          <p:cNvSpPr txBox="1">
            <a:spLocks/>
          </p:cNvSpPr>
          <p:nvPr/>
        </p:nvSpPr>
        <p:spPr>
          <a:xfrm>
            <a:off x="4784709" y="0"/>
            <a:ext cx="6881747" cy="5143501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de-CH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pages</a:t>
            </a:r>
            <a:r>
              <a:rPr lang="de-CH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/posts.js</a:t>
            </a:r>
            <a:endParaRPr lang="de-CH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CH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de-CH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de-CH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de-CH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de-CH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/link"</a:t>
            </a:r>
            <a:endParaRPr lang="de-CH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b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"https://jsonplaceholder.typicode.com/</a:t>
            </a:r>
            <a:r>
              <a:rPr lang="de-CH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de-CH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de-CH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b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PostsPage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de-CH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setPosts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de-CH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b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loadPosts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CH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setPosts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loadPosts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[])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b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endParaRPr lang="de-CH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e-CH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de-CH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de-CH" sz="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de-CH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</a:t>
            </a:r>
            <a:r>
              <a:rPr lang="de-CH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de-CH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de-CH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de-CH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de-CH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de-CH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de-CH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de-CH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de-CH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de-CH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de-CH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de-CH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de-CH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de-CH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de-CH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de-CH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CH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90C84-292F-434A-91F9-51C8E6A6B2E8}"/>
              </a:ext>
            </a:extLst>
          </p:cNvPr>
          <p:cNvSpPr txBox="1"/>
          <p:nvPr/>
        </p:nvSpPr>
        <p:spPr>
          <a:xfrm>
            <a:off x="-64569" y="1272474"/>
            <a:ext cx="48492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stellen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useState</a:t>
            </a:r>
            <a:r>
              <a:rPr lang="en-GB" dirty="0"/>
              <a:t> und </a:t>
            </a:r>
            <a:r>
              <a:rPr lang="en-GB" dirty="0" err="1"/>
              <a:t>useEffect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 von Posts </a:t>
            </a:r>
            <a:r>
              <a:rPr lang="en-GB" dirty="0" err="1"/>
              <a:t>dar</a:t>
            </a:r>
            <a:r>
              <a:rPr lang="en-GB" dirty="0"/>
              <a:t>, die </a:t>
            </a:r>
            <a:r>
              <a:rPr lang="en-GB" dirty="0" err="1"/>
              <a:t>wir</a:t>
            </a:r>
            <a:r>
              <a:rPr lang="en-GB" dirty="0"/>
              <a:t> per fetch Request </a:t>
            </a:r>
            <a:r>
              <a:rPr lang="en-GB" dirty="0" err="1"/>
              <a:t>als</a:t>
            </a:r>
            <a:r>
              <a:rPr lang="en-GB" dirty="0"/>
              <a:t> JSON laden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777DB4D-1737-4F84-82DB-046FF6D74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" y="3283955"/>
            <a:ext cx="4548627" cy="3719090"/>
          </a:xfrm>
          <a:prstGeom prst="rect">
            <a:avLst/>
          </a:prstGeom>
        </p:spPr>
      </p:pic>
      <p:pic>
        <p:nvPicPr>
          <p:cNvPr id="8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5B24F2-8C7C-41D7-994D-9E9ADD3FE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" y="1187061"/>
            <a:ext cx="3038899" cy="1209844"/>
          </a:xfrm>
          <a:prstGeom prst="rect">
            <a:avLst/>
          </a:prstGeom>
        </p:spPr>
      </p:pic>
      <p:sp>
        <p:nvSpPr>
          <p:cNvPr id="9" name="TextBox 15">
            <a:extLst>
              <a:ext uri="{FF2B5EF4-FFF2-40B4-BE49-F238E27FC236}">
                <a16:creationId xmlns:a16="http://schemas.microsoft.com/office/drawing/2014/main" id="{93826060-8E77-46C7-8436-0A2EA4604707}"/>
              </a:ext>
            </a:extLst>
          </p:cNvPr>
          <p:cNvSpPr txBox="1"/>
          <p:nvPr/>
        </p:nvSpPr>
        <p:spPr>
          <a:xfrm>
            <a:off x="1115616" y="1745389"/>
            <a:ext cx="355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2"/>
                </a:solidFill>
              </a:rPr>
              <a:t>Einzelner</a:t>
            </a:r>
            <a:r>
              <a:rPr lang="en-GB" dirty="0">
                <a:solidFill>
                  <a:schemeClr val="accent2"/>
                </a:solidFill>
              </a:rPr>
              <a:t> Post </a:t>
            </a:r>
            <a:r>
              <a:rPr lang="en-GB" dirty="0" err="1">
                <a:solidFill>
                  <a:schemeClr val="accent2"/>
                </a:solidFill>
              </a:rPr>
              <a:t>mit</a:t>
            </a:r>
            <a:r>
              <a:rPr lang="en-GB" dirty="0">
                <a:solidFill>
                  <a:schemeClr val="accent2"/>
                </a:solidFill>
              </a:rPr>
              <a:t> id </a:t>
            </a:r>
            <a:r>
              <a:rPr lang="en-GB" dirty="0" err="1">
                <a:solidFill>
                  <a:schemeClr val="accent2"/>
                </a:solidFill>
              </a:rPr>
              <a:t>als</a:t>
            </a:r>
            <a:r>
              <a:rPr lang="en-GB" dirty="0">
                <a:solidFill>
                  <a:schemeClr val="accent2"/>
                </a:solidFill>
              </a:rPr>
              <a:t> Parameter</a:t>
            </a:r>
            <a:endParaRPr lang="en-CH" dirty="0">
              <a:solidFill>
                <a:schemeClr val="accent2"/>
              </a:solidFill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8D9D5AD-9205-4BEA-A6AC-6A880E2F7890}"/>
              </a:ext>
            </a:extLst>
          </p:cNvPr>
          <p:cNvSpPr txBox="1"/>
          <p:nvPr/>
        </p:nvSpPr>
        <p:spPr>
          <a:xfrm>
            <a:off x="1337343" y="2048278"/>
            <a:ext cx="155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2"/>
                </a:solidFill>
              </a:rPr>
              <a:t>Liste</a:t>
            </a:r>
            <a:r>
              <a:rPr lang="en-GB" dirty="0">
                <a:solidFill>
                  <a:schemeClr val="accent2"/>
                </a:solidFill>
              </a:rPr>
              <a:t> von Posts</a:t>
            </a:r>
            <a:endParaRPr lang="en-CH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62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52F9F3F-BA13-45A4-B469-0A3970A8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39" y="236450"/>
            <a:ext cx="4596184" cy="519574"/>
          </a:xfrm>
        </p:spPr>
        <p:txBody>
          <a:bodyPr/>
          <a:lstStyle/>
          <a:p>
            <a:r>
              <a:rPr lang="de-CH" dirty="0"/>
              <a:t>Listen- und Detailansicht mit </a:t>
            </a:r>
            <a:r>
              <a:rPr lang="de-CH" dirty="0" err="1"/>
              <a:t>fetch</a:t>
            </a:r>
            <a:r>
              <a:rPr lang="de-CH" dirty="0"/>
              <a:t>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90C84-292F-434A-91F9-51C8E6A6B2E8}"/>
              </a:ext>
            </a:extLst>
          </p:cNvPr>
          <p:cNvSpPr txBox="1"/>
          <p:nvPr/>
        </p:nvSpPr>
        <p:spPr>
          <a:xfrm>
            <a:off x="58382" y="1279747"/>
            <a:ext cx="51942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Hook </a:t>
            </a:r>
            <a:r>
              <a:rPr lang="en-GB" dirty="0" err="1"/>
              <a:t>useRouter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die id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Pfad</a:t>
            </a:r>
            <a:r>
              <a:rPr lang="en-GB" dirty="0"/>
              <a:t> </a:t>
            </a:r>
            <a:r>
              <a:rPr lang="en-GB" dirty="0" err="1"/>
              <a:t>auslesen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Wir</a:t>
            </a:r>
            <a:r>
              <a:rPr lang="en-GB" dirty="0"/>
              <a:t> </a:t>
            </a:r>
            <a:r>
              <a:rPr lang="en-GB" dirty="0" err="1"/>
              <a:t>initialisieren</a:t>
            </a:r>
            <a:r>
              <a:rPr lang="en-GB" dirty="0"/>
              <a:t> den Post </a:t>
            </a:r>
            <a:r>
              <a:rPr lang="en-GB" dirty="0" err="1"/>
              <a:t>mit</a:t>
            </a:r>
            <a:r>
              <a:rPr lang="en-GB" dirty="0"/>
              <a:t> null und laden </a:t>
            </a:r>
            <a:r>
              <a:rPr lang="en-GB" dirty="0" err="1"/>
              <a:t>ihn</a:t>
            </a:r>
            <a:r>
              <a:rPr lang="en-GB" dirty="0"/>
              <a:t> </a:t>
            </a:r>
            <a:r>
              <a:rPr lang="en-GB" dirty="0" err="1"/>
              <a:t>dann</a:t>
            </a:r>
            <a:r>
              <a:rPr lang="en-GB" dirty="0"/>
              <a:t> per fetch</a:t>
            </a:r>
          </a:p>
        </p:txBody>
      </p:sp>
      <p:pic>
        <p:nvPicPr>
          <p:cNvPr id="8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5B24F2-8C7C-41D7-994D-9E9ADD3FE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9" y="1181072"/>
            <a:ext cx="3038899" cy="1209844"/>
          </a:xfrm>
          <a:prstGeom prst="rect">
            <a:avLst/>
          </a:prstGeom>
        </p:spPr>
      </p:pic>
      <p:sp>
        <p:nvSpPr>
          <p:cNvPr id="9" name="TextBox 15">
            <a:extLst>
              <a:ext uri="{FF2B5EF4-FFF2-40B4-BE49-F238E27FC236}">
                <a16:creationId xmlns:a16="http://schemas.microsoft.com/office/drawing/2014/main" id="{93826060-8E77-46C7-8436-0A2EA4604707}"/>
              </a:ext>
            </a:extLst>
          </p:cNvPr>
          <p:cNvSpPr txBox="1"/>
          <p:nvPr/>
        </p:nvSpPr>
        <p:spPr>
          <a:xfrm>
            <a:off x="1278879" y="1738237"/>
            <a:ext cx="355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2"/>
                </a:solidFill>
              </a:rPr>
              <a:t>Einzelner</a:t>
            </a:r>
            <a:r>
              <a:rPr lang="en-GB" dirty="0">
                <a:solidFill>
                  <a:schemeClr val="accent2"/>
                </a:solidFill>
              </a:rPr>
              <a:t> Post </a:t>
            </a:r>
            <a:r>
              <a:rPr lang="en-GB" dirty="0" err="1">
                <a:solidFill>
                  <a:schemeClr val="accent2"/>
                </a:solidFill>
              </a:rPr>
              <a:t>mit</a:t>
            </a:r>
            <a:r>
              <a:rPr lang="en-GB" dirty="0">
                <a:solidFill>
                  <a:schemeClr val="accent2"/>
                </a:solidFill>
              </a:rPr>
              <a:t> id </a:t>
            </a:r>
            <a:r>
              <a:rPr lang="en-GB" dirty="0" err="1">
                <a:solidFill>
                  <a:schemeClr val="accent2"/>
                </a:solidFill>
              </a:rPr>
              <a:t>als</a:t>
            </a:r>
            <a:r>
              <a:rPr lang="en-GB" dirty="0">
                <a:solidFill>
                  <a:schemeClr val="accent2"/>
                </a:solidFill>
              </a:rPr>
              <a:t> Parameter</a:t>
            </a:r>
            <a:endParaRPr lang="en-CH" dirty="0">
              <a:solidFill>
                <a:schemeClr val="accent2"/>
              </a:solidFill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5D300FE8-3A59-4FD9-A773-5DDF7E89A96E}"/>
              </a:ext>
            </a:extLst>
          </p:cNvPr>
          <p:cNvSpPr txBox="1"/>
          <p:nvPr/>
        </p:nvSpPr>
        <p:spPr>
          <a:xfrm>
            <a:off x="1435472" y="2064577"/>
            <a:ext cx="155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2"/>
                </a:solidFill>
              </a:rPr>
              <a:t>Liste</a:t>
            </a:r>
            <a:r>
              <a:rPr lang="en-GB" dirty="0">
                <a:solidFill>
                  <a:schemeClr val="accent2"/>
                </a:solidFill>
              </a:rPr>
              <a:t> von Posts</a:t>
            </a:r>
            <a:endParaRPr lang="en-CH" dirty="0">
              <a:solidFill>
                <a:schemeClr val="accent2"/>
              </a:solidFill>
            </a:endParaRPr>
          </a:p>
        </p:txBody>
      </p:sp>
      <p:pic>
        <p:nvPicPr>
          <p:cNvPr id="12" name="Picture 24" descr="Text&#10;&#10;Description automatically generated">
            <a:extLst>
              <a:ext uri="{FF2B5EF4-FFF2-40B4-BE49-F238E27FC236}">
                <a16:creationId xmlns:a16="http://schemas.microsoft.com/office/drawing/2014/main" id="{1543E29F-C72B-4E1E-BCB8-D1FCF0142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7795"/>
            <a:ext cx="5164487" cy="1547002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CF607F4B-4948-4371-8D9C-ECF83C506F2B}"/>
              </a:ext>
            </a:extLst>
          </p:cNvPr>
          <p:cNvSpPr txBox="1">
            <a:spLocks/>
          </p:cNvSpPr>
          <p:nvPr/>
        </p:nvSpPr>
        <p:spPr>
          <a:xfrm>
            <a:off x="5140111" y="0"/>
            <a:ext cx="6940181" cy="5151967"/>
          </a:xfrm>
          <a:prstGeom prst="rect">
            <a:avLst/>
          </a:prstGeom>
          <a:solidFill>
            <a:srgbClr val="44546A">
              <a:lumMod val="50000"/>
            </a:srgbClr>
          </a:solidFill>
          <a:ln w="3175"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75000"/>
                </a:schemeClr>
              </a:buClr>
              <a:buFont typeface="+mj-lt"/>
              <a:buNone/>
              <a:defRPr sz="1600" kern="1200" baseline="0">
                <a:ln w="3175">
                  <a:noFill/>
                </a:ln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de-CH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pages</a:t>
            </a:r>
            <a:r>
              <a:rPr lang="de-CH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CH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de-CH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/[id].js</a:t>
            </a:r>
            <a:endParaRPr lang="de-CH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CH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de-CH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de-CH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de-CH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CH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useRouter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de-CH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de-CH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CH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de-CH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de-CH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"https://jsonplaceholder.typicode.com/</a:t>
            </a:r>
            <a:r>
              <a:rPr lang="de-CH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de-CH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de-CH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PostPage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useRouter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de-CH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endParaRPr lang="de-CH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setPost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de-CH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CH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de-CH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loadPost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de-CH" sz="9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CH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setPost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loadPost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[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(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de-CH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de-CH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de-CH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de-CH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de-CH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de-CH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de-CH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CH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9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e-CH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de-CH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de-CH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de-CH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9B0586CA-8B8C-422C-AE57-61758CEE8ED1}"/>
              </a:ext>
            </a:extLst>
          </p:cNvPr>
          <p:cNvSpPr txBox="1"/>
          <p:nvPr/>
        </p:nvSpPr>
        <p:spPr>
          <a:xfrm>
            <a:off x="6009120" y="3537435"/>
            <a:ext cx="2767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2"/>
                </a:solidFill>
              </a:rPr>
              <a:t>Nur </a:t>
            </a:r>
            <a:r>
              <a:rPr lang="en-GB" sz="1200" dirty="0" err="1">
                <a:solidFill>
                  <a:schemeClr val="accent2"/>
                </a:solidFill>
              </a:rPr>
              <a:t>wenn</a:t>
            </a:r>
            <a:r>
              <a:rPr lang="en-GB" sz="1200" dirty="0">
                <a:solidFill>
                  <a:schemeClr val="accent2"/>
                </a:solidFill>
              </a:rPr>
              <a:t> post !== null </a:t>
            </a:r>
            <a:r>
              <a:rPr lang="en-GB" sz="1200" dirty="0" err="1">
                <a:solidFill>
                  <a:schemeClr val="accent2"/>
                </a:solidFill>
              </a:rPr>
              <a:t>stellen</a:t>
            </a:r>
            <a:r>
              <a:rPr lang="en-GB" sz="1200" dirty="0">
                <a:solidFill>
                  <a:schemeClr val="accent2"/>
                </a:solidFill>
              </a:rPr>
              <a:t> </a:t>
            </a:r>
            <a:r>
              <a:rPr lang="en-GB" sz="1200" dirty="0" err="1">
                <a:solidFill>
                  <a:schemeClr val="accent2"/>
                </a:solidFill>
              </a:rPr>
              <a:t>wir</a:t>
            </a:r>
            <a:r>
              <a:rPr lang="en-GB" sz="1200" dirty="0">
                <a:solidFill>
                  <a:schemeClr val="accent2"/>
                </a:solidFill>
              </a:rPr>
              <a:t> </a:t>
            </a:r>
            <a:r>
              <a:rPr lang="en-GB" sz="1200" dirty="0" err="1">
                <a:solidFill>
                  <a:schemeClr val="accent2"/>
                </a:solidFill>
              </a:rPr>
              <a:t>ihn</a:t>
            </a:r>
            <a:r>
              <a:rPr lang="en-GB" sz="1200" dirty="0">
                <a:solidFill>
                  <a:schemeClr val="accent2"/>
                </a:solidFill>
              </a:rPr>
              <a:t> </a:t>
            </a:r>
            <a:r>
              <a:rPr lang="en-GB" sz="1200" dirty="0" err="1">
                <a:solidFill>
                  <a:schemeClr val="accent2"/>
                </a:solidFill>
              </a:rPr>
              <a:t>dar</a:t>
            </a:r>
            <a:endParaRPr lang="en-CH" sz="1200" dirty="0">
              <a:solidFill>
                <a:schemeClr val="accent2"/>
              </a:solidFill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203FFD3F-FA8F-469E-97AA-FFFD03FAFADE}"/>
              </a:ext>
            </a:extLst>
          </p:cNvPr>
          <p:cNvSpPr txBox="1"/>
          <p:nvPr/>
        </p:nvSpPr>
        <p:spPr>
          <a:xfrm>
            <a:off x="6186510" y="1922903"/>
            <a:ext cx="272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</a:rPr>
              <a:t>Beim</a:t>
            </a:r>
            <a:r>
              <a:rPr lang="en-GB" sz="1200" dirty="0">
                <a:solidFill>
                  <a:schemeClr val="accent2"/>
                </a:solidFill>
              </a:rPr>
              <a:t> </a:t>
            </a:r>
            <a:r>
              <a:rPr lang="en-GB" sz="1200" dirty="0" err="1">
                <a:solidFill>
                  <a:schemeClr val="accent2"/>
                </a:solidFill>
              </a:rPr>
              <a:t>ersten</a:t>
            </a:r>
            <a:r>
              <a:rPr lang="en-GB" sz="1200" dirty="0">
                <a:solidFill>
                  <a:schemeClr val="accent2"/>
                </a:solidFill>
              </a:rPr>
              <a:t> RENDER </a:t>
            </a:r>
            <a:r>
              <a:rPr lang="en-GB" sz="1200" dirty="0" err="1">
                <a:solidFill>
                  <a:schemeClr val="accent2"/>
                </a:solidFill>
              </a:rPr>
              <a:t>wird</a:t>
            </a:r>
            <a:r>
              <a:rPr lang="en-GB" sz="1200" dirty="0">
                <a:solidFill>
                  <a:schemeClr val="accent2"/>
                </a:solidFill>
              </a:rPr>
              <a:t> id = undefined</a:t>
            </a:r>
            <a:endParaRPr lang="en-CH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17407"/>
      </p:ext>
    </p:extLst>
  </p:cSld>
  <p:clrMapOvr>
    <a:masterClrMapping/>
  </p:clrMapOvr>
</p:sld>
</file>

<file path=ppt/theme/theme1.xml><?xml version="1.0" encoding="utf-8"?>
<a:theme xmlns:a="http://schemas.openxmlformats.org/drawingml/2006/main" name="BbcPräsentation_169_FULLHD.101.20130207.ADM">
  <a:themeElements>
    <a:clrScheme name="Diagram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93E34"/>
      </a:accent1>
      <a:accent2>
        <a:srgbClr val="994B9B"/>
      </a:accent2>
      <a:accent3>
        <a:srgbClr val="51BAD5"/>
      </a:accent3>
      <a:accent4>
        <a:srgbClr val="F2AC43"/>
      </a:accent4>
      <a:accent5>
        <a:srgbClr val="283155"/>
      </a:accent5>
      <a:accent6>
        <a:srgbClr val="559B47"/>
      </a:accent6>
      <a:hlink>
        <a:srgbClr val="009EE3"/>
      </a:hlink>
      <a:folHlink>
        <a:srgbClr val="009EE3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8BF0A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-Vorlage.potx" id="{BB170ED9-D349-4EF5-895E-ECC3275F4043}" vid="{66037CC7-BE59-46CB-8DE2-F5CF23C40639}"/>
    </a:ext>
  </a:extLst>
</a:theme>
</file>

<file path=ppt/theme/theme2.xml><?xml version="1.0" encoding="utf-8"?>
<a:theme xmlns:a="http://schemas.openxmlformats.org/drawingml/2006/main" name="Larissa">
  <a:themeElements>
    <a:clrScheme name="ICT Bbc AG">
      <a:dk1>
        <a:sysClr val="windowText" lastClr="000000"/>
      </a:dk1>
      <a:lt1>
        <a:srgbClr val="FFFFFF"/>
      </a:lt1>
      <a:dk2>
        <a:srgbClr val="009EE1"/>
      </a:dk2>
      <a:lt2>
        <a:srgbClr val="FFFFFF"/>
      </a:lt2>
      <a:accent1>
        <a:srgbClr val="009036"/>
      </a:accent1>
      <a:accent2>
        <a:srgbClr val="009EE1"/>
      </a:accent2>
      <a:accent3>
        <a:srgbClr val="94107E"/>
      </a:accent3>
      <a:accent4>
        <a:srgbClr val="98BF0A"/>
      </a:accent4>
      <a:accent5>
        <a:srgbClr val="162984"/>
      </a:accent5>
      <a:accent6>
        <a:srgbClr val="009036"/>
      </a:accent6>
      <a:hlink>
        <a:srgbClr val="009EE1"/>
      </a:hlink>
      <a:folHlink>
        <a:srgbClr val="951B81"/>
      </a:folHlink>
    </a:clrScheme>
    <a:fontScheme name="Bbc">
      <a:majorFont>
        <a:latin typeface="Titillium"/>
        <a:ea typeface=""/>
        <a:cs typeface=""/>
      </a:majorFont>
      <a:minorFont>
        <a:latin typeface="Titilliu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9320A2494176D428A8E1409552CDFAA" ma:contentTypeVersion="5" ma:contentTypeDescription="Ein neues Dokument erstellen." ma:contentTypeScope="" ma:versionID="3ee9aa9eb49e258ed1b2c4c9f44a1057">
  <xsd:schema xmlns:xsd="http://www.w3.org/2001/XMLSchema" xmlns:xs="http://www.w3.org/2001/XMLSchema" xmlns:p="http://schemas.microsoft.com/office/2006/metadata/properties" xmlns:ns2="778372ef-e485-4e2a-b65a-ae1708f1c414" targetNamespace="http://schemas.microsoft.com/office/2006/metadata/properties" ma:root="true" ma:fieldsID="658a6706cd84cdde687ab4d004f12d7f" ns2:_="">
    <xsd:import namespace="778372ef-e485-4e2a-b65a-ae1708f1c4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8372ef-e485-4e2a-b65a-ae1708f1c4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D6A6AA-63AA-4C67-9D42-87B118E3E5CD}"/>
</file>

<file path=customXml/itemProps2.xml><?xml version="1.0" encoding="utf-8"?>
<ds:datastoreItem xmlns:ds="http://schemas.openxmlformats.org/officeDocument/2006/customXml" ds:itemID="{576995B3-7102-4B2A-B260-63FE2C2EAADF}"/>
</file>

<file path=customXml/itemProps3.xml><?xml version="1.0" encoding="utf-8"?>
<ds:datastoreItem xmlns:ds="http://schemas.openxmlformats.org/officeDocument/2006/customXml" ds:itemID="{5B01C23B-DAF6-48A6-8E9C-2EA0E58FA096}"/>
</file>

<file path=docProps/app.xml><?xml version="1.0" encoding="utf-8"?>
<Properties xmlns="http://schemas.openxmlformats.org/officeDocument/2006/extended-properties" xmlns:vt="http://schemas.openxmlformats.org/officeDocument/2006/docPropsVTypes">
  <Template>Powerpoint-Vorlage</Template>
  <TotalTime>0</TotalTime>
  <Words>1523</Words>
  <Application>Microsoft Office PowerPoint</Application>
  <PresentationFormat>Bildschirmpräsentation (16:9)</PresentationFormat>
  <Paragraphs>214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Symbol</vt:lpstr>
      <vt:lpstr>Titillium</vt:lpstr>
      <vt:lpstr>TitilliumText25L</vt:lpstr>
      <vt:lpstr>Wingdings</vt:lpstr>
      <vt:lpstr>Wingdings 2</vt:lpstr>
      <vt:lpstr>BbcPräsentation_169_FULLHD.101.20130207.ADM</vt:lpstr>
      <vt:lpstr>React Hooks: useEffect</vt:lpstr>
      <vt:lpstr>Handlungsnotwendige Kenntnisse</vt:lpstr>
      <vt:lpstr>Lernziele</vt:lpstr>
      <vt:lpstr>Hook: useEffect</vt:lpstr>
      <vt:lpstr>useEffect: Auf Änderung des States reagieren</vt:lpstr>
      <vt:lpstr>useEffect: Funktionen zu bestimmen Zeitpunkten ausführen</vt:lpstr>
      <vt:lpstr>useEffect: Funktionen zu bestimmen Zeitpunkten ausführen</vt:lpstr>
      <vt:lpstr>Listen- und Detailansicht mit fetch API</vt:lpstr>
      <vt:lpstr>Listen- und Detailansicht mit fetch API</vt:lpstr>
      <vt:lpstr>useEffect: Eventlistener</vt:lpstr>
      <vt:lpstr>useEffect: setInterval, setTimeut</vt:lpstr>
      <vt:lpstr>State mit props initialisieren</vt:lpstr>
      <vt:lpstr>Links</vt:lpstr>
      <vt:lpstr>PowerPoint-Präsentation</vt:lpstr>
    </vt:vector>
  </TitlesOfParts>
  <Company>ICT Berufsbildungscenter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Cammarota Ivan</dc:creator>
  <cp:lastModifiedBy>Pellaton Yves</cp:lastModifiedBy>
  <cp:revision>64</cp:revision>
  <cp:lastPrinted>2015-10-21T07:31:17Z</cp:lastPrinted>
  <dcterms:created xsi:type="dcterms:W3CDTF">2022-01-31T09:21:47Z</dcterms:created>
  <dcterms:modified xsi:type="dcterms:W3CDTF">2023-02-17T12:00:18Z</dcterms:modified>
  <cp:contentStatus>104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0x01010089320A2494176D428A8E1409552CDFAA</vt:lpwstr>
  </property>
  <property fmtid="{D5CDD505-2E9C-101B-9397-08002B2CF9AE}" pid="3" name="Order">
    <vt:r8>6000</vt:r8>
  </property>
</Properties>
</file>