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2" r:id="rId13"/>
  </p:sldIdLst>
  <p:sldSz cx="9144000" cy="5143500" type="screen16x9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60DFB2E-58F3-464F-8172-038A709643FC}">
          <p14:sldIdLst>
            <p14:sldId id="256"/>
            <p14:sldId id="263"/>
            <p14:sldId id="264"/>
            <p14:sldId id="265"/>
            <p14:sldId id="266"/>
            <p14:sldId id="267"/>
            <p14:sldId id="268"/>
            <p14:sldId id="269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14" userDrawn="1">
          <p15:clr>
            <a:srgbClr val="A4A3A4"/>
          </p15:clr>
        </p15:guide>
        <p15:guide id="4" orient="horz" pos="2618" userDrawn="1">
          <p15:clr>
            <a:srgbClr val="A4A3A4"/>
          </p15:clr>
        </p15:guide>
        <p15:guide id="5" orient="horz" pos="1711" userDrawn="1">
          <p15:clr>
            <a:srgbClr val="A4A3A4"/>
          </p15:clr>
        </p15:guide>
        <p15:guide id="6" pos="2971" userDrawn="1">
          <p15:clr>
            <a:srgbClr val="A4A3A4"/>
          </p15:clr>
        </p15:guide>
        <p15:guide id="7" orient="horz" pos="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E3"/>
    <a:srgbClr val="D9D9D9"/>
    <a:srgbClr val="B1B1B1"/>
    <a:srgbClr val="D7D7D7"/>
    <a:srgbClr val="ECECEC"/>
    <a:srgbClr val="DE4D00"/>
    <a:srgbClr val="302683"/>
    <a:srgbClr val="AAD900"/>
    <a:srgbClr val="8A0047"/>
    <a:srgbClr val="36C4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6473" autoAdjust="0"/>
  </p:normalViewPr>
  <p:slideViewPr>
    <p:cSldViewPr>
      <p:cViewPr varScale="1">
        <p:scale>
          <a:sx n="216" d="100"/>
          <a:sy n="216" d="100"/>
        </p:scale>
        <p:origin x="2742" y="168"/>
      </p:cViewPr>
      <p:guideLst>
        <p:guide orient="horz" pos="486"/>
        <p:guide pos="748"/>
        <p:guide orient="horz" pos="214"/>
        <p:guide orient="horz" pos="2618"/>
        <p:guide orient="horz" pos="1711"/>
        <p:guide pos="2971"/>
        <p:guide orient="horz" pos="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886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C9837-B88D-4E6F-A672-5323F976BF29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/>
              <a:t>Bbc Berufsbildungscenter | Seite   </a:t>
            </a:r>
          </a:p>
        </p:txBody>
      </p:sp>
    </p:spTree>
    <p:extLst>
      <p:ext uri="{BB962C8B-B14F-4D97-AF65-F5344CB8AC3E}">
        <p14:creationId xmlns:p14="http://schemas.microsoft.com/office/powerpoint/2010/main" val="14437612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195263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1104" y="3947725"/>
            <a:ext cx="4496600" cy="54728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1104" y="9430091"/>
            <a:ext cx="2544555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r>
              <a:rPr lang="de-CH" dirty="0" err="1"/>
              <a:t>Bbc</a:t>
            </a:r>
            <a:r>
              <a:rPr lang="de-CH" dirty="0"/>
              <a:t> Berufsbildungscenter | Seite </a:t>
            </a:r>
            <a:fld id="{CAC32E7D-B94A-4EBC-8F24-F25D8E675917}" type="slidenum">
              <a:rPr lang="en-GB" sz="900" u="none" smtClean="0"/>
              <a:pPr/>
              <a:t>‹Nr.›</a:t>
            </a:fld>
            <a:endParaRPr lang="de-CH" dirty="0"/>
          </a:p>
          <a:p>
            <a:endParaRPr lang="de-CH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897704" y="3947725"/>
            <a:ext cx="0" cy="598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153" tIns="46077" rIns="92153" bIns="46077"/>
          <a:lstStyle/>
          <a:p>
            <a:pPr>
              <a:defRPr/>
            </a:pPr>
            <a:endParaRPr lang="de-CH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14134" y="3947725"/>
            <a:ext cx="760237" cy="26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36" tIns="46166" rIns="92336" bIns="46166">
            <a:spAutoFit/>
          </a:bodyPr>
          <a:lstStyle/>
          <a:p>
            <a:pPr algn="ctr" defTabSz="919933">
              <a:defRPr/>
            </a:pPr>
            <a:r>
              <a:rPr lang="de-DE" sz="1100" u="none" dirty="0"/>
              <a:t>Notizen:</a:t>
            </a:r>
            <a:endParaRPr lang="de-CH" sz="1100" u="none" dirty="0"/>
          </a:p>
        </p:txBody>
      </p:sp>
    </p:spTree>
    <p:extLst>
      <p:ext uri="{BB962C8B-B14F-4D97-AF65-F5344CB8AC3E}">
        <p14:creationId xmlns:p14="http://schemas.microsoft.com/office/powerpoint/2010/main" val="16283937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256" y="1995686"/>
            <a:ext cx="5868859" cy="307777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Autor, Funktion (Optional), 14pt</a:t>
            </a:r>
          </a:p>
        </p:txBody>
      </p:sp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359130" y="1184226"/>
            <a:ext cx="5869053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CH" dirty="0"/>
              <a:t>Überschrift 1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9130" y="1575157"/>
            <a:ext cx="5869053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Überschrift 2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6CC1D2E-5204-47C0-A0EC-F313CCBA5F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34578" y="4355982"/>
            <a:ext cx="340898" cy="3408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E6E9D4D-9C46-4857-8AF2-CD0ED6A70A7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7135" y="4346635"/>
            <a:ext cx="339665" cy="33966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41D250F-F4B2-40A0-812B-DA3F190197D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4490" y="4347707"/>
            <a:ext cx="338431" cy="33859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F7D666F-0711-4209-BE92-5E15DF93415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14565" y="4362125"/>
            <a:ext cx="338268" cy="33843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40E2A63-4179-4C12-AA33-B0522B59DBF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04477" y="4347869"/>
            <a:ext cx="338431" cy="3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6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19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867702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79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19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52777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orient="horz" pos="279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5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69" y="1419225"/>
            <a:ext cx="3776756" cy="3714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Überschrift 3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0" y="1419225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20"/>
          </p:nvPr>
        </p:nvSpPr>
        <p:spPr>
          <a:xfrm>
            <a:off x="676730" y="1790700"/>
            <a:ext cx="3782528" cy="2812889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1"/>
          </p:nvPr>
        </p:nvSpPr>
        <p:spPr>
          <a:xfrm>
            <a:off x="4687619" y="1790700"/>
            <a:ext cx="3782528" cy="2812889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06884465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7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und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8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73718" y="3652366"/>
            <a:ext cx="2407679" cy="3595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32" name="Bildplatzhalter 2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777398" y="1347614"/>
            <a:ext cx="2304000" cy="2304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CH" dirty="0"/>
              <a:t>Bild durch klicken auf Symbol einfügen</a:t>
            </a:r>
          </a:p>
        </p:txBody>
      </p:sp>
      <p:sp>
        <p:nvSpPr>
          <p:cNvPr id="16" name="Bildplatzhalter 2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166147" y="1347614"/>
            <a:ext cx="2304000" cy="23043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CH" dirty="0"/>
              <a:t>Bild durch klicken auf Symbol einfügen</a:t>
            </a:r>
          </a:p>
        </p:txBody>
      </p:sp>
      <p:sp>
        <p:nvSpPr>
          <p:cNvPr id="17" name="Bildplatzhalt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483171" y="1347242"/>
            <a:ext cx="2304000" cy="23043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CH" dirty="0"/>
              <a:t>Bild durch klicken auf Symbol einfügen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73717" y="3883843"/>
            <a:ext cx="2407679" cy="519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1 Zeile Kurzbeschrieb</a:t>
            </a:r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379492" y="3651614"/>
            <a:ext cx="2407679" cy="36029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379491" y="3883091"/>
            <a:ext cx="2407679" cy="519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1 Zeile Kurzbeschrieb</a:t>
            </a:r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468" y="3651614"/>
            <a:ext cx="2407679" cy="36029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2467" y="3883091"/>
            <a:ext cx="2407679" cy="519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1 Zeile Kurzbeschrieb</a:t>
            </a:r>
          </a:p>
        </p:txBody>
      </p:sp>
    </p:spTree>
    <p:extLst>
      <p:ext uri="{BB962C8B-B14F-4D97-AF65-F5344CB8AC3E}">
        <p14:creationId xmlns:p14="http://schemas.microsoft.com/office/powerpoint/2010/main" val="34235485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8338" y="1716036"/>
            <a:ext cx="7791450" cy="12241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i="1" baseline="0">
                <a:solidFill>
                  <a:schemeClr val="tx1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DE" dirty="0"/>
              <a:t>«Zitat»</a:t>
            </a:r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63785" y="2715766"/>
            <a:ext cx="3816424" cy="489768"/>
          </a:xfrm>
        </p:spPr>
        <p:txBody>
          <a:bodyPr anchor="ctr">
            <a:noAutofit/>
          </a:bodyPr>
          <a:lstStyle>
            <a:lvl1pPr marL="0" indent="0" algn="ctr">
              <a:buClr>
                <a:schemeClr val="accent1"/>
              </a:buClr>
              <a:buNone/>
              <a:defRPr sz="1800" baseline="0">
                <a:solidFill>
                  <a:srgbClr val="009EE3"/>
                </a:solidFill>
                <a:latin typeface="Titillium" panose="00000500000000000000" pitchFamily="50" charset="0"/>
              </a:defRPr>
            </a:lvl1pPr>
            <a:lvl2pPr>
              <a:defRPr/>
            </a:lvl2pPr>
          </a:lstStyle>
          <a:p>
            <a:pPr lvl="0"/>
            <a:r>
              <a:rPr lang="de-DE" dirty="0"/>
              <a:t>Zitierte Person</a:t>
            </a:r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4666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Code-Box,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7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Code eingeben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Beim Dropdown nach dem Kopieren "Ursprüngliche Formatierung beibehalten wählen </a:t>
            </a:r>
          </a:p>
          <a:p>
            <a:pPr lvl="0"/>
            <a:endParaRPr lang="de-DE" dirty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91749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121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89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7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Code eingeben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Beim Dropdown nach dem Kopieren "Ursprüngliche Formatierung beibehalten wählen </a:t>
            </a:r>
          </a:p>
          <a:p>
            <a:pPr lvl="0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</p:spTree>
    <p:extLst>
      <p:ext uri="{BB962C8B-B14F-4D97-AF65-F5344CB8AC3E}">
        <p14:creationId xmlns:p14="http://schemas.microsoft.com/office/powerpoint/2010/main" val="40391080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121" userDrawn="1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orient="horz" pos="289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0" y="1419225"/>
            <a:ext cx="3779898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Code eingeben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5"/>
          </p:nvPr>
        </p:nvSpPr>
        <p:spPr>
          <a:xfrm>
            <a:off x="683825" y="1419225"/>
            <a:ext cx="3777399" cy="3166049"/>
          </a:xfrm>
        </p:spPr>
        <p:txBody>
          <a:bodyPr>
            <a:normAutofit/>
          </a:bodyPr>
          <a:lstStyle>
            <a:lvl1pPr marL="266700" indent="-266700">
              <a:buClr>
                <a:schemeClr val="tx1"/>
              </a:buClr>
              <a:buFont typeface="Wingdings" pitchFamily="2" charset="2"/>
              <a:buChar char="§"/>
              <a:defRPr sz="1800">
                <a:latin typeface="Titillium" pitchFamily="50" charset="0"/>
              </a:defRPr>
            </a:lvl1pPr>
            <a:lvl2pPr marL="715963" indent="-258763">
              <a:buClrTx/>
              <a:buFont typeface="Symbol" pitchFamily="18" charset="2"/>
              <a:buChar char="-"/>
              <a:defRPr sz="1800" baseline="0">
                <a:latin typeface="Titillium" pitchFamily="50" charset="0"/>
              </a:defRPr>
            </a:lvl2pPr>
            <a:lvl3pPr marL="11430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3pPr>
            <a:lvl4pPr marL="1600200" indent="-228600">
              <a:buClrTx/>
              <a:buFont typeface="TitilliumText25L" pitchFamily="50" charset="0"/>
              <a:buChar char="»"/>
              <a:defRPr sz="1600">
                <a:latin typeface="Titillium" panose="00000500000000000000" pitchFamily="50" charset="0"/>
              </a:defRPr>
            </a:lvl4pPr>
            <a:lvl5pPr marL="20574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88874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0" y="1419225"/>
            <a:ext cx="3779898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Code eingeben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81033" y="1418211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0447028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1" y="1790699"/>
            <a:ext cx="3779898" cy="2794576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r>
              <a:rPr lang="de-DE" dirty="0"/>
              <a:t>Code eingeben</a:t>
            </a:r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2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69" y="1419225"/>
            <a:ext cx="3776756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0" y="1419225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quarter" idx="20"/>
          </p:nvPr>
        </p:nvSpPr>
        <p:spPr>
          <a:xfrm>
            <a:off x="684469" y="1790699"/>
            <a:ext cx="3782528" cy="2810572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99374174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6" y="345541"/>
            <a:ext cx="656735" cy="757772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57436" y="1481211"/>
            <a:ext cx="3789196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372611" y="-15408"/>
            <a:ext cx="4789000" cy="516996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0075" h="5203514">
                <a:moveTo>
                  <a:pt x="0" y="1612287"/>
                </a:moveTo>
                <a:lnTo>
                  <a:pt x="960600" y="5883"/>
                </a:lnTo>
                <a:lnTo>
                  <a:pt x="4820075" y="0"/>
                </a:lnTo>
                <a:cubicBezTo>
                  <a:pt x="4815871" y="1721470"/>
                  <a:pt x="4804798" y="3477281"/>
                  <a:pt x="4800594" y="5198751"/>
                </a:cubicBezTo>
                <a:lnTo>
                  <a:pt x="1433104" y="5203514"/>
                </a:lnTo>
                <a:lnTo>
                  <a:pt x="0" y="161228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436" y="1872142"/>
            <a:ext cx="3789196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Überschrift 2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50756" y="2293060"/>
            <a:ext cx="3789196" cy="308854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Autor, Funktion (Optional), 14pt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68332"/>
            <a:ext cx="4282072" cy="14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69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2" y="1414542"/>
            <a:ext cx="3239716" cy="304594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7"/>
            <a:ext cx="3535230" cy="3023956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7510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2" y="1414542"/>
            <a:ext cx="3239716" cy="304594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7"/>
            <a:ext cx="3535230" cy="3023956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58074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2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1" y="1770606"/>
            <a:ext cx="3239716" cy="2682022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77781" y="1419225"/>
            <a:ext cx="3534179" cy="354555"/>
          </a:xfr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0072" y="1416050"/>
            <a:ext cx="3239716" cy="3545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0"/>
          </p:nvPr>
        </p:nvSpPr>
        <p:spPr>
          <a:xfrm>
            <a:off x="676730" y="1770605"/>
            <a:ext cx="3535230" cy="2689878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537217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vorhebung, Spicke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6306" y="1"/>
            <a:ext cx="9162918" cy="446479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2918" h="4464794">
                <a:moveTo>
                  <a:pt x="6306" y="0"/>
                </a:moveTo>
                <a:lnTo>
                  <a:pt x="9150306" y="0"/>
                </a:lnTo>
                <a:cubicBezTo>
                  <a:pt x="9156612" y="1546334"/>
                  <a:pt x="9156612" y="2632317"/>
                  <a:pt x="9162918" y="4178651"/>
                </a:cubicBezTo>
                <a:lnTo>
                  <a:pt x="674765" y="4464794"/>
                </a:lnTo>
                <a:lnTo>
                  <a:pt x="0" y="3869646"/>
                </a:lnTo>
                <a:lnTo>
                  <a:pt x="630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38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/>
              <a:t>Hervorzuhebender Text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4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vorhebung, Spick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3926" y="1"/>
            <a:ext cx="9170538" cy="499057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  <a:gd name="connsiteX0" fmla="*/ 6306 w 9162918"/>
              <a:gd name="connsiteY0" fmla="*/ 0 h 5021054"/>
              <a:gd name="connsiteX1" fmla="*/ 9150306 w 9162918"/>
              <a:gd name="connsiteY1" fmla="*/ 0 h 5021054"/>
              <a:gd name="connsiteX2" fmla="*/ 9162918 w 9162918"/>
              <a:gd name="connsiteY2" fmla="*/ 4178651 h 5021054"/>
              <a:gd name="connsiteX3" fmla="*/ 2442605 w 9162918"/>
              <a:gd name="connsiteY3" fmla="*/ 5021054 h 5021054"/>
              <a:gd name="connsiteX4" fmla="*/ 0 w 9162918"/>
              <a:gd name="connsiteY4" fmla="*/ 3869646 h 5021054"/>
              <a:gd name="connsiteX5" fmla="*/ 6306 w 9162918"/>
              <a:gd name="connsiteY5" fmla="*/ 0 h 5021054"/>
              <a:gd name="connsiteX0" fmla="*/ 6306 w 9150904"/>
              <a:gd name="connsiteY0" fmla="*/ 0 h 5021054"/>
              <a:gd name="connsiteX1" fmla="*/ 9150306 w 9150904"/>
              <a:gd name="connsiteY1" fmla="*/ 0 h 5021054"/>
              <a:gd name="connsiteX2" fmla="*/ 9117198 w 9150904"/>
              <a:gd name="connsiteY2" fmla="*/ 4894931 h 5021054"/>
              <a:gd name="connsiteX3" fmla="*/ 2442605 w 9150904"/>
              <a:gd name="connsiteY3" fmla="*/ 5021054 h 5021054"/>
              <a:gd name="connsiteX4" fmla="*/ 0 w 9150904"/>
              <a:gd name="connsiteY4" fmla="*/ 3869646 h 5021054"/>
              <a:gd name="connsiteX5" fmla="*/ 6306 w 9150904"/>
              <a:gd name="connsiteY5" fmla="*/ 0 h 5021054"/>
              <a:gd name="connsiteX0" fmla="*/ 6306 w 9151417"/>
              <a:gd name="connsiteY0" fmla="*/ 0 h 5021054"/>
              <a:gd name="connsiteX1" fmla="*/ 9150306 w 9151417"/>
              <a:gd name="connsiteY1" fmla="*/ 0 h 5021054"/>
              <a:gd name="connsiteX2" fmla="*/ 9140058 w 9151417"/>
              <a:gd name="connsiteY2" fmla="*/ 4795871 h 5021054"/>
              <a:gd name="connsiteX3" fmla="*/ 2442605 w 9151417"/>
              <a:gd name="connsiteY3" fmla="*/ 5021054 h 5021054"/>
              <a:gd name="connsiteX4" fmla="*/ 0 w 9151417"/>
              <a:gd name="connsiteY4" fmla="*/ 3869646 h 5021054"/>
              <a:gd name="connsiteX5" fmla="*/ 6306 w 9151417"/>
              <a:gd name="connsiteY5" fmla="*/ 0 h 5021054"/>
              <a:gd name="connsiteX0" fmla="*/ 6306 w 9151417"/>
              <a:gd name="connsiteY0" fmla="*/ 0 h 4861034"/>
              <a:gd name="connsiteX1" fmla="*/ 9150306 w 9151417"/>
              <a:gd name="connsiteY1" fmla="*/ 0 h 4861034"/>
              <a:gd name="connsiteX2" fmla="*/ 9140058 w 9151417"/>
              <a:gd name="connsiteY2" fmla="*/ 4795871 h 4861034"/>
              <a:gd name="connsiteX3" fmla="*/ 2000645 w 9151417"/>
              <a:gd name="connsiteY3" fmla="*/ 4861034 h 4861034"/>
              <a:gd name="connsiteX4" fmla="*/ 0 w 9151417"/>
              <a:gd name="connsiteY4" fmla="*/ 3869646 h 4861034"/>
              <a:gd name="connsiteX5" fmla="*/ 6306 w 9151417"/>
              <a:gd name="connsiteY5" fmla="*/ 0 h 48610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79587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47583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3869646 h 4960094"/>
              <a:gd name="connsiteX5" fmla="*/ 6306 w 9151417"/>
              <a:gd name="connsiteY5" fmla="*/ 0 h 496009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4425906 h 4960094"/>
              <a:gd name="connsiteX5" fmla="*/ 6306 w 9151417"/>
              <a:gd name="connsiteY5" fmla="*/ 0 h 4960094"/>
              <a:gd name="connsiteX0" fmla="*/ 13926 w 9159037"/>
              <a:gd name="connsiteY0" fmla="*/ 0 h 4960094"/>
              <a:gd name="connsiteX1" fmla="*/ 9157926 w 9159037"/>
              <a:gd name="connsiteY1" fmla="*/ 0 h 4960094"/>
              <a:gd name="connsiteX2" fmla="*/ 9147678 w 9159037"/>
              <a:gd name="connsiteY2" fmla="*/ 4475831 h 4960094"/>
              <a:gd name="connsiteX3" fmla="*/ 8523365 w 9159037"/>
              <a:gd name="connsiteY3" fmla="*/ 4960094 h 4960094"/>
              <a:gd name="connsiteX4" fmla="*/ 0 w 9159037"/>
              <a:gd name="connsiteY4" fmla="*/ 4258266 h 4960094"/>
              <a:gd name="connsiteX5" fmla="*/ 13926 w 9159037"/>
              <a:gd name="connsiteY5" fmla="*/ 0 h 4960094"/>
              <a:gd name="connsiteX0" fmla="*/ 13926 w 9158790"/>
              <a:gd name="connsiteY0" fmla="*/ 0 h 4960094"/>
              <a:gd name="connsiteX1" fmla="*/ 9157926 w 9158790"/>
              <a:gd name="connsiteY1" fmla="*/ 0 h 4960094"/>
              <a:gd name="connsiteX2" fmla="*/ 9140058 w 9158790"/>
              <a:gd name="connsiteY2" fmla="*/ 4399631 h 4960094"/>
              <a:gd name="connsiteX3" fmla="*/ 8523365 w 9158790"/>
              <a:gd name="connsiteY3" fmla="*/ 4960094 h 4960094"/>
              <a:gd name="connsiteX4" fmla="*/ 0 w 9158790"/>
              <a:gd name="connsiteY4" fmla="*/ 4258266 h 4960094"/>
              <a:gd name="connsiteX5" fmla="*/ 13926 w 9158790"/>
              <a:gd name="connsiteY5" fmla="*/ 0 h 4960094"/>
              <a:gd name="connsiteX0" fmla="*/ 13926 w 9158790"/>
              <a:gd name="connsiteY0" fmla="*/ 0 h 4990574"/>
              <a:gd name="connsiteX1" fmla="*/ 9157926 w 9158790"/>
              <a:gd name="connsiteY1" fmla="*/ 0 h 4990574"/>
              <a:gd name="connsiteX2" fmla="*/ 9140058 w 9158790"/>
              <a:gd name="connsiteY2" fmla="*/ 4399631 h 4990574"/>
              <a:gd name="connsiteX3" fmla="*/ 8576705 w 9158790"/>
              <a:gd name="connsiteY3" fmla="*/ 4990574 h 4990574"/>
              <a:gd name="connsiteX4" fmla="*/ 0 w 9158790"/>
              <a:gd name="connsiteY4" fmla="*/ 4258266 h 4990574"/>
              <a:gd name="connsiteX5" fmla="*/ 13926 w 9158790"/>
              <a:gd name="connsiteY5" fmla="*/ 0 h 4990574"/>
              <a:gd name="connsiteX0" fmla="*/ 13926 w 9170538"/>
              <a:gd name="connsiteY0" fmla="*/ 0 h 4990574"/>
              <a:gd name="connsiteX1" fmla="*/ 9157926 w 9170538"/>
              <a:gd name="connsiteY1" fmla="*/ 0 h 4990574"/>
              <a:gd name="connsiteX2" fmla="*/ 9170538 w 9170538"/>
              <a:gd name="connsiteY2" fmla="*/ 4407251 h 4990574"/>
              <a:gd name="connsiteX3" fmla="*/ 8576705 w 9170538"/>
              <a:gd name="connsiteY3" fmla="*/ 4990574 h 4990574"/>
              <a:gd name="connsiteX4" fmla="*/ 0 w 9170538"/>
              <a:gd name="connsiteY4" fmla="*/ 4258266 h 4990574"/>
              <a:gd name="connsiteX5" fmla="*/ 13926 w 9170538"/>
              <a:gd name="connsiteY5" fmla="*/ 0 h 499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0538" h="4990574">
                <a:moveTo>
                  <a:pt x="13926" y="0"/>
                </a:moveTo>
                <a:lnTo>
                  <a:pt x="9157926" y="0"/>
                </a:lnTo>
                <a:cubicBezTo>
                  <a:pt x="9164232" y="1546334"/>
                  <a:pt x="9164232" y="2860917"/>
                  <a:pt x="9170538" y="4407251"/>
                </a:cubicBezTo>
                <a:lnTo>
                  <a:pt x="8576705" y="4990574"/>
                </a:lnTo>
                <a:lnTo>
                  <a:pt x="0" y="4258266"/>
                </a:lnTo>
                <a:lnTo>
                  <a:pt x="1392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38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/>
              <a:t>Hervorzuhebender Text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0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4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664" y="0"/>
            <a:ext cx="9146664" cy="5143500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de-DE" dirty="0"/>
              <a:t>Das Logo ist bei einem Vollbild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0452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enplatzhalter 11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Das Logo ist bei einem Vollbild-Video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3704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quare + Beschreibung link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2896412" y="-34918"/>
            <a:ext cx="6257799" cy="5199532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4983480 w 9144000"/>
              <a:gd name="connsiteY2" fmla="*/ 3619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4983480"/>
              <a:gd name="connsiteY0" fmla="*/ 0 h 5143500"/>
              <a:gd name="connsiteX1" fmla="*/ 3924300 w 4983480"/>
              <a:gd name="connsiteY1" fmla="*/ 746760 h 5143500"/>
              <a:gd name="connsiteX2" fmla="*/ 4983480 w 4983480"/>
              <a:gd name="connsiteY2" fmla="*/ 3619500 h 5143500"/>
              <a:gd name="connsiteX3" fmla="*/ 0 w 4983480"/>
              <a:gd name="connsiteY3" fmla="*/ 5143500 h 5143500"/>
              <a:gd name="connsiteX4" fmla="*/ 0 w 4983480"/>
              <a:gd name="connsiteY4" fmla="*/ 0 h 5143500"/>
              <a:gd name="connsiteX0" fmla="*/ 0 w 7452360"/>
              <a:gd name="connsiteY0" fmla="*/ 0 h 5143500"/>
              <a:gd name="connsiteX1" fmla="*/ 3924300 w 7452360"/>
              <a:gd name="connsiteY1" fmla="*/ 74676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7452360"/>
              <a:gd name="connsiteY0" fmla="*/ 0 h 5143500"/>
              <a:gd name="connsiteX1" fmla="*/ 6819900 w 7452360"/>
              <a:gd name="connsiteY1" fmla="*/ 67818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8915400"/>
              <a:gd name="connsiteY0" fmla="*/ 0 h 5143500"/>
              <a:gd name="connsiteX1" fmla="*/ 6819900 w 8915400"/>
              <a:gd name="connsiteY1" fmla="*/ 678180 h 5143500"/>
              <a:gd name="connsiteX2" fmla="*/ 8915400 w 8915400"/>
              <a:gd name="connsiteY2" fmla="*/ 2735580 h 5143500"/>
              <a:gd name="connsiteX3" fmla="*/ 0 w 8915400"/>
              <a:gd name="connsiteY3" fmla="*/ 5143500 h 5143500"/>
              <a:gd name="connsiteX4" fmla="*/ 0 w 8915400"/>
              <a:gd name="connsiteY4" fmla="*/ 0 h 5143500"/>
              <a:gd name="connsiteX0" fmla="*/ 0 w 8915400"/>
              <a:gd name="connsiteY0" fmla="*/ 350520 h 5494020"/>
              <a:gd name="connsiteX1" fmla="*/ 8244840 w 8915400"/>
              <a:gd name="connsiteY1" fmla="*/ 0 h 5494020"/>
              <a:gd name="connsiteX2" fmla="*/ 8915400 w 8915400"/>
              <a:gd name="connsiteY2" fmla="*/ 3086100 h 5494020"/>
              <a:gd name="connsiteX3" fmla="*/ 0 w 8915400"/>
              <a:gd name="connsiteY3" fmla="*/ 5494020 h 5494020"/>
              <a:gd name="connsiteX4" fmla="*/ 0 w 8915400"/>
              <a:gd name="connsiteY4" fmla="*/ 350520 h 5494020"/>
              <a:gd name="connsiteX0" fmla="*/ 228600 w 9144000"/>
              <a:gd name="connsiteY0" fmla="*/ 350520 h 6050280"/>
              <a:gd name="connsiteX1" fmla="*/ 8473440 w 9144000"/>
              <a:gd name="connsiteY1" fmla="*/ 0 h 6050280"/>
              <a:gd name="connsiteX2" fmla="*/ 9144000 w 9144000"/>
              <a:gd name="connsiteY2" fmla="*/ 3086100 h 6050280"/>
              <a:gd name="connsiteX3" fmla="*/ 0 w 9144000"/>
              <a:gd name="connsiteY3" fmla="*/ 6050280 h 6050280"/>
              <a:gd name="connsiteX4" fmla="*/ 228600 w 9144000"/>
              <a:gd name="connsiteY4" fmla="*/ 350520 h 6050280"/>
              <a:gd name="connsiteX0" fmla="*/ 0 w 9258300"/>
              <a:gd name="connsiteY0" fmla="*/ 350520 h 6050280"/>
              <a:gd name="connsiteX1" fmla="*/ 8587740 w 9258300"/>
              <a:gd name="connsiteY1" fmla="*/ 0 h 6050280"/>
              <a:gd name="connsiteX2" fmla="*/ 9258300 w 9258300"/>
              <a:gd name="connsiteY2" fmla="*/ 3086100 h 6050280"/>
              <a:gd name="connsiteX3" fmla="*/ 114300 w 9258300"/>
              <a:gd name="connsiteY3" fmla="*/ 6050280 h 6050280"/>
              <a:gd name="connsiteX4" fmla="*/ 0 w 9258300"/>
              <a:gd name="connsiteY4" fmla="*/ 350520 h 6050280"/>
              <a:gd name="connsiteX0" fmla="*/ 0 w 9258300"/>
              <a:gd name="connsiteY0" fmla="*/ 350520 h 6035040"/>
              <a:gd name="connsiteX1" fmla="*/ 8587740 w 9258300"/>
              <a:gd name="connsiteY1" fmla="*/ 0 h 6035040"/>
              <a:gd name="connsiteX2" fmla="*/ 9258300 w 9258300"/>
              <a:gd name="connsiteY2" fmla="*/ 3086100 h 6035040"/>
              <a:gd name="connsiteX3" fmla="*/ 350520 w 9258300"/>
              <a:gd name="connsiteY3" fmla="*/ 6035040 h 6035040"/>
              <a:gd name="connsiteX4" fmla="*/ 0 w 9258300"/>
              <a:gd name="connsiteY4" fmla="*/ 350520 h 6035040"/>
              <a:gd name="connsiteX0" fmla="*/ 0 w 9258300"/>
              <a:gd name="connsiteY0" fmla="*/ 350520 h 6019800"/>
              <a:gd name="connsiteX1" fmla="*/ 8587740 w 9258300"/>
              <a:gd name="connsiteY1" fmla="*/ 0 h 6019800"/>
              <a:gd name="connsiteX2" fmla="*/ 9258300 w 9258300"/>
              <a:gd name="connsiteY2" fmla="*/ 3086100 h 6019800"/>
              <a:gd name="connsiteX3" fmla="*/ 327660 w 9258300"/>
              <a:gd name="connsiteY3" fmla="*/ 6019800 h 6019800"/>
              <a:gd name="connsiteX4" fmla="*/ 0 w 9258300"/>
              <a:gd name="connsiteY4" fmla="*/ 350520 h 6019800"/>
              <a:gd name="connsiteX0" fmla="*/ 0 w 9250680"/>
              <a:gd name="connsiteY0" fmla="*/ 289560 h 6019800"/>
              <a:gd name="connsiteX1" fmla="*/ 8580120 w 9250680"/>
              <a:gd name="connsiteY1" fmla="*/ 0 h 6019800"/>
              <a:gd name="connsiteX2" fmla="*/ 9250680 w 9250680"/>
              <a:gd name="connsiteY2" fmla="*/ 3086100 h 6019800"/>
              <a:gd name="connsiteX3" fmla="*/ 320040 w 9250680"/>
              <a:gd name="connsiteY3" fmla="*/ 6019800 h 6019800"/>
              <a:gd name="connsiteX4" fmla="*/ 0 w 9250680"/>
              <a:gd name="connsiteY4" fmla="*/ 289560 h 6019800"/>
              <a:gd name="connsiteX0" fmla="*/ 0 w 9250680"/>
              <a:gd name="connsiteY0" fmla="*/ 0 h 5730240"/>
              <a:gd name="connsiteX1" fmla="*/ 8671560 w 9250680"/>
              <a:gd name="connsiteY1" fmla="*/ 22860 h 5730240"/>
              <a:gd name="connsiteX2" fmla="*/ 9250680 w 9250680"/>
              <a:gd name="connsiteY2" fmla="*/ 2796540 h 5730240"/>
              <a:gd name="connsiteX3" fmla="*/ 320040 w 9250680"/>
              <a:gd name="connsiteY3" fmla="*/ 5730240 h 5730240"/>
              <a:gd name="connsiteX4" fmla="*/ 0 w 9250680"/>
              <a:gd name="connsiteY4" fmla="*/ 0 h 5730240"/>
              <a:gd name="connsiteX0" fmla="*/ 0 w 8671560"/>
              <a:gd name="connsiteY0" fmla="*/ 0 h 5730240"/>
              <a:gd name="connsiteX1" fmla="*/ 8671560 w 8671560"/>
              <a:gd name="connsiteY1" fmla="*/ 22860 h 5730240"/>
              <a:gd name="connsiteX2" fmla="*/ 4686300 w 8671560"/>
              <a:gd name="connsiteY2" fmla="*/ 5181600 h 5730240"/>
              <a:gd name="connsiteX3" fmla="*/ 320040 w 8671560"/>
              <a:gd name="connsiteY3" fmla="*/ 5730240 h 5730240"/>
              <a:gd name="connsiteX4" fmla="*/ 0 w 8671560"/>
              <a:gd name="connsiteY4" fmla="*/ 0 h 5730240"/>
              <a:gd name="connsiteX0" fmla="*/ 0 w 8945880"/>
              <a:gd name="connsiteY0" fmla="*/ 0 h 5730240"/>
              <a:gd name="connsiteX1" fmla="*/ 8671560 w 8945880"/>
              <a:gd name="connsiteY1" fmla="*/ 2286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8945880"/>
              <a:gd name="connsiteY0" fmla="*/ 0 h 5730240"/>
              <a:gd name="connsiteX1" fmla="*/ 7719060 w 8945880"/>
              <a:gd name="connsiteY1" fmla="*/ 149352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9479280"/>
              <a:gd name="connsiteY0" fmla="*/ 0 h 5730240"/>
              <a:gd name="connsiteX1" fmla="*/ 7719060 w 9479280"/>
              <a:gd name="connsiteY1" fmla="*/ 149352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8900160 w 9479280"/>
              <a:gd name="connsiteY1" fmla="*/ 53340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2971803 w 9479280"/>
              <a:gd name="connsiteY3" fmla="*/ 471678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870963 w 9479280"/>
              <a:gd name="connsiteY3" fmla="*/ 541782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8122920"/>
              <a:gd name="connsiteY0" fmla="*/ 0 h 5730240"/>
              <a:gd name="connsiteX1" fmla="*/ 7627620 w 8122920"/>
              <a:gd name="connsiteY1" fmla="*/ 68580 h 5730240"/>
              <a:gd name="connsiteX2" fmla="*/ 8122920 w 8122920"/>
              <a:gd name="connsiteY2" fmla="*/ 2522220 h 5730240"/>
              <a:gd name="connsiteX3" fmla="*/ 3870963 w 8122920"/>
              <a:gd name="connsiteY3" fmla="*/ 5417820 h 5730240"/>
              <a:gd name="connsiteX4" fmla="*/ 320040 w 8122920"/>
              <a:gd name="connsiteY4" fmla="*/ 5730240 h 5730240"/>
              <a:gd name="connsiteX5" fmla="*/ 0 w 8122920"/>
              <a:gd name="connsiteY5" fmla="*/ 0 h 5730240"/>
              <a:gd name="connsiteX0" fmla="*/ 0 w 8877300"/>
              <a:gd name="connsiteY0" fmla="*/ 0 h 5730240"/>
              <a:gd name="connsiteX1" fmla="*/ 8877300 w 8877300"/>
              <a:gd name="connsiteY1" fmla="*/ 144780 h 5730240"/>
              <a:gd name="connsiteX2" fmla="*/ 8122920 w 8877300"/>
              <a:gd name="connsiteY2" fmla="*/ 2522220 h 5730240"/>
              <a:gd name="connsiteX3" fmla="*/ 3870963 w 8877300"/>
              <a:gd name="connsiteY3" fmla="*/ 5417820 h 5730240"/>
              <a:gd name="connsiteX4" fmla="*/ 320040 w 8877300"/>
              <a:gd name="connsiteY4" fmla="*/ 5730240 h 5730240"/>
              <a:gd name="connsiteX5" fmla="*/ 0 w 887730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122920 w 9471660"/>
              <a:gd name="connsiteY2" fmla="*/ 252222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328660 w 9471660"/>
              <a:gd name="connsiteY2" fmla="*/ 262128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7513320 w 9471660"/>
              <a:gd name="connsiteY2" fmla="*/ 252984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13320 w 8641080"/>
              <a:gd name="connsiteY2" fmla="*/ 252984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89520 w 8641080"/>
              <a:gd name="connsiteY2" fmla="*/ 252222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3870963 w 8641080"/>
              <a:gd name="connsiteY2" fmla="*/ 541782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772403 w 8641080"/>
              <a:gd name="connsiteY2" fmla="*/ 330708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9403083"/>
              <a:gd name="connsiteY0" fmla="*/ 0 h 5730240"/>
              <a:gd name="connsiteX1" fmla="*/ 8641080 w 9403083"/>
              <a:gd name="connsiteY1" fmla="*/ 60960 h 5730240"/>
              <a:gd name="connsiteX2" fmla="*/ 9403083 w 9403083"/>
              <a:gd name="connsiteY2" fmla="*/ 2644140 h 5730240"/>
              <a:gd name="connsiteX3" fmla="*/ 320040 w 9403083"/>
              <a:gd name="connsiteY3" fmla="*/ 5730240 h 5730240"/>
              <a:gd name="connsiteX4" fmla="*/ 0 w 9403083"/>
              <a:gd name="connsiteY4" fmla="*/ 0 h 5730240"/>
              <a:gd name="connsiteX0" fmla="*/ 0 w 9448803"/>
              <a:gd name="connsiteY0" fmla="*/ 0 h 5897880"/>
              <a:gd name="connsiteX1" fmla="*/ 8686800 w 9448803"/>
              <a:gd name="connsiteY1" fmla="*/ 228600 h 5897880"/>
              <a:gd name="connsiteX2" fmla="*/ 9448803 w 9448803"/>
              <a:gd name="connsiteY2" fmla="*/ 2811780 h 5897880"/>
              <a:gd name="connsiteX3" fmla="*/ 365760 w 9448803"/>
              <a:gd name="connsiteY3" fmla="*/ 5897880 h 5897880"/>
              <a:gd name="connsiteX4" fmla="*/ 0 w 9448803"/>
              <a:gd name="connsiteY4" fmla="*/ 0 h 5897880"/>
              <a:gd name="connsiteX0" fmla="*/ 0 w 9448803"/>
              <a:gd name="connsiteY0" fmla="*/ 0 h 5913120"/>
              <a:gd name="connsiteX1" fmla="*/ 8686800 w 9448803"/>
              <a:gd name="connsiteY1" fmla="*/ 228600 h 5913120"/>
              <a:gd name="connsiteX2" fmla="*/ 9448803 w 9448803"/>
              <a:gd name="connsiteY2" fmla="*/ 2811780 h 5913120"/>
              <a:gd name="connsiteX3" fmla="*/ 175260 w 9448803"/>
              <a:gd name="connsiteY3" fmla="*/ 5913120 h 5913120"/>
              <a:gd name="connsiteX4" fmla="*/ 0 w 9448803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8328663 w 8686800"/>
              <a:gd name="connsiteY2" fmla="*/ 35052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6690363 w 8686800"/>
              <a:gd name="connsiteY2" fmla="*/ 52197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160020 w 8511540"/>
              <a:gd name="connsiteY0" fmla="*/ 0 h 5875020"/>
              <a:gd name="connsiteX1" fmla="*/ 8511540 w 8511540"/>
              <a:gd name="connsiteY1" fmla="*/ 190500 h 5875020"/>
              <a:gd name="connsiteX2" fmla="*/ 6515103 w 8511540"/>
              <a:gd name="connsiteY2" fmla="*/ 5181600 h 5875020"/>
              <a:gd name="connsiteX3" fmla="*/ 0 w 8511540"/>
              <a:gd name="connsiteY3" fmla="*/ 5875020 h 5875020"/>
              <a:gd name="connsiteX4" fmla="*/ 160020 w 8511540"/>
              <a:gd name="connsiteY4" fmla="*/ 0 h 5875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70323 w 8366760"/>
              <a:gd name="connsiteY2" fmla="*/ 51816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7871463 w 8366760"/>
              <a:gd name="connsiteY2" fmla="*/ 42291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24603 w 8366760"/>
              <a:gd name="connsiteY2" fmla="*/ 48387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450583"/>
              <a:gd name="connsiteY0" fmla="*/ 0 h 5494020"/>
              <a:gd name="connsiteX1" fmla="*/ 8366760 w 8450583"/>
              <a:gd name="connsiteY1" fmla="*/ 190500 h 5494020"/>
              <a:gd name="connsiteX2" fmla="*/ 8450583 w 8450583"/>
              <a:gd name="connsiteY2" fmla="*/ 3444240 h 5494020"/>
              <a:gd name="connsiteX3" fmla="*/ 0 w 8450583"/>
              <a:gd name="connsiteY3" fmla="*/ 5494020 h 5494020"/>
              <a:gd name="connsiteX4" fmla="*/ 15240 w 8450583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8450583 w 9227820"/>
              <a:gd name="connsiteY2" fmla="*/ 344424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4444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3682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04960"/>
              <a:gd name="connsiteY0" fmla="*/ 0 h 5494020"/>
              <a:gd name="connsiteX1" fmla="*/ 9204960 w 9204960"/>
              <a:gd name="connsiteY1" fmla="*/ 1310640 h 5494020"/>
              <a:gd name="connsiteX2" fmla="*/ 5036823 w 9204960"/>
              <a:gd name="connsiteY2" fmla="*/ 5318760 h 5494020"/>
              <a:gd name="connsiteX3" fmla="*/ 0 w 9204960"/>
              <a:gd name="connsiteY3" fmla="*/ 5494020 h 5494020"/>
              <a:gd name="connsiteX4" fmla="*/ 15240 w 9204960"/>
              <a:gd name="connsiteY4" fmla="*/ 0 h 5494020"/>
              <a:gd name="connsiteX0" fmla="*/ 0 w 9220200"/>
              <a:gd name="connsiteY0" fmla="*/ 0 h 5623560"/>
              <a:gd name="connsiteX1" fmla="*/ 9220200 w 9220200"/>
              <a:gd name="connsiteY1" fmla="*/ 1440180 h 5623560"/>
              <a:gd name="connsiteX2" fmla="*/ 5052063 w 9220200"/>
              <a:gd name="connsiteY2" fmla="*/ 5448300 h 5623560"/>
              <a:gd name="connsiteX3" fmla="*/ 15240 w 9220200"/>
              <a:gd name="connsiteY3" fmla="*/ 5623560 h 5623560"/>
              <a:gd name="connsiteX4" fmla="*/ 0 w 9220200"/>
              <a:gd name="connsiteY4" fmla="*/ 0 h 5623560"/>
              <a:gd name="connsiteX0" fmla="*/ 0 w 8412480"/>
              <a:gd name="connsiteY0" fmla="*/ 0 h 5623560"/>
              <a:gd name="connsiteX1" fmla="*/ 8412480 w 8412480"/>
              <a:gd name="connsiteY1" fmla="*/ 662940 h 5623560"/>
              <a:gd name="connsiteX2" fmla="*/ 5052063 w 8412480"/>
              <a:gd name="connsiteY2" fmla="*/ 5448300 h 5623560"/>
              <a:gd name="connsiteX3" fmla="*/ 15240 w 8412480"/>
              <a:gd name="connsiteY3" fmla="*/ 5623560 h 5623560"/>
              <a:gd name="connsiteX4" fmla="*/ 0 w 841248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5052063 w 8001000"/>
              <a:gd name="connsiteY2" fmla="*/ 544830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4023363 w 8001000"/>
              <a:gd name="connsiteY2" fmla="*/ 561594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641080"/>
              <a:gd name="connsiteY0" fmla="*/ 0 h 5623560"/>
              <a:gd name="connsiteX1" fmla="*/ 8641080 w 8641080"/>
              <a:gd name="connsiteY1" fmla="*/ 2049780 h 5623560"/>
              <a:gd name="connsiteX2" fmla="*/ 4023363 w 8641080"/>
              <a:gd name="connsiteY2" fmla="*/ 5615940 h 5623560"/>
              <a:gd name="connsiteX3" fmla="*/ 15240 w 8641080"/>
              <a:gd name="connsiteY3" fmla="*/ 5623560 h 5623560"/>
              <a:gd name="connsiteX4" fmla="*/ 0 w 8641080"/>
              <a:gd name="connsiteY4" fmla="*/ 0 h 5623560"/>
              <a:gd name="connsiteX0" fmla="*/ 0 w 8633460"/>
              <a:gd name="connsiteY0" fmla="*/ 0 h 5760720"/>
              <a:gd name="connsiteX1" fmla="*/ 8633460 w 8633460"/>
              <a:gd name="connsiteY1" fmla="*/ 2186940 h 5760720"/>
              <a:gd name="connsiteX2" fmla="*/ 4015743 w 8633460"/>
              <a:gd name="connsiteY2" fmla="*/ 5753100 h 5760720"/>
              <a:gd name="connsiteX3" fmla="*/ 7620 w 8633460"/>
              <a:gd name="connsiteY3" fmla="*/ 5760720 h 5760720"/>
              <a:gd name="connsiteX4" fmla="*/ 0 w 863346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01574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57200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7879080"/>
              <a:gd name="connsiteY0" fmla="*/ 0 h 5760720"/>
              <a:gd name="connsiteX1" fmla="*/ 7879080 w 7879080"/>
              <a:gd name="connsiteY1" fmla="*/ 1021080 h 5760720"/>
              <a:gd name="connsiteX2" fmla="*/ 4572003 w 7879080"/>
              <a:gd name="connsiteY2" fmla="*/ 5753100 h 5760720"/>
              <a:gd name="connsiteX3" fmla="*/ 7620 w 7879080"/>
              <a:gd name="connsiteY3" fmla="*/ 5760720 h 5760720"/>
              <a:gd name="connsiteX4" fmla="*/ 0 w 7879080"/>
              <a:gd name="connsiteY4" fmla="*/ 0 h 576072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4572003 w 8355330"/>
              <a:gd name="connsiteY2" fmla="*/ 614172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8267703 w 8355330"/>
              <a:gd name="connsiteY2" fmla="*/ 536067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1478280 w 9833610"/>
              <a:gd name="connsiteY0" fmla="*/ 3886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1478280 w 9833610"/>
              <a:gd name="connsiteY4" fmla="*/ 388620 h 5360670"/>
              <a:gd name="connsiteX0" fmla="*/ 5688330 w 9833610"/>
              <a:gd name="connsiteY0" fmla="*/ 1219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5688330 w 9833610"/>
              <a:gd name="connsiteY4" fmla="*/ 121920 h 5360670"/>
              <a:gd name="connsiteX0" fmla="*/ 5821680 w 9966960"/>
              <a:gd name="connsiteY0" fmla="*/ 121920 h 5360670"/>
              <a:gd name="connsiteX1" fmla="*/ 9966960 w 9966960"/>
              <a:gd name="connsiteY1" fmla="*/ 0 h 5360670"/>
              <a:gd name="connsiteX2" fmla="*/ 9879333 w 9966960"/>
              <a:gd name="connsiteY2" fmla="*/ 5360670 h 5360670"/>
              <a:gd name="connsiteX3" fmla="*/ 0 w 9966960"/>
              <a:gd name="connsiteY3" fmla="*/ 4453890 h 5360670"/>
              <a:gd name="connsiteX4" fmla="*/ 5821680 w 9966960"/>
              <a:gd name="connsiteY4" fmla="*/ 121920 h 5360670"/>
              <a:gd name="connsiteX0" fmla="*/ 5821680 w 9966960"/>
              <a:gd name="connsiteY0" fmla="*/ 121920 h 6065520"/>
              <a:gd name="connsiteX1" fmla="*/ 9966960 w 9966960"/>
              <a:gd name="connsiteY1" fmla="*/ 0 h 6065520"/>
              <a:gd name="connsiteX2" fmla="*/ 9326883 w 9966960"/>
              <a:gd name="connsiteY2" fmla="*/ 6065520 h 6065520"/>
              <a:gd name="connsiteX3" fmla="*/ 0 w 9966960"/>
              <a:gd name="connsiteY3" fmla="*/ 4453890 h 6065520"/>
              <a:gd name="connsiteX4" fmla="*/ 5821680 w 9966960"/>
              <a:gd name="connsiteY4" fmla="*/ 121920 h 6065520"/>
              <a:gd name="connsiteX0" fmla="*/ 5821680 w 13700760"/>
              <a:gd name="connsiteY0" fmla="*/ 179070 h 6122670"/>
              <a:gd name="connsiteX1" fmla="*/ 13700760 w 13700760"/>
              <a:gd name="connsiteY1" fmla="*/ 0 h 6122670"/>
              <a:gd name="connsiteX2" fmla="*/ 9326883 w 13700760"/>
              <a:gd name="connsiteY2" fmla="*/ 6122670 h 6122670"/>
              <a:gd name="connsiteX3" fmla="*/ 0 w 13700760"/>
              <a:gd name="connsiteY3" fmla="*/ 4511040 h 6122670"/>
              <a:gd name="connsiteX4" fmla="*/ 5821680 w 13700760"/>
              <a:gd name="connsiteY4" fmla="*/ 179070 h 6122670"/>
              <a:gd name="connsiteX0" fmla="*/ 5821680 w 13700760"/>
              <a:gd name="connsiteY0" fmla="*/ 179070 h 6008370"/>
              <a:gd name="connsiteX1" fmla="*/ 13700760 w 13700760"/>
              <a:gd name="connsiteY1" fmla="*/ 0 h 6008370"/>
              <a:gd name="connsiteX2" fmla="*/ 10412733 w 13700760"/>
              <a:gd name="connsiteY2" fmla="*/ 6008370 h 6008370"/>
              <a:gd name="connsiteX3" fmla="*/ 0 w 13700760"/>
              <a:gd name="connsiteY3" fmla="*/ 4511040 h 6008370"/>
              <a:gd name="connsiteX4" fmla="*/ 5821680 w 13700760"/>
              <a:gd name="connsiteY4" fmla="*/ 179070 h 6008370"/>
              <a:gd name="connsiteX0" fmla="*/ 5821680 w 10412733"/>
              <a:gd name="connsiteY0" fmla="*/ 217170 h 6046470"/>
              <a:gd name="connsiteX1" fmla="*/ 10367010 w 10412733"/>
              <a:gd name="connsiteY1" fmla="*/ 0 h 6046470"/>
              <a:gd name="connsiteX2" fmla="*/ 10412733 w 10412733"/>
              <a:gd name="connsiteY2" fmla="*/ 6046470 h 6046470"/>
              <a:gd name="connsiteX3" fmla="*/ 0 w 10412733"/>
              <a:gd name="connsiteY3" fmla="*/ 4549140 h 6046470"/>
              <a:gd name="connsiteX4" fmla="*/ 5821680 w 10412733"/>
              <a:gd name="connsiteY4" fmla="*/ 217170 h 6046470"/>
              <a:gd name="connsiteX0" fmla="*/ 5955030 w 10546083"/>
              <a:gd name="connsiteY0" fmla="*/ 2171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5955030 w 10546083"/>
              <a:gd name="connsiteY4" fmla="*/ 217170 h 6046470"/>
              <a:gd name="connsiteX0" fmla="*/ 6297930 w 10546083"/>
              <a:gd name="connsiteY0" fmla="*/ 1409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6297930 w 10546083"/>
              <a:gd name="connsiteY4" fmla="*/ 140970 h 6046470"/>
              <a:gd name="connsiteX0" fmla="*/ 6297930 w 10546083"/>
              <a:gd name="connsiteY0" fmla="*/ 0 h 5905500"/>
              <a:gd name="connsiteX1" fmla="*/ 10024110 w 10546083"/>
              <a:gd name="connsiteY1" fmla="*/ 11430 h 5905500"/>
              <a:gd name="connsiteX2" fmla="*/ 10546083 w 10546083"/>
              <a:gd name="connsiteY2" fmla="*/ 5905500 h 5905500"/>
              <a:gd name="connsiteX3" fmla="*/ 0 w 10546083"/>
              <a:gd name="connsiteY3" fmla="*/ 4503420 h 5905500"/>
              <a:gd name="connsiteX4" fmla="*/ 6297930 w 10546083"/>
              <a:gd name="connsiteY4" fmla="*/ 0 h 5905500"/>
              <a:gd name="connsiteX0" fmla="*/ 6297930 w 10069833"/>
              <a:gd name="connsiteY0" fmla="*/ 0 h 5829300"/>
              <a:gd name="connsiteX1" fmla="*/ 10024110 w 10069833"/>
              <a:gd name="connsiteY1" fmla="*/ 11430 h 5829300"/>
              <a:gd name="connsiteX2" fmla="*/ 10069833 w 10069833"/>
              <a:gd name="connsiteY2" fmla="*/ 5829300 h 5829300"/>
              <a:gd name="connsiteX3" fmla="*/ 0 w 10069833"/>
              <a:gd name="connsiteY3" fmla="*/ 4503420 h 5829300"/>
              <a:gd name="connsiteX4" fmla="*/ 6297930 w 10069833"/>
              <a:gd name="connsiteY4" fmla="*/ 0 h 5829300"/>
              <a:gd name="connsiteX0" fmla="*/ 6583680 w 10355583"/>
              <a:gd name="connsiteY0" fmla="*/ 0 h 5829300"/>
              <a:gd name="connsiteX1" fmla="*/ 10309860 w 10355583"/>
              <a:gd name="connsiteY1" fmla="*/ 11430 h 5829300"/>
              <a:gd name="connsiteX2" fmla="*/ 10355583 w 10355583"/>
              <a:gd name="connsiteY2" fmla="*/ 5829300 h 5829300"/>
              <a:gd name="connsiteX3" fmla="*/ 0 w 10355583"/>
              <a:gd name="connsiteY3" fmla="*/ 4579620 h 5829300"/>
              <a:gd name="connsiteX4" fmla="*/ 6583680 w 10355583"/>
              <a:gd name="connsiteY4" fmla="*/ 0 h 58293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6583680 w 10309860"/>
              <a:gd name="connsiteY4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1716356 w 10309860"/>
              <a:gd name="connsiteY4" fmla="*/ 3380581 h 5638800"/>
              <a:gd name="connsiteX5" fmla="*/ 6583680 w 10309860"/>
              <a:gd name="connsiteY5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3897581 w 10309860"/>
              <a:gd name="connsiteY4" fmla="*/ 37306 h 5638800"/>
              <a:gd name="connsiteX5" fmla="*/ 6583680 w 10309860"/>
              <a:gd name="connsiteY5" fmla="*/ 0 h 5638800"/>
              <a:gd name="connsiteX0" fmla="*/ 2907030 w 6633210"/>
              <a:gd name="connsiteY0" fmla="*/ 0 h 5638800"/>
              <a:gd name="connsiteX1" fmla="*/ 6633210 w 6633210"/>
              <a:gd name="connsiteY1" fmla="*/ 11430 h 5638800"/>
              <a:gd name="connsiteX2" fmla="*/ 6621783 w 6633210"/>
              <a:gd name="connsiteY2" fmla="*/ 5638800 h 5638800"/>
              <a:gd name="connsiteX3" fmla="*/ 0 w 6633210"/>
              <a:gd name="connsiteY3" fmla="*/ 5236845 h 5638800"/>
              <a:gd name="connsiteX4" fmla="*/ 220931 w 6633210"/>
              <a:gd name="connsiteY4" fmla="*/ 37306 h 5638800"/>
              <a:gd name="connsiteX5" fmla="*/ 2907030 w 6633210"/>
              <a:gd name="connsiteY5" fmla="*/ 0 h 5638800"/>
              <a:gd name="connsiteX0" fmla="*/ 2907030 w 6633210"/>
              <a:gd name="connsiteY0" fmla="*/ 0 h 5267325"/>
              <a:gd name="connsiteX1" fmla="*/ 6633210 w 6633210"/>
              <a:gd name="connsiteY1" fmla="*/ 11430 h 5267325"/>
              <a:gd name="connsiteX2" fmla="*/ 6602733 w 6633210"/>
              <a:gd name="connsiteY2" fmla="*/ 5267325 h 5267325"/>
              <a:gd name="connsiteX3" fmla="*/ 0 w 6633210"/>
              <a:gd name="connsiteY3" fmla="*/ 5236845 h 5267325"/>
              <a:gd name="connsiteX4" fmla="*/ 220931 w 6633210"/>
              <a:gd name="connsiteY4" fmla="*/ 37306 h 5267325"/>
              <a:gd name="connsiteX5" fmla="*/ 2907030 w 6633210"/>
              <a:gd name="connsiteY5" fmla="*/ 0 h 5267325"/>
              <a:gd name="connsiteX0" fmla="*/ 3067099 w 6793279"/>
              <a:gd name="connsiteY0" fmla="*/ 0 h 5267325"/>
              <a:gd name="connsiteX1" fmla="*/ 6793279 w 6793279"/>
              <a:gd name="connsiteY1" fmla="*/ 11430 h 5267325"/>
              <a:gd name="connsiteX2" fmla="*/ 6762802 w 6793279"/>
              <a:gd name="connsiteY2" fmla="*/ 5267325 h 5267325"/>
              <a:gd name="connsiteX3" fmla="*/ 160069 w 6793279"/>
              <a:gd name="connsiteY3" fmla="*/ 5236845 h 5267325"/>
              <a:gd name="connsiteX4" fmla="*/ 0 w 6793279"/>
              <a:gd name="connsiteY4" fmla="*/ 551656 h 5267325"/>
              <a:gd name="connsiteX5" fmla="*/ 3067099 w 6793279"/>
              <a:gd name="connsiteY5" fmla="*/ 0 h 5267325"/>
              <a:gd name="connsiteX0" fmla="*/ 3933874 w 7660054"/>
              <a:gd name="connsiteY0" fmla="*/ 0 h 5267325"/>
              <a:gd name="connsiteX1" fmla="*/ 7660054 w 7660054"/>
              <a:gd name="connsiteY1" fmla="*/ 11430 h 5267325"/>
              <a:gd name="connsiteX2" fmla="*/ 7629577 w 7660054"/>
              <a:gd name="connsiteY2" fmla="*/ 5267325 h 5267325"/>
              <a:gd name="connsiteX3" fmla="*/ 1026844 w 7660054"/>
              <a:gd name="connsiteY3" fmla="*/ 5236845 h 5267325"/>
              <a:gd name="connsiteX4" fmla="*/ 0 w 7660054"/>
              <a:gd name="connsiteY4" fmla="*/ 4323556 h 5267325"/>
              <a:gd name="connsiteX5" fmla="*/ 3933874 w 7660054"/>
              <a:gd name="connsiteY5" fmla="*/ 0 h 5267325"/>
              <a:gd name="connsiteX0" fmla="*/ 1857424 w 7660054"/>
              <a:gd name="connsiteY0" fmla="*/ 64770 h 5255895"/>
              <a:gd name="connsiteX1" fmla="*/ 7660054 w 7660054"/>
              <a:gd name="connsiteY1" fmla="*/ 0 h 5255895"/>
              <a:gd name="connsiteX2" fmla="*/ 7629577 w 7660054"/>
              <a:gd name="connsiteY2" fmla="*/ 5255895 h 5255895"/>
              <a:gd name="connsiteX3" fmla="*/ 1026844 w 7660054"/>
              <a:gd name="connsiteY3" fmla="*/ 5225415 h 5255895"/>
              <a:gd name="connsiteX4" fmla="*/ 0 w 7660054"/>
              <a:gd name="connsiteY4" fmla="*/ 4312126 h 5255895"/>
              <a:gd name="connsiteX5" fmla="*/ 1857424 w 7660054"/>
              <a:gd name="connsiteY5" fmla="*/ 64770 h 5255895"/>
              <a:gd name="connsiteX0" fmla="*/ 1800274 w 7602904"/>
              <a:gd name="connsiteY0" fmla="*/ 64770 h 5255895"/>
              <a:gd name="connsiteX1" fmla="*/ 7602904 w 7602904"/>
              <a:gd name="connsiteY1" fmla="*/ 0 h 5255895"/>
              <a:gd name="connsiteX2" fmla="*/ 7572427 w 7602904"/>
              <a:gd name="connsiteY2" fmla="*/ 5255895 h 5255895"/>
              <a:gd name="connsiteX3" fmla="*/ 969694 w 7602904"/>
              <a:gd name="connsiteY3" fmla="*/ 5225415 h 5255895"/>
              <a:gd name="connsiteX4" fmla="*/ 0 w 7602904"/>
              <a:gd name="connsiteY4" fmla="*/ 4293076 h 5255895"/>
              <a:gd name="connsiteX5" fmla="*/ 1800274 w 7602904"/>
              <a:gd name="connsiteY5" fmla="*/ 64770 h 5255895"/>
              <a:gd name="connsiteX0" fmla="*/ 1333615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333615 w 7136245"/>
              <a:gd name="connsiteY5" fmla="*/ 64770 h 5255895"/>
              <a:gd name="connsiteX0" fmla="*/ 1655232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655232 w 7136245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477810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540872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579557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579557 w 7060570"/>
              <a:gd name="connsiteY5" fmla="*/ 64770 h 5255895"/>
              <a:gd name="connsiteX0" fmla="*/ 1623700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623700 w 7060570"/>
              <a:gd name="connsiteY5" fmla="*/ 64770 h 5255895"/>
              <a:gd name="connsiteX0" fmla="*/ 1623700 w 7030093"/>
              <a:gd name="connsiteY0" fmla="*/ 2667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26670 h 5217795"/>
              <a:gd name="connsiteX0" fmla="*/ 1623700 w 7030093"/>
              <a:gd name="connsiteY0" fmla="*/ 1143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11430 h 5217795"/>
              <a:gd name="connsiteX0" fmla="*/ 1623700 w 7030093"/>
              <a:gd name="connsiteY0" fmla="*/ 0 h 5206365"/>
              <a:gd name="connsiteX1" fmla="*/ 6976750 w 7030093"/>
              <a:gd name="connsiteY1" fmla="*/ 3810 h 5206365"/>
              <a:gd name="connsiteX2" fmla="*/ 7030093 w 7030093"/>
              <a:gd name="connsiteY2" fmla="*/ 5206365 h 5206365"/>
              <a:gd name="connsiteX3" fmla="*/ 490422 w 7030093"/>
              <a:gd name="connsiteY3" fmla="*/ 5175885 h 5206365"/>
              <a:gd name="connsiteX4" fmla="*/ 0 w 7030093"/>
              <a:gd name="connsiteY4" fmla="*/ 4357058 h 5206365"/>
              <a:gd name="connsiteX5" fmla="*/ 1623700 w 7030093"/>
              <a:gd name="connsiteY5" fmla="*/ 0 h 5206365"/>
              <a:gd name="connsiteX0" fmla="*/ 1623700 w 6984373"/>
              <a:gd name="connsiteY0" fmla="*/ 0 h 5183505"/>
              <a:gd name="connsiteX1" fmla="*/ 6976750 w 6984373"/>
              <a:gd name="connsiteY1" fmla="*/ 3810 h 5183505"/>
              <a:gd name="connsiteX2" fmla="*/ 6984373 w 6984373"/>
              <a:gd name="connsiteY2" fmla="*/ 5183505 h 5183505"/>
              <a:gd name="connsiteX3" fmla="*/ 490422 w 6984373"/>
              <a:gd name="connsiteY3" fmla="*/ 5175885 h 5183505"/>
              <a:gd name="connsiteX4" fmla="*/ 0 w 6984373"/>
              <a:gd name="connsiteY4" fmla="*/ 4357058 h 5183505"/>
              <a:gd name="connsiteX5" fmla="*/ 1623700 w 6984373"/>
              <a:gd name="connsiteY5" fmla="*/ 0 h 5183505"/>
              <a:gd name="connsiteX0" fmla="*/ 1623700 w 6991993"/>
              <a:gd name="connsiteY0" fmla="*/ 0 h 5175885"/>
              <a:gd name="connsiteX1" fmla="*/ 6976750 w 6991993"/>
              <a:gd name="connsiteY1" fmla="*/ 3810 h 5175885"/>
              <a:gd name="connsiteX2" fmla="*/ 6991993 w 6991993"/>
              <a:gd name="connsiteY2" fmla="*/ 5175885 h 5175885"/>
              <a:gd name="connsiteX3" fmla="*/ 490422 w 6991993"/>
              <a:gd name="connsiteY3" fmla="*/ 5175885 h 5175885"/>
              <a:gd name="connsiteX4" fmla="*/ 0 w 6991993"/>
              <a:gd name="connsiteY4" fmla="*/ 4357058 h 5175885"/>
              <a:gd name="connsiteX5" fmla="*/ 1623700 w 6991993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274945"/>
              <a:gd name="connsiteX1" fmla="*/ 6976750 w 6976750"/>
              <a:gd name="connsiteY1" fmla="*/ 11430 h 5274945"/>
              <a:gd name="connsiteX2" fmla="*/ 6969133 w 6976750"/>
              <a:gd name="connsiteY2" fmla="*/ 5274945 h 5274945"/>
              <a:gd name="connsiteX3" fmla="*/ 490422 w 6976750"/>
              <a:gd name="connsiteY3" fmla="*/ 5175885 h 5274945"/>
              <a:gd name="connsiteX4" fmla="*/ 0 w 6976750"/>
              <a:gd name="connsiteY4" fmla="*/ 4357058 h 5274945"/>
              <a:gd name="connsiteX5" fmla="*/ 1623700 w 6976750"/>
              <a:gd name="connsiteY5" fmla="*/ 0 h 527494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7129150"/>
              <a:gd name="connsiteY0" fmla="*/ 0 h 5175885"/>
              <a:gd name="connsiteX1" fmla="*/ 7129150 w 7129150"/>
              <a:gd name="connsiteY1" fmla="*/ 3810 h 5175885"/>
              <a:gd name="connsiteX2" fmla="*/ 6961513 w 7129150"/>
              <a:gd name="connsiteY2" fmla="*/ 5168265 h 5175885"/>
              <a:gd name="connsiteX3" fmla="*/ 490422 w 7129150"/>
              <a:gd name="connsiteY3" fmla="*/ 5175885 h 5175885"/>
              <a:gd name="connsiteX4" fmla="*/ 0 w 7129150"/>
              <a:gd name="connsiteY4" fmla="*/ 4357058 h 5175885"/>
              <a:gd name="connsiteX5" fmla="*/ 1623700 w 71291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86913"/>
              <a:gd name="connsiteY0" fmla="*/ 0 h 5175885"/>
              <a:gd name="connsiteX1" fmla="*/ 6976750 w 6986913"/>
              <a:gd name="connsiteY1" fmla="*/ 3810 h 5175885"/>
              <a:gd name="connsiteX2" fmla="*/ 6986913 w 6986913"/>
              <a:gd name="connsiteY2" fmla="*/ 5168265 h 5175885"/>
              <a:gd name="connsiteX3" fmla="*/ 490422 w 6986913"/>
              <a:gd name="connsiteY3" fmla="*/ 5175885 h 5175885"/>
              <a:gd name="connsiteX4" fmla="*/ 0 w 6986913"/>
              <a:gd name="connsiteY4" fmla="*/ 4357058 h 5175885"/>
              <a:gd name="connsiteX5" fmla="*/ 1623700 w 6986913"/>
              <a:gd name="connsiteY5" fmla="*/ 0 h 5175885"/>
              <a:gd name="connsiteX0" fmla="*/ 1382400 w 6745613"/>
              <a:gd name="connsiteY0" fmla="*/ 0 h 5175885"/>
              <a:gd name="connsiteX1" fmla="*/ 6735450 w 6745613"/>
              <a:gd name="connsiteY1" fmla="*/ 3810 h 5175885"/>
              <a:gd name="connsiteX2" fmla="*/ 6745613 w 6745613"/>
              <a:gd name="connsiteY2" fmla="*/ 5168265 h 5175885"/>
              <a:gd name="connsiteX3" fmla="*/ 249122 w 6745613"/>
              <a:gd name="connsiteY3" fmla="*/ 5175885 h 5175885"/>
              <a:gd name="connsiteX4" fmla="*/ 0 w 6745613"/>
              <a:gd name="connsiteY4" fmla="*/ 3671258 h 5175885"/>
              <a:gd name="connsiteX5" fmla="*/ 1382400 w 6745613"/>
              <a:gd name="connsiteY5" fmla="*/ 0 h 5175885"/>
              <a:gd name="connsiteX0" fmla="*/ 1382400 w 6745613"/>
              <a:gd name="connsiteY0" fmla="*/ 0 h 5169535"/>
              <a:gd name="connsiteX1" fmla="*/ 6735450 w 6745613"/>
              <a:gd name="connsiteY1" fmla="*/ 3810 h 5169535"/>
              <a:gd name="connsiteX2" fmla="*/ 6745613 w 6745613"/>
              <a:gd name="connsiteY2" fmla="*/ 5168265 h 5169535"/>
              <a:gd name="connsiteX3" fmla="*/ 846022 w 6745613"/>
              <a:gd name="connsiteY3" fmla="*/ 5169535 h 5169535"/>
              <a:gd name="connsiteX4" fmla="*/ 0 w 6745613"/>
              <a:gd name="connsiteY4" fmla="*/ 3671258 h 5169535"/>
              <a:gd name="connsiteX5" fmla="*/ 1382400 w 6745613"/>
              <a:gd name="connsiteY5" fmla="*/ 0 h 5169535"/>
              <a:gd name="connsiteX0" fmla="*/ 1160150 w 6523363"/>
              <a:gd name="connsiteY0" fmla="*/ 0 h 5169535"/>
              <a:gd name="connsiteX1" fmla="*/ 6513200 w 6523363"/>
              <a:gd name="connsiteY1" fmla="*/ 3810 h 5169535"/>
              <a:gd name="connsiteX2" fmla="*/ 6523363 w 6523363"/>
              <a:gd name="connsiteY2" fmla="*/ 5168265 h 5169535"/>
              <a:gd name="connsiteX3" fmla="*/ 623772 w 6523363"/>
              <a:gd name="connsiteY3" fmla="*/ 5169535 h 5169535"/>
              <a:gd name="connsiteX4" fmla="*/ 0 w 6523363"/>
              <a:gd name="connsiteY4" fmla="*/ 3563308 h 5169535"/>
              <a:gd name="connsiteX5" fmla="*/ 1160150 w 6523363"/>
              <a:gd name="connsiteY5" fmla="*/ 0 h 5169535"/>
              <a:gd name="connsiteX0" fmla="*/ 10331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1033150 w 6396363"/>
              <a:gd name="connsiteY5" fmla="*/ 0 h 5169535"/>
              <a:gd name="connsiteX0" fmla="*/ 8553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855350 w 6396363"/>
              <a:gd name="connsiteY5" fmla="*/ 0 h 5169535"/>
              <a:gd name="connsiteX0" fmla="*/ 715650 w 6256663"/>
              <a:gd name="connsiteY0" fmla="*/ 0 h 5169535"/>
              <a:gd name="connsiteX1" fmla="*/ 6246500 w 6256663"/>
              <a:gd name="connsiteY1" fmla="*/ 3810 h 5169535"/>
              <a:gd name="connsiteX2" fmla="*/ 6256663 w 6256663"/>
              <a:gd name="connsiteY2" fmla="*/ 5168265 h 5169535"/>
              <a:gd name="connsiteX3" fmla="*/ 357072 w 6256663"/>
              <a:gd name="connsiteY3" fmla="*/ 5169535 h 5169535"/>
              <a:gd name="connsiteX4" fmla="*/ 0 w 6256663"/>
              <a:gd name="connsiteY4" fmla="*/ 4382458 h 5169535"/>
              <a:gd name="connsiteX5" fmla="*/ 715650 w 6256663"/>
              <a:gd name="connsiteY5" fmla="*/ 0 h 5169535"/>
              <a:gd name="connsiteX0" fmla="*/ 1247912 w 6788925"/>
              <a:gd name="connsiteY0" fmla="*/ 0 h 5169535"/>
              <a:gd name="connsiteX1" fmla="*/ 6778762 w 6788925"/>
              <a:gd name="connsiteY1" fmla="*/ 3810 h 5169535"/>
              <a:gd name="connsiteX2" fmla="*/ 6788925 w 6788925"/>
              <a:gd name="connsiteY2" fmla="*/ 5168265 h 5169535"/>
              <a:gd name="connsiteX3" fmla="*/ 889334 w 6788925"/>
              <a:gd name="connsiteY3" fmla="*/ 5169535 h 5169535"/>
              <a:gd name="connsiteX4" fmla="*/ 0 w 6788925"/>
              <a:gd name="connsiteY4" fmla="*/ 3836548 h 5169535"/>
              <a:gd name="connsiteX5" fmla="*/ 1247912 w 6788925"/>
              <a:gd name="connsiteY5" fmla="*/ 0 h 5169535"/>
              <a:gd name="connsiteX0" fmla="*/ 1200145 w 6788925"/>
              <a:gd name="connsiteY0" fmla="*/ 0 h 5190007"/>
              <a:gd name="connsiteX1" fmla="*/ 6778762 w 6788925"/>
              <a:gd name="connsiteY1" fmla="*/ 24282 h 5190007"/>
              <a:gd name="connsiteX2" fmla="*/ 6788925 w 6788925"/>
              <a:gd name="connsiteY2" fmla="*/ 5188737 h 5190007"/>
              <a:gd name="connsiteX3" fmla="*/ 889334 w 6788925"/>
              <a:gd name="connsiteY3" fmla="*/ 5190007 h 5190007"/>
              <a:gd name="connsiteX4" fmla="*/ 0 w 6788925"/>
              <a:gd name="connsiteY4" fmla="*/ 3857020 h 5190007"/>
              <a:gd name="connsiteX5" fmla="*/ 1200145 w 6788925"/>
              <a:gd name="connsiteY5" fmla="*/ 0 h 5190007"/>
              <a:gd name="connsiteX0" fmla="*/ 1288855 w 6877635"/>
              <a:gd name="connsiteY0" fmla="*/ 0 h 5190007"/>
              <a:gd name="connsiteX1" fmla="*/ 6867472 w 6877635"/>
              <a:gd name="connsiteY1" fmla="*/ 24282 h 5190007"/>
              <a:gd name="connsiteX2" fmla="*/ 6877635 w 6877635"/>
              <a:gd name="connsiteY2" fmla="*/ 5188737 h 5190007"/>
              <a:gd name="connsiteX3" fmla="*/ 978044 w 6877635"/>
              <a:gd name="connsiteY3" fmla="*/ 5190007 h 5190007"/>
              <a:gd name="connsiteX4" fmla="*/ 0 w 6877635"/>
              <a:gd name="connsiteY4" fmla="*/ 3884316 h 5190007"/>
              <a:gd name="connsiteX5" fmla="*/ 1288855 w 6877635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896157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636850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009076 w 6597856"/>
              <a:gd name="connsiteY0" fmla="*/ 0 h 5190007"/>
              <a:gd name="connsiteX1" fmla="*/ 6587693 w 6597856"/>
              <a:gd name="connsiteY1" fmla="*/ 24282 h 5190007"/>
              <a:gd name="connsiteX2" fmla="*/ 6597856 w 6597856"/>
              <a:gd name="connsiteY2" fmla="*/ 5188737 h 5190007"/>
              <a:gd name="connsiteX3" fmla="*/ 438958 w 6597856"/>
              <a:gd name="connsiteY3" fmla="*/ 5190007 h 5190007"/>
              <a:gd name="connsiteX4" fmla="*/ 0 w 6597856"/>
              <a:gd name="connsiteY4" fmla="*/ 4539408 h 5190007"/>
              <a:gd name="connsiteX5" fmla="*/ 1009076 w 6597856"/>
              <a:gd name="connsiteY5" fmla="*/ 0 h 5190007"/>
              <a:gd name="connsiteX0" fmla="*/ 1050019 w 6638799"/>
              <a:gd name="connsiteY0" fmla="*/ 0 h 5190007"/>
              <a:gd name="connsiteX1" fmla="*/ 6628636 w 6638799"/>
              <a:gd name="connsiteY1" fmla="*/ 24282 h 5190007"/>
              <a:gd name="connsiteX2" fmla="*/ 6638799 w 6638799"/>
              <a:gd name="connsiteY2" fmla="*/ 5188737 h 5190007"/>
              <a:gd name="connsiteX3" fmla="*/ 479901 w 6638799"/>
              <a:gd name="connsiteY3" fmla="*/ 5190007 h 5190007"/>
              <a:gd name="connsiteX4" fmla="*/ 0 w 6638799"/>
              <a:gd name="connsiteY4" fmla="*/ 4675886 h 5190007"/>
              <a:gd name="connsiteX5" fmla="*/ 1050019 w 6638799"/>
              <a:gd name="connsiteY5" fmla="*/ 0 h 5190007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669019 w 6257799"/>
              <a:gd name="connsiteY0" fmla="*/ 0 h 5199532"/>
              <a:gd name="connsiteX1" fmla="*/ 6247636 w 6257799"/>
              <a:gd name="connsiteY1" fmla="*/ 24282 h 5199532"/>
              <a:gd name="connsiteX2" fmla="*/ 6257799 w 6257799"/>
              <a:gd name="connsiteY2" fmla="*/ 5188737 h 5199532"/>
              <a:gd name="connsiteX3" fmla="*/ 508476 w 6257799"/>
              <a:gd name="connsiteY3" fmla="*/ 5199532 h 5199532"/>
              <a:gd name="connsiteX4" fmla="*/ 0 w 6257799"/>
              <a:gd name="connsiteY4" fmla="*/ 4371086 h 5199532"/>
              <a:gd name="connsiteX5" fmla="*/ 669019 w 6257799"/>
              <a:gd name="connsiteY5" fmla="*/ 0 h 519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7799" h="5199532">
                <a:moveTo>
                  <a:pt x="669019" y="0"/>
                </a:moveTo>
                <a:lnTo>
                  <a:pt x="6247636" y="24282"/>
                </a:lnTo>
                <a:cubicBezTo>
                  <a:pt x="6251024" y="1745767"/>
                  <a:pt x="6254411" y="3467252"/>
                  <a:pt x="6257799" y="5188737"/>
                </a:cubicBezTo>
                <a:lnTo>
                  <a:pt x="508476" y="5199532"/>
                </a:lnTo>
                <a:lnTo>
                  <a:pt x="0" y="4371086"/>
                </a:lnTo>
                <a:lnTo>
                  <a:pt x="669019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857" y="143949"/>
            <a:ext cx="2736304" cy="276319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Hier Text eingeben</a:t>
            </a:r>
          </a:p>
          <a:p>
            <a:pPr lvl="0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24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quare + Beschreibung recht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-25440" y="-26594"/>
            <a:ext cx="9191609" cy="435515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2266950 w 9144000"/>
              <a:gd name="connsiteY0" fmla="*/ 1057275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2266950 w 9144000"/>
              <a:gd name="connsiteY4" fmla="*/ 1057275 h 5143500"/>
              <a:gd name="connsiteX0" fmla="*/ 0 w 6877050"/>
              <a:gd name="connsiteY0" fmla="*/ 1057275 h 5676900"/>
              <a:gd name="connsiteX1" fmla="*/ 6877050 w 6877050"/>
              <a:gd name="connsiteY1" fmla="*/ 0 h 5676900"/>
              <a:gd name="connsiteX2" fmla="*/ 6877050 w 6877050"/>
              <a:gd name="connsiteY2" fmla="*/ 5143500 h 5676900"/>
              <a:gd name="connsiteX3" fmla="*/ 838200 w 6877050"/>
              <a:gd name="connsiteY3" fmla="*/ 5676900 h 5676900"/>
              <a:gd name="connsiteX4" fmla="*/ 0 w 6877050"/>
              <a:gd name="connsiteY4" fmla="*/ 1057275 h 5676900"/>
              <a:gd name="connsiteX0" fmla="*/ 0 w 9048750"/>
              <a:gd name="connsiteY0" fmla="*/ 514350 h 5676900"/>
              <a:gd name="connsiteX1" fmla="*/ 9048750 w 9048750"/>
              <a:gd name="connsiteY1" fmla="*/ 0 h 5676900"/>
              <a:gd name="connsiteX2" fmla="*/ 9048750 w 9048750"/>
              <a:gd name="connsiteY2" fmla="*/ 5143500 h 5676900"/>
              <a:gd name="connsiteX3" fmla="*/ 3009900 w 9048750"/>
              <a:gd name="connsiteY3" fmla="*/ 5676900 h 5676900"/>
              <a:gd name="connsiteX4" fmla="*/ 0 w 9048750"/>
              <a:gd name="connsiteY4" fmla="*/ 514350 h 5676900"/>
              <a:gd name="connsiteX0" fmla="*/ 0 w 9048750"/>
              <a:gd name="connsiteY0" fmla="*/ 514350 h 5181600"/>
              <a:gd name="connsiteX1" fmla="*/ 9048750 w 9048750"/>
              <a:gd name="connsiteY1" fmla="*/ 0 h 5181600"/>
              <a:gd name="connsiteX2" fmla="*/ 9048750 w 9048750"/>
              <a:gd name="connsiteY2" fmla="*/ 5143500 h 5181600"/>
              <a:gd name="connsiteX3" fmla="*/ 3543300 w 9048750"/>
              <a:gd name="connsiteY3" fmla="*/ 5181600 h 5181600"/>
              <a:gd name="connsiteX4" fmla="*/ 0 w 9048750"/>
              <a:gd name="connsiteY4" fmla="*/ 514350 h 5181600"/>
              <a:gd name="connsiteX0" fmla="*/ 0 w 9172575"/>
              <a:gd name="connsiteY0" fmla="*/ 0 h 5200650"/>
              <a:gd name="connsiteX1" fmla="*/ 9172575 w 9172575"/>
              <a:gd name="connsiteY1" fmla="*/ 19050 h 5200650"/>
              <a:gd name="connsiteX2" fmla="*/ 9172575 w 9172575"/>
              <a:gd name="connsiteY2" fmla="*/ 5162550 h 5200650"/>
              <a:gd name="connsiteX3" fmla="*/ 3667125 w 9172575"/>
              <a:gd name="connsiteY3" fmla="*/ 5200650 h 5200650"/>
              <a:gd name="connsiteX4" fmla="*/ 0 w 9172575"/>
              <a:gd name="connsiteY4" fmla="*/ 0 h 5200650"/>
              <a:gd name="connsiteX0" fmla="*/ 0 w 9239250"/>
              <a:gd name="connsiteY0" fmla="*/ 1685925 h 5181600"/>
              <a:gd name="connsiteX1" fmla="*/ 9239250 w 9239250"/>
              <a:gd name="connsiteY1" fmla="*/ 0 h 5181600"/>
              <a:gd name="connsiteX2" fmla="*/ 9239250 w 9239250"/>
              <a:gd name="connsiteY2" fmla="*/ 5143500 h 5181600"/>
              <a:gd name="connsiteX3" fmla="*/ 3733800 w 9239250"/>
              <a:gd name="connsiteY3" fmla="*/ 5181600 h 5181600"/>
              <a:gd name="connsiteX4" fmla="*/ 0 w 9239250"/>
              <a:gd name="connsiteY4" fmla="*/ 1685925 h 5181600"/>
              <a:gd name="connsiteX0" fmla="*/ 0 w 9239250"/>
              <a:gd name="connsiteY0" fmla="*/ 2390775 h 5886450"/>
              <a:gd name="connsiteX1" fmla="*/ 6724650 w 9239250"/>
              <a:gd name="connsiteY1" fmla="*/ 0 h 5886450"/>
              <a:gd name="connsiteX2" fmla="*/ 9239250 w 9239250"/>
              <a:gd name="connsiteY2" fmla="*/ 5848350 h 5886450"/>
              <a:gd name="connsiteX3" fmla="*/ 3733800 w 9239250"/>
              <a:gd name="connsiteY3" fmla="*/ 5886450 h 5886450"/>
              <a:gd name="connsiteX4" fmla="*/ 0 w 9239250"/>
              <a:gd name="connsiteY4" fmla="*/ 2390775 h 5886450"/>
              <a:gd name="connsiteX0" fmla="*/ 0 w 10553700"/>
              <a:gd name="connsiteY0" fmla="*/ 2390775 h 5886450"/>
              <a:gd name="connsiteX1" fmla="*/ 6724650 w 10553700"/>
              <a:gd name="connsiteY1" fmla="*/ 0 h 5886450"/>
              <a:gd name="connsiteX2" fmla="*/ 10553700 w 10553700"/>
              <a:gd name="connsiteY2" fmla="*/ 4114800 h 5886450"/>
              <a:gd name="connsiteX3" fmla="*/ 3733800 w 10553700"/>
              <a:gd name="connsiteY3" fmla="*/ 5886450 h 5886450"/>
              <a:gd name="connsiteX4" fmla="*/ 0 w 10553700"/>
              <a:gd name="connsiteY4" fmla="*/ 2390775 h 5886450"/>
              <a:gd name="connsiteX0" fmla="*/ 0 w 10553700"/>
              <a:gd name="connsiteY0" fmla="*/ 2390775 h 6076950"/>
              <a:gd name="connsiteX1" fmla="*/ 6724650 w 10553700"/>
              <a:gd name="connsiteY1" fmla="*/ 0 h 6076950"/>
              <a:gd name="connsiteX2" fmla="*/ 10553700 w 10553700"/>
              <a:gd name="connsiteY2" fmla="*/ 4114800 h 6076950"/>
              <a:gd name="connsiteX3" fmla="*/ 6581775 w 10553700"/>
              <a:gd name="connsiteY3" fmla="*/ 6076950 h 6076950"/>
              <a:gd name="connsiteX4" fmla="*/ 0 w 10553700"/>
              <a:gd name="connsiteY4" fmla="*/ 2390775 h 6076950"/>
              <a:gd name="connsiteX0" fmla="*/ 0 w 10506075"/>
              <a:gd name="connsiteY0" fmla="*/ 3533775 h 6076950"/>
              <a:gd name="connsiteX1" fmla="*/ 6677025 w 10506075"/>
              <a:gd name="connsiteY1" fmla="*/ 0 h 6076950"/>
              <a:gd name="connsiteX2" fmla="*/ 10506075 w 10506075"/>
              <a:gd name="connsiteY2" fmla="*/ 4114800 h 6076950"/>
              <a:gd name="connsiteX3" fmla="*/ 6534150 w 10506075"/>
              <a:gd name="connsiteY3" fmla="*/ 6076950 h 6076950"/>
              <a:gd name="connsiteX4" fmla="*/ 0 w 10506075"/>
              <a:gd name="connsiteY4" fmla="*/ 3533775 h 6076950"/>
              <a:gd name="connsiteX0" fmla="*/ 0 w 9591675"/>
              <a:gd name="connsiteY0" fmla="*/ 3533775 h 6076950"/>
              <a:gd name="connsiteX1" fmla="*/ 6677025 w 9591675"/>
              <a:gd name="connsiteY1" fmla="*/ 0 h 6076950"/>
              <a:gd name="connsiteX2" fmla="*/ 9591675 w 9591675"/>
              <a:gd name="connsiteY2" fmla="*/ 2695575 h 6076950"/>
              <a:gd name="connsiteX3" fmla="*/ 6534150 w 9591675"/>
              <a:gd name="connsiteY3" fmla="*/ 6076950 h 6076950"/>
              <a:gd name="connsiteX4" fmla="*/ 0 w 9591675"/>
              <a:gd name="connsiteY4" fmla="*/ 3533775 h 6076950"/>
              <a:gd name="connsiteX0" fmla="*/ 0 w 9591675"/>
              <a:gd name="connsiteY0" fmla="*/ 3533775 h 5819775"/>
              <a:gd name="connsiteX1" fmla="*/ 6677025 w 9591675"/>
              <a:gd name="connsiteY1" fmla="*/ 0 h 5819775"/>
              <a:gd name="connsiteX2" fmla="*/ 9591675 w 9591675"/>
              <a:gd name="connsiteY2" fmla="*/ 2695575 h 5819775"/>
              <a:gd name="connsiteX3" fmla="*/ 7019925 w 9591675"/>
              <a:gd name="connsiteY3" fmla="*/ 5819775 h 5819775"/>
              <a:gd name="connsiteX4" fmla="*/ 0 w 9591675"/>
              <a:gd name="connsiteY4" fmla="*/ 3533775 h 5819775"/>
              <a:gd name="connsiteX0" fmla="*/ 0 w 9610725"/>
              <a:gd name="connsiteY0" fmla="*/ 4019550 h 5819775"/>
              <a:gd name="connsiteX1" fmla="*/ 6696075 w 9610725"/>
              <a:gd name="connsiteY1" fmla="*/ 0 h 5819775"/>
              <a:gd name="connsiteX2" fmla="*/ 9610725 w 9610725"/>
              <a:gd name="connsiteY2" fmla="*/ 2695575 h 5819775"/>
              <a:gd name="connsiteX3" fmla="*/ 7038975 w 9610725"/>
              <a:gd name="connsiteY3" fmla="*/ 5819775 h 5819775"/>
              <a:gd name="connsiteX4" fmla="*/ 0 w 9610725"/>
              <a:gd name="connsiteY4" fmla="*/ 4019550 h 5819775"/>
              <a:gd name="connsiteX0" fmla="*/ 0 w 9610725"/>
              <a:gd name="connsiteY0" fmla="*/ 3467100 h 5267325"/>
              <a:gd name="connsiteX1" fmla="*/ 3933825 w 9610725"/>
              <a:gd name="connsiteY1" fmla="*/ 0 h 5267325"/>
              <a:gd name="connsiteX2" fmla="*/ 9610725 w 9610725"/>
              <a:gd name="connsiteY2" fmla="*/ 2143125 h 5267325"/>
              <a:gd name="connsiteX3" fmla="*/ 7038975 w 9610725"/>
              <a:gd name="connsiteY3" fmla="*/ 5267325 h 5267325"/>
              <a:gd name="connsiteX4" fmla="*/ 0 w 9610725"/>
              <a:gd name="connsiteY4" fmla="*/ 3467100 h 5267325"/>
              <a:gd name="connsiteX0" fmla="*/ 0 w 9220200"/>
              <a:gd name="connsiteY0" fmla="*/ 3467100 h 5267325"/>
              <a:gd name="connsiteX1" fmla="*/ 3933825 w 9220200"/>
              <a:gd name="connsiteY1" fmla="*/ 0 h 5267325"/>
              <a:gd name="connsiteX2" fmla="*/ 9220200 w 9220200"/>
              <a:gd name="connsiteY2" fmla="*/ 152400 h 5267325"/>
              <a:gd name="connsiteX3" fmla="*/ 7038975 w 9220200"/>
              <a:gd name="connsiteY3" fmla="*/ 5267325 h 5267325"/>
              <a:gd name="connsiteX4" fmla="*/ 0 w 9220200"/>
              <a:gd name="connsiteY4" fmla="*/ 3467100 h 5267325"/>
              <a:gd name="connsiteX0" fmla="*/ 0 w 9220200"/>
              <a:gd name="connsiteY0" fmla="*/ 3467100 h 5314950"/>
              <a:gd name="connsiteX1" fmla="*/ 3933825 w 9220200"/>
              <a:gd name="connsiteY1" fmla="*/ 0 h 5314950"/>
              <a:gd name="connsiteX2" fmla="*/ 9220200 w 9220200"/>
              <a:gd name="connsiteY2" fmla="*/ 152400 h 5314950"/>
              <a:gd name="connsiteX3" fmla="*/ 9210675 w 9220200"/>
              <a:gd name="connsiteY3" fmla="*/ 5314950 h 5314950"/>
              <a:gd name="connsiteX4" fmla="*/ 0 w 9220200"/>
              <a:gd name="connsiteY4" fmla="*/ 3467100 h 5314950"/>
              <a:gd name="connsiteX0" fmla="*/ 0 w 9144000"/>
              <a:gd name="connsiteY0" fmla="*/ 2838450 h 5314950"/>
              <a:gd name="connsiteX1" fmla="*/ 3857625 w 9144000"/>
              <a:gd name="connsiteY1" fmla="*/ 0 h 5314950"/>
              <a:gd name="connsiteX2" fmla="*/ 9144000 w 9144000"/>
              <a:gd name="connsiteY2" fmla="*/ 152400 h 5314950"/>
              <a:gd name="connsiteX3" fmla="*/ 9134475 w 9144000"/>
              <a:gd name="connsiteY3" fmla="*/ 5314950 h 5314950"/>
              <a:gd name="connsiteX4" fmla="*/ 0 w 9144000"/>
              <a:gd name="connsiteY4" fmla="*/ 2838450 h 5314950"/>
              <a:gd name="connsiteX0" fmla="*/ 0 w 9153525"/>
              <a:gd name="connsiteY0" fmla="*/ 3124200 h 5314950"/>
              <a:gd name="connsiteX1" fmla="*/ 3867150 w 9153525"/>
              <a:gd name="connsiteY1" fmla="*/ 0 h 5314950"/>
              <a:gd name="connsiteX2" fmla="*/ 9153525 w 9153525"/>
              <a:gd name="connsiteY2" fmla="*/ 152400 h 5314950"/>
              <a:gd name="connsiteX3" fmla="*/ 9144000 w 9153525"/>
              <a:gd name="connsiteY3" fmla="*/ 5314950 h 5314950"/>
              <a:gd name="connsiteX4" fmla="*/ 0 w 9153525"/>
              <a:gd name="connsiteY4" fmla="*/ 3124200 h 5314950"/>
              <a:gd name="connsiteX0" fmla="*/ 0 w 9201150"/>
              <a:gd name="connsiteY0" fmla="*/ 3124200 h 5314950"/>
              <a:gd name="connsiteX1" fmla="*/ 3867150 w 9201150"/>
              <a:gd name="connsiteY1" fmla="*/ 0 h 5314950"/>
              <a:gd name="connsiteX2" fmla="*/ 9153525 w 9201150"/>
              <a:gd name="connsiteY2" fmla="*/ 152400 h 5314950"/>
              <a:gd name="connsiteX3" fmla="*/ 9201150 w 9201150"/>
              <a:gd name="connsiteY3" fmla="*/ 5314950 h 5314950"/>
              <a:gd name="connsiteX4" fmla="*/ 0 w 9201150"/>
              <a:gd name="connsiteY4" fmla="*/ 3124200 h 5314950"/>
              <a:gd name="connsiteX0" fmla="*/ 0 w 9229725"/>
              <a:gd name="connsiteY0" fmla="*/ 3124200 h 5314950"/>
              <a:gd name="connsiteX1" fmla="*/ 3867150 w 9229725"/>
              <a:gd name="connsiteY1" fmla="*/ 0 h 5314950"/>
              <a:gd name="connsiteX2" fmla="*/ 9229725 w 9229725"/>
              <a:gd name="connsiteY2" fmla="*/ 142875 h 5314950"/>
              <a:gd name="connsiteX3" fmla="*/ 9201150 w 9229725"/>
              <a:gd name="connsiteY3" fmla="*/ 5314950 h 5314950"/>
              <a:gd name="connsiteX4" fmla="*/ 0 w 9229725"/>
              <a:gd name="connsiteY4" fmla="*/ 3124200 h 5314950"/>
              <a:gd name="connsiteX0" fmla="*/ 0 w 9972675"/>
              <a:gd name="connsiteY0" fmla="*/ 3209925 h 5314950"/>
              <a:gd name="connsiteX1" fmla="*/ 4610100 w 9972675"/>
              <a:gd name="connsiteY1" fmla="*/ 0 h 5314950"/>
              <a:gd name="connsiteX2" fmla="*/ 9972675 w 9972675"/>
              <a:gd name="connsiteY2" fmla="*/ 142875 h 5314950"/>
              <a:gd name="connsiteX3" fmla="*/ 9944100 w 9972675"/>
              <a:gd name="connsiteY3" fmla="*/ 5314950 h 5314950"/>
              <a:gd name="connsiteX4" fmla="*/ 0 w 9972675"/>
              <a:gd name="connsiteY4" fmla="*/ 3209925 h 5314950"/>
              <a:gd name="connsiteX0" fmla="*/ 0 w 9972675"/>
              <a:gd name="connsiteY0" fmla="*/ 3705225 h 5810250"/>
              <a:gd name="connsiteX1" fmla="*/ 2514600 w 9972675"/>
              <a:gd name="connsiteY1" fmla="*/ 0 h 5810250"/>
              <a:gd name="connsiteX2" fmla="*/ 9972675 w 9972675"/>
              <a:gd name="connsiteY2" fmla="*/ 638175 h 5810250"/>
              <a:gd name="connsiteX3" fmla="*/ 9944100 w 9972675"/>
              <a:gd name="connsiteY3" fmla="*/ 5810250 h 5810250"/>
              <a:gd name="connsiteX4" fmla="*/ 0 w 9972675"/>
              <a:gd name="connsiteY4" fmla="*/ 3705225 h 5810250"/>
              <a:gd name="connsiteX0" fmla="*/ 0 w 9972675"/>
              <a:gd name="connsiteY0" fmla="*/ 3705225 h 6048375"/>
              <a:gd name="connsiteX1" fmla="*/ 2514600 w 9972675"/>
              <a:gd name="connsiteY1" fmla="*/ 0 h 6048375"/>
              <a:gd name="connsiteX2" fmla="*/ 9972675 w 9972675"/>
              <a:gd name="connsiteY2" fmla="*/ 638175 h 6048375"/>
              <a:gd name="connsiteX3" fmla="*/ 9925050 w 9972675"/>
              <a:gd name="connsiteY3" fmla="*/ 6048375 h 6048375"/>
              <a:gd name="connsiteX4" fmla="*/ 0 w 9972675"/>
              <a:gd name="connsiteY4" fmla="*/ 3705225 h 6048375"/>
              <a:gd name="connsiteX0" fmla="*/ 0 w 9972675"/>
              <a:gd name="connsiteY0" fmla="*/ 3276600 h 5619750"/>
              <a:gd name="connsiteX1" fmla="*/ 1990725 w 9972675"/>
              <a:gd name="connsiteY1" fmla="*/ 0 h 5619750"/>
              <a:gd name="connsiteX2" fmla="*/ 9972675 w 9972675"/>
              <a:gd name="connsiteY2" fmla="*/ 209550 h 5619750"/>
              <a:gd name="connsiteX3" fmla="*/ 9925050 w 9972675"/>
              <a:gd name="connsiteY3" fmla="*/ 5619750 h 5619750"/>
              <a:gd name="connsiteX4" fmla="*/ 0 w 9972675"/>
              <a:gd name="connsiteY4" fmla="*/ 3276600 h 5619750"/>
              <a:gd name="connsiteX0" fmla="*/ 0 w 9782175"/>
              <a:gd name="connsiteY0" fmla="*/ 3429000 h 5619750"/>
              <a:gd name="connsiteX1" fmla="*/ 1800225 w 9782175"/>
              <a:gd name="connsiteY1" fmla="*/ 0 h 5619750"/>
              <a:gd name="connsiteX2" fmla="*/ 9782175 w 9782175"/>
              <a:gd name="connsiteY2" fmla="*/ 209550 h 5619750"/>
              <a:gd name="connsiteX3" fmla="*/ 9734550 w 9782175"/>
              <a:gd name="connsiteY3" fmla="*/ 5619750 h 5619750"/>
              <a:gd name="connsiteX4" fmla="*/ 0 w 9782175"/>
              <a:gd name="connsiteY4" fmla="*/ 3429000 h 5619750"/>
              <a:gd name="connsiteX0" fmla="*/ 0 w 9782175"/>
              <a:gd name="connsiteY0" fmla="*/ 3220200 h 5410950"/>
              <a:gd name="connsiteX1" fmla="*/ 1742625 w 9782175"/>
              <a:gd name="connsiteY1" fmla="*/ 0 h 5410950"/>
              <a:gd name="connsiteX2" fmla="*/ 9782175 w 9782175"/>
              <a:gd name="connsiteY2" fmla="*/ 750 h 5410950"/>
              <a:gd name="connsiteX3" fmla="*/ 9734550 w 9782175"/>
              <a:gd name="connsiteY3" fmla="*/ 5410950 h 5410950"/>
              <a:gd name="connsiteX4" fmla="*/ 0 w 9782175"/>
              <a:gd name="connsiteY4" fmla="*/ 3220200 h 5410950"/>
              <a:gd name="connsiteX0" fmla="*/ 0 w 9734550"/>
              <a:gd name="connsiteY0" fmla="*/ 3220200 h 5410950"/>
              <a:gd name="connsiteX1" fmla="*/ 1742625 w 9734550"/>
              <a:gd name="connsiteY1" fmla="*/ 0 h 5410950"/>
              <a:gd name="connsiteX2" fmla="*/ 9717375 w 9734550"/>
              <a:gd name="connsiteY2" fmla="*/ 7950 h 5410950"/>
              <a:gd name="connsiteX3" fmla="*/ 9734550 w 9734550"/>
              <a:gd name="connsiteY3" fmla="*/ 5410950 h 5410950"/>
              <a:gd name="connsiteX4" fmla="*/ 0 w 9734550"/>
              <a:gd name="connsiteY4" fmla="*/ 3220200 h 5410950"/>
              <a:gd name="connsiteX0" fmla="*/ 0 w 9720150"/>
              <a:gd name="connsiteY0" fmla="*/ 3220200 h 5396550"/>
              <a:gd name="connsiteX1" fmla="*/ 1742625 w 9720150"/>
              <a:gd name="connsiteY1" fmla="*/ 0 h 5396550"/>
              <a:gd name="connsiteX2" fmla="*/ 9717375 w 9720150"/>
              <a:gd name="connsiteY2" fmla="*/ 7950 h 5396550"/>
              <a:gd name="connsiteX3" fmla="*/ 9720150 w 9720150"/>
              <a:gd name="connsiteY3" fmla="*/ 5396550 h 5396550"/>
              <a:gd name="connsiteX4" fmla="*/ 0 w 9720150"/>
              <a:gd name="connsiteY4" fmla="*/ 3220200 h 5396550"/>
              <a:gd name="connsiteX0" fmla="*/ 0 w 9740321"/>
              <a:gd name="connsiteY0" fmla="*/ 3025218 h 5396550"/>
              <a:gd name="connsiteX1" fmla="*/ 1762796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25218 h 5396550"/>
              <a:gd name="connsiteX1" fmla="*/ 1890543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0 w 9740321"/>
              <a:gd name="connsiteY4" fmla="*/ 3044268 h 541560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7001998 w 9740321"/>
              <a:gd name="connsiteY4" fmla="*/ 4744199 h 5415600"/>
              <a:gd name="connsiteX5" fmla="*/ 0 w 9740321"/>
              <a:gd name="connsiteY5" fmla="*/ 3044268 h 5415600"/>
              <a:gd name="connsiteX0" fmla="*/ 0 w 9816521"/>
              <a:gd name="connsiteY0" fmla="*/ 3044268 h 4744199"/>
              <a:gd name="connsiteX1" fmla="*/ 395118 w 9816521"/>
              <a:gd name="connsiteY1" fmla="*/ 0 h 4744199"/>
              <a:gd name="connsiteX2" fmla="*/ 9737546 w 9816521"/>
              <a:gd name="connsiteY2" fmla="*/ 27000 h 4744199"/>
              <a:gd name="connsiteX3" fmla="*/ 9816521 w 9816521"/>
              <a:gd name="connsiteY3" fmla="*/ 4291650 h 4744199"/>
              <a:gd name="connsiteX4" fmla="*/ 7001998 w 9816521"/>
              <a:gd name="connsiteY4" fmla="*/ 4744199 h 4744199"/>
              <a:gd name="connsiteX5" fmla="*/ 0 w 9816521"/>
              <a:gd name="connsiteY5" fmla="*/ 3044268 h 4744199"/>
              <a:gd name="connsiteX0" fmla="*/ 0 w 9816521"/>
              <a:gd name="connsiteY0" fmla="*/ 3044268 h 5048999"/>
              <a:gd name="connsiteX1" fmla="*/ 395118 w 9816521"/>
              <a:gd name="connsiteY1" fmla="*/ 0 h 5048999"/>
              <a:gd name="connsiteX2" fmla="*/ 9737546 w 9816521"/>
              <a:gd name="connsiteY2" fmla="*/ 27000 h 5048999"/>
              <a:gd name="connsiteX3" fmla="*/ 9816521 w 9816521"/>
              <a:gd name="connsiteY3" fmla="*/ 4291650 h 5048999"/>
              <a:gd name="connsiteX4" fmla="*/ 8802223 w 9816521"/>
              <a:gd name="connsiteY4" fmla="*/ 5048999 h 5048999"/>
              <a:gd name="connsiteX5" fmla="*/ 0 w 9816521"/>
              <a:gd name="connsiteY5" fmla="*/ 3044268 h 5048999"/>
              <a:gd name="connsiteX0" fmla="*/ 0 w 9454571"/>
              <a:gd name="connsiteY0" fmla="*/ 3644343 h 5048999"/>
              <a:gd name="connsiteX1" fmla="*/ 33168 w 9454571"/>
              <a:gd name="connsiteY1" fmla="*/ 0 h 5048999"/>
              <a:gd name="connsiteX2" fmla="*/ 9375596 w 9454571"/>
              <a:gd name="connsiteY2" fmla="*/ 27000 h 5048999"/>
              <a:gd name="connsiteX3" fmla="*/ 9454571 w 9454571"/>
              <a:gd name="connsiteY3" fmla="*/ 4291650 h 5048999"/>
              <a:gd name="connsiteX4" fmla="*/ 8440273 w 9454571"/>
              <a:gd name="connsiteY4" fmla="*/ 5048999 h 5048999"/>
              <a:gd name="connsiteX5" fmla="*/ 0 w 9454571"/>
              <a:gd name="connsiteY5" fmla="*/ 3644343 h 504899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29165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00590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378371"/>
              <a:gd name="connsiteY0" fmla="*/ 3644343 h 4953749"/>
              <a:gd name="connsiteX1" fmla="*/ 33168 w 9378371"/>
              <a:gd name="connsiteY1" fmla="*/ 0 h 4953749"/>
              <a:gd name="connsiteX2" fmla="*/ 9375596 w 9378371"/>
              <a:gd name="connsiteY2" fmla="*/ 27000 h 4953749"/>
              <a:gd name="connsiteX3" fmla="*/ 9378371 w 9378371"/>
              <a:gd name="connsiteY3" fmla="*/ 4005900 h 4953749"/>
              <a:gd name="connsiteX4" fmla="*/ 8611723 w 9378371"/>
              <a:gd name="connsiteY4" fmla="*/ 4953749 h 4953749"/>
              <a:gd name="connsiteX5" fmla="*/ 0 w 9378371"/>
              <a:gd name="connsiteY5" fmla="*/ 3644343 h 4953749"/>
              <a:gd name="connsiteX0" fmla="*/ 1287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128757 w 9345203"/>
              <a:gd name="connsiteY5" fmla="*/ 3768168 h 4953749"/>
              <a:gd name="connsiteX0" fmla="*/ 906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90657 w 9345203"/>
              <a:gd name="connsiteY5" fmla="*/ 3768168 h 4953749"/>
              <a:gd name="connsiteX0" fmla="*/ 14457 w 9269003"/>
              <a:gd name="connsiteY0" fmla="*/ 3741168 h 4926749"/>
              <a:gd name="connsiteX1" fmla="*/ 0 w 9269003"/>
              <a:gd name="connsiteY1" fmla="*/ 49200 h 4926749"/>
              <a:gd name="connsiteX2" fmla="*/ 9266228 w 9269003"/>
              <a:gd name="connsiteY2" fmla="*/ 0 h 4926749"/>
              <a:gd name="connsiteX3" fmla="*/ 9269003 w 9269003"/>
              <a:gd name="connsiteY3" fmla="*/ 3978900 h 4926749"/>
              <a:gd name="connsiteX4" fmla="*/ 8502355 w 9269003"/>
              <a:gd name="connsiteY4" fmla="*/ 4926749 h 4926749"/>
              <a:gd name="connsiteX5" fmla="*/ 14457 w 9269003"/>
              <a:gd name="connsiteY5" fmla="*/ 3741168 h 4926749"/>
              <a:gd name="connsiteX0" fmla="*/ 0 w 9254546"/>
              <a:gd name="connsiteY0" fmla="*/ 3741168 h 4926749"/>
              <a:gd name="connsiteX1" fmla="*/ 31263 w 9254546"/>
              <a:gd name="connsiteY1" fmla="*/ 26340 h 4926749"/>
              <a:gd name="connsiteX2" fmla="*/ 9251771 w 9254546"/>
              <a:gd name="connsiteY2" fmla="*/ 0 h 4926749"/>
              <a:gd name="connsiteX3" fmla="*/ 9254546 w 9254546"/>
              <a:gd name="connsiteY3" fmla="*/ 3978900 h 4926749"/>
              <a:gd name="connsiteX4" fmla="*/ 8487898 w 9254546"/>
              <a:gd name="connsiteY4" fmla="*/ 4926749 h 4926749"/>
              <a:gd name="connsiteX5" fmla="*/ 0 w 9254546"/>
              <a:gd name="connsiteY5" fmla="*/ 3741168 h 4926749"/>
              <a:gd name="connsiteX0" fmla="*/ 6837 w 9223283"/>
              <a:gd name="connsiteY0" fmla="*/ 3748788 h 4926749"/>
              <a:gd name="connsiteX1" fmla="*/ 0 w 9223283"/>
              <a:gd name="connsiteY1" fmla="*/ 26340 h 4926749"/>
              <a:gd name="connsiteX2" fmla="*/ 9220508 w 9223283"/>
              <a:gd name="connsiteY2" fmla="*/ 0 h 4926749"/>
              <a:gd name="connsiteX3" fmla="*/ 9223283 w 9223283"/>
              <a:gd name="connsiteY3" fmla="*/ 3978900 h 4926749"/>
              <a:gd name="connsiteX4" fmla="*/ 8456635 w 9223283"/>
              <a:gd name="connsiteY4" fmla="*/ 4926749 h 4926749"/>
              <a:gd name="connsiteX5" fmla="*/ 6837 w 9223283"/>
              <a:gd name="connsiteY5" fmla="*/ 3748788 h 4926749"/>
              <a:gd name="connsiteX0" fmla="*/ 6837 w 9223283"/>
              <a:gd name="connsiteY0" fmla="*/ 3722448 h 4900409"/>
              <a:gd name="connsiteX1" fmla="*/ 0 w 9223283"/>
              <a:gd name="connsiteY1" fmla="*/ 0 h 4900409"/>
              <a:gd name="connsiteX2" fmla="*/ 9197648 w 9223283"/>
              <a:gd name="connsiteY2" fmla="*/ 11760 h 4900409"/>
              <a:gd name="connsiteX3" fmla="*/ 9223283 w 9223283"/>
              <a:gd name="connsiteY3" fmla="*/ 3952560 h 4900409"/>
              <a:gd name="connsiteX4" fmla="*/ 8456635 w 9223283"/>
              <a:gd name="connsiteY4" fmla="*/ 4900409 h 4900409"/>
              <a:gd name="connsiteX5" fmla="*/ 6837 w 9223283"/>
              <a:gd name="connsiteY5" fmla="*/ 3722448 h 4900409"/>
              <a:gd name="connsiteX0" fmla="*/ 6837 w 9200423"/>
              <a:gd name="connsiteY0" fmla="*/ 3722448 h 4900409"/>
              <a:gd name="connsiteX1" fmla="*/ 0 w 9200423"/>
              <a:gd name="connsiteY1" fmla="*/ 0 h 4900409"/>
              <a:gd name="connsiteX2" fmla="*/ 9197648 w 9200423"/>
              <a:gd name="connsiteY2" fmla="*/ 11760 h 4900409"/>
              <a:gd name="connsiteX3" fmla="*/ 9200423 w 9200423"/>
              <a:gd name="connsiteY3" fmla="*/ 3952560 h 4900409"/>
              <a:gd name="connsiteX4" fmla="*/ 8456635 w 9200423"/>
              <a:gd name="connsiteY4" fmla="*/ 4900409 h 4900409"/>
              <a:gd name="connsiteX5" fmla="*/ 6837 w 9200423"/>
              <a:gd name="connsiteY5" fmla="*/ 3722448 h 4900409"/>
              <a:gd name="connsiteX0" fmla="*/ 6837 w 9197648"/>
              <a:gd name="connsiteY0" fmla="*/ 3722448 h 4900409"/>
              <a:gd name="connsiteX1" fmla="*/ 0 w 9197648"/>
              <a:gd name="connsiteY1" fmla="*/ 0 h 4900409"/>
              <a:gd name="connsiteX2" fmla="*/ 9197648 w 9197648"/>
              <a:gd name="connsiteY2" fmla="*/ 11760 h 4900409"/>
              <a:gd name="connsiteX3" fmla="*/ 9192803 w 9197648"/>
              <a:gd name="connsiteY3" fmla="*/ 3960180 h 4900409"/>
              <a:gd name="connsiteX4" fmla="*/ 8456635 w 9197648"/>
              <a:gd name="connsiteY4" fmla="*/ 4900409 h 4900409"/>
              <a:gd name="connsiteX5" fmla="*/ 6837 w 9197648"/>
              <a:gd name="connsiteY5" fmla="*/ 3722448 h 4900409"/>
              <a:gd name="connsiteX0" fmla="*/ 6837 w 9197648"/>
              <a:gd name="connsiteY0" fmla="*/ 3722448 h 4748009"/>
              <a:gd name="connsiteX1" fmla="*/ 0 w 9197648"/>
              <a:gd name="connsiteY1" fmla="*/ 0 h 4748009"/>
              <a:gd name="connsiteX2" fmla="*/ 9197648 w 9197648"/>
              <a:gd name="connsiteY2" fmla="*/ 11760 h 4748009"/>
              <a:gd name="connsiteX3" fmla="*/ 9192803 w 9197648"/>
              <a:gd name="connsiteY3" fmla="*/ 3960180 h 4748009"/>
              <a:gd name="connsiteX4" fmla="*/ 8520135 w 9197648"/>
              <a:gd name="connsiteY4" fmla="*/ 4748009 h 4748009"/>
              <a:gd name="connsiteX5" fmla="*/ 6837 w 9197648"/>
              <a:gd name="connsiteY5" fmla="*/ 3722448 h 4748009"/>
              <a:gd name="connsiteX0" fmla="*/ 6837 w 9197648"/>
              <a:gd name="connsiteY0" fmla="*/ 3722448 h 4697209"/>
              <a:gd name="connsiteX1" fmla="*/ 0 w 9197648"/>
              <a:gd name="connsiteY1" fmla="*/ 0 h 4697209"/>
              <a:gd name="connsiteX2" fmla="*/ 9197648 w 9197648"/>
              <a:gd name="connsiteY2" fmla="*/ 11760 h 4697209"/>
              <a:gd name="connsiteX3" fmla="*/ 9192803 w 9197648"/>
              <a:gd name="connsiteY3" fmla="*/ 3960180 h 4697209"/>
              <a:gd name="connsiteX4" fmla="*/ 8494735 w 9197648"/>
              <a:gd name="connsiteY4" fmla="*/ 4697209 h 4697209"/>
              <a:gd name="connsiteX5" fmla="*/ 6837 w 9197648"/>
              <a:gd name="connsiteY5" fmla="*/ 3722448 h 4697209"/>
              <a:gd name="connsiteX0" fmla="*/ 6837 w 9197648"/>
              <a:gd name="connsiteY0" fmla="*/ 3722448 h 4087609"/>
              <a:gd name="connsiteX1" fmla="*/ 0 w 9197648"/>
              <a:gd name="connsiteY1" fmla="*/ 0 h 4087609"/>
              <a:gd name="connsiteX2" fmla="*/ 9197648 w 9197648"/>
              <a:gd name="connsiteY2" fmla="*/ 11760 h 4087609"/>
              <a:gd name="connsiteX3" fmla="*/ 9192803 w 9197648"/>
              <a:gd name="connsiteY3" fmla="*/ 3960180 h 4087609"/>
              <a:gd name="connsiteX4" fmla="*/ 931885 w 9197648"/>
              <a:gd name="connsiteY4" fmla="*/ 4087609 h 4087609"/>
              <a:gd name="connsiteX5" fmla="*/ 6837 w 9197648"/>
              <a:gd name="connsiteY5" fmla="*/ 3722448 h 4087609"/>
              <a:gd name="connsiteX0" fmla="*/ 6837 w 9205503"/>
              <a:gd name="connsiteY0" fmla="*/ 3722448 h 4087609"/>
              <a:gd name="connsiteX1" fmla="*/ 0 w 9205503"/>
              <a:gd name="connsiteY1" fmla="*/ 0 h 4087609"/>
              <a:gd name="connsiteX2" fmla="*/ 9197648 w 9205503"/>
              <a:gd name="connsiteY2" fmla="*/ 11760 h 4087609"/>
              <a:gd name="connsiteX3" fmla="*/ 9205503 w 9205503"/>
              <a:gd name="connsiteY3" fmla="*/ 3826830 h 4087609"/>
              <a:gd name="connsiteX4" fmla="*/ 931885 w 9205503"/>
              <a:gd name="connsiteY4" fmla="*/ 4087609 h 4087609"/>
              <a:gd name="connsiteX5" fmla="*/ 6837 w 9205503"/>
              <a:gd name="connsiteY5" fmla="*/ 3722448 h 4087609"/>
              <a:gd name="connsiteX0" fmla="*/ 6837 w 9205503"/>
              <a:gd name="connsiteY0" fmla="*/ 3722448 h 4265409"/>
              <a:gd name="connsiteX1" fmla="*/ 0 w 9205503"/>
              <a:gd name="connsiteY1" fmla="*/ 0 h 4265409"/>
              <a:gd name="connsiteX2" fmla="*/ 9197648 w 9205503"/>
              <a:gd name="connsiteY2" fmla="*/ 11760 h 4265409"/>
              <a:gd name="connsiteX3" fmla="*/ 9205503 w 9205503"/>
              <a:gd name="connsiteY3" fmla="*/ 3826830 h 4265409"/>
              <a:gd name="connsiteX4" fmla="*/ 989035 w 9205503"/>
              <a:gd name="connsiteY4" fmla="*/ 4265409 h 4265409"/>
              <a:gd name="connsiteX5" fmla="*/ 6837 w 9205503"/>
              <a:gd name="connsiteY5" fmla="*/ 3722448 h 4265409"/>
              <a:gd name="connsiteX0" fmla="*/ 6837 w 9198086"/>
              <a:gd name="connsiteY0" fmla="*/ 3722448 h 4265409"/>
              <a:gd name="connsiteX1" fmla="*/ 0 w 9198086"/>
              <a:gd name="connsiteY1" fmla="*/ 0 h 4265409"/>
              <a:gd name="connsiteX2" fmla="*/ 9197648 w 9198086"/>
              <a:gd name="connsiteY2" fmla="*/ 11760 h 4265409"/>
              <a:gd name="connsiteX3" fmla="*/ 9192803 w 9198086"/>
              <a:gd name="connsiteY3" fmla="*/ 3890330 h 4265409"/>
              <a:gd name="connsiteX4" fmla="*/ 989035 w 9198086"/>
              <a:gd name="connsiteY4" fmla="*/ 4265409 h 4265409"/>
              <a:gd name="connsiteX5" fmla="*/ 6837 w 9198086"/>
              <a:gd name="connsiteY5" fmla="*/ 3722448 h 4265409"/>
              <a:gd name="connsiteX0" fmla="*/ 6837 w 9198086"/>
              <a:gd name="connsiteY0" fmla="*/ 3722448 h 4367767"/>
              <a:gd name="connsiteX1" fmla="*/ 0 w 9198086"/>
              <a:gd name="connsiteY1" fmla="*/ 0 h 4367767"/>
              <a:gd name="connsiteX2" fmla="*/ 9197648 w 9198086"/>
              <a:gd name="connsiteY2" fmla="*/ 11760 h 4367767"/>
              <a:gd name="connsiteX3" fmla="*/ 9192803 w 9198086"/>
              <a:gd name="connsiteY3" fmla="*/ 3890330 h 4367767"/>
              <a:gd name="connsiteX4" fmla="*/ 1002683 w 9198086"/>
              <a:gd name="connsiteY4" fmla="*/ 4367767 h 4367767"/>
              <a:gd name="connsiteX5" fmla="*/ 6837 w 9198086"/>
              <a:gd name="connsiteY5" fmla="*/ 3722448 h 4367767"/>
              <a:gd name="connsiteX0" fmla="*/ 6837 w 9197850"/>
              <a:gd name="connsiteY0" fmla="*/ 3722448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722448 h 4367767"/>
              <a:gd name="connsiteX0" fmla="*/ 6837 w 9197850"/>
              <a:gd name="connsiteY0" fmla="*/ 3858926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858926 h 4367767"/>
              <a:gd name="connsiteX0" fmla="*/ 6837 w 9197850"/>
              <a:gd name="connsiteY0" fmla="*/ 3847166 h 4356007"/>
              <a:gd name="connsiteX1" fmla="*/ 0 w 9197850"/>
              <a:gd name="connsiteY1" fmla="*/ 852 h 4356007"/>
              <a:gd name="connsiteX2" fmla="*/ 9197648 w 9197850"/>
              <a:gd name="connsiteY2" fmla="*/ 0 h 4356007"/>
              <a:gd name="connsiteX3" fmla="*/ 9179155 w 9197850"/>
              <a:gd name="connsiteY3" fmla="*/ 4015047 h 4356007"/>
              <a:gd name="connsiteX4" fmla="*/ 1002683 w 9197850"/>
              <a:gd name="connsiteY4" fmla="*/ 4356007 h 4356007"/>
              <a:gd name="connsiteX5" fmla="*/ 6837 w 9197850"/>
              <a:gd name="connsiteY5" fmla="*/ 3847166 h 4356007"/>
              <a:gd name="connsiteX0" fmla="*/ 6837 w 9191609"/>
              <a:gd name="connsiteY0" fmla="*/ 3846314 h 4355155"/>
              <a:gd name="connsiteX1" fmla="*/ 0 w 9191609"/>
              <a:gd name="connsiteY1" fmla="*/ 0 h 4355155"/>
              <a:gd name="connsiteX2" fmla="*/ 9191341 w 9191609"/>
              <a:gd name="connsiteY2" fmla="*/ 11761 h 4355155"/>
              <a:gd name="connsiteX3" fmla="*/ 9179155 w 9191609"/>
              <a:gd name="connsiteY3" fmla="*/ 4014195 h 4355155"/>
              <a:gd name="connsiteX4" fmla="*/ 1002683 w 9191609"/>
              <a:gd name="connsiteY4" fmla="*/ 4355155 h 4355155"/>
              <a:gd name="connsiteX5" fmla="*/ 6837 w 9191609"/>
              <a:gd name="connsiteY5" fmla="*/ 3846314 h 43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09" h="4355155">
                <a:moveTo>
                  <a:pt x="6837" y="3846314"/>
                </a:moveTo>
                <a:lnTo>
                  <a:pt x="0" y="0"/>
                </a:lnTo>
                <a:lnTo>
                  <a:pt x="9191341" y="11761"/>
                </a:lnTo>
                <a:cubicBezTo>
                  <a:pt x="9193959" y="1283451"/>
                  <a:pt x="9176537" y="2742505"/>
                  <a:pt x="9179155" y="4014195"/>
                </a:cubicBezTo>
                <a:lnTo>
                  <a:pt x="1002683" y="4355155"/>
                </a:lnTo>
                <a:lnTo>
                  <a:pt x="6837" y="3846314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228184" y="4443958"/>
            <a:ext cx="2736304" cy="520154"/>
          </a:xfrm>
        </p:spPr>
        <p:txBody>
          <a:bodyPr lIns="108000" tIns="0" rIns="108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Hier Text eingeben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0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 &amp;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8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20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 / Zita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95536" y="1490091"/>
            <a:ext cx="3789196" cy="430887"/>
          </a:xfrm>
        </p:spPr>
        <p:txBody>
          <a:bodyPr anchor="t">
            <a:noAutofit/>
          </a:bodyPr>
          <a:lstStyle>
            <a:lvl1pPr algn="l">
              <a:defRPr sz="2200" b="1" baseline="0">
                <a:latin typeface="Titillium" pitchFamily="50" charset="0"/>
              </a:defRPr>
            </a:lvl1pPr>
          </a:lstStyle>
          <a:p>
            <a:r>
              <a:rPr lang="de-CH" dirty="0"/>
              <a:t>Überschrift 1 / «Zitat»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601211" y="-19088"/>
            <a:ext cx="4560400" cy="517364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64401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5991 h 5207218"/>
              <a:gd name="connsiteX1" fmla="*/ 1161923 w 4820075"/>
              <a:gd name="connsiteY1" fmla="*/ 0 h 5207218"/>
              <a:gd name="connsiteX2" fmla="*/ 4820075 w 4820075"/>
              <a:gd name="connsiteY2" fmla="*/ 3704 h 5207218"/>
              <a:gd name="connsiteX3" fmla="*/ 4800594 w 4820075"/>
              <a:gd name="connsiteY3" fmla="*/ 5202455 h 5207218"/>
              <a:gd name="connsiteX4" fmla="*/ 1644014 w 4820075"/>
              <a:gd name="connsiteY4" fmla="*/ 5207218 h 5207218"/>
              <a:gd name="connsiteX5" fmla="*/ 0 w 4820075"/>
              <a:gd name="connsiteY5" fmla="*/ 1615991 h 5207218"/>
              <a:gd name="connsiteX0" fmla="*/ 0 w 4589992"/>
              <a:gd name="connsiteY0" fmla="*/ 1625578 h 5207218"/>
              <a:gd name="connsiteX1" fmla="*/ 931840 w 4589992"/>
              <a:gd name="connsiteY1" fmla="*/ 0 h 5207218"/>
              <a:gd name="connsiteX2" fmla="*/ 4589992 w 4589992"/>
              <a:gd name="connsiteY2" fmla="*/ 3704 h 5207218"/>
              <a:gd name="connsiteX3" fmla="*/ 4570511 w 4589992"/>
              <a:gd name="connsiteY3" fmla="*/ 5202455 h 5207218"/>
              <a:gd name="connsiteX4" fmla="*/ 1413931 w 4589992"/>
              <a:gd name="connsiteY4" fmla="*/ 5207218 h 5207218"/>
              <a:gd name="connsiteX5" fmla="*/ 0 w 4589992"/>
              <a:gd name="connsiteY5" fmla="*/ 1625578 h 520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9992" h="5207218">
                <a:moveTo>
                  <a:pt x="0" y="1625578"/>
                </a:moveTo>
                <a:lnTo>
                  <a:pt x="931840" y="0"/>
                </a:lnTo>
                <a:lnTo>
                  <a:pt x="4589992" y="3704"/>
                </a:lnTo>
                <a:cubicBezTo>
                  <a:pt x="4585788" y="1725174"/>
                  <a:pt x="4574715" y="3480985"/>
                  <a:pt x="4570511" y="5202455"/>
                </a:cubicBezTo>
                <a:lnTo>
                  <a:pt x="1413931" y="5207218"/>
                </a:lnTo>
                <a:lnTo>
                  <a:pt x="0" y="1625578"/>
                </a:ln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536" y="1849496"/>
            <a:ext cx="3789196" cy="369332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Überschrift 2 </a:t>
            </a:r>
            <a:r>
              <a:rPr lang="de-DE" dirty="0"/>
              <a:t>/ Autor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3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140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315946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0" y="1184435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Titillium" panose="00000500000000000000" pitchFamily="50" charset="0"/>
              </a:rPr>
              <a:t>Vielen</a:t>
            </a:r>
            <a:r>
              <a:rPr lang="de-CH" sz="2800" b="1" baseline="0" dirty="0">
                <a:latin typeface="Titillium" panose="00000500000000000000" pitchFamily="50" charset="0"/>
              </a:rPr>
              <a:t> Dank für Ihre Aufmerksamkeit </a:t>
            </a:r>
            <a:endParaRPr lang="de-CH" sz="2800" b="1" dirty="0">
              <a:latin typeface="Titillium" panose="00000500000000000000" pitchFamily="50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1" y="1563638"/>
            <a:ext cx="721837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>
                <a:solidFill>
                  <a:schemeClr val="tx1"/>
                </a:solidFill>
                <a:latin typeface="Titillium" panose="00000500000000000000" pitchFamily="50" charset="0"/>
              </a:rPr>
              <a:t>Weitere</a:t>
            </a:r>
            <a:r>
              <a:rPr lang="de-CH" sz="2000" b="0" baseline="0" dirty="0">
                <a:solidFill>
                  <a:schemeClr val="tx1"/>
                </a:solidFill>
                <a:latin typeface="Titillium" panose="00000500000000000000" pitchFamily="50" charset="0"/>
              </a:rPr>
              <a:t> Informationen finden Sie unter</a:t>
            </a:r>
            <a:r>
              <a:rPr lang="de-CH" sz="2000" b="0" baseline="0" dirty="0">
                <a:solidFill>
                  <a:srgbClr val="009EE3"/>
                </a:solidFill>
                <a:latin typeface="Titillium" panose="00000500000000000000" pitchFamily="50" charset="0"/>
              </a:rPr>
              <a:t> </a:t>
            </a:r>
          </a:p>
          <a:p>
            <a:r>
              <a:rPr lang="de-CH" sz="2000" b="0" baseline="0" dirty="0">
                <a:solidFill>
                  <a:srgbClr val="009EE3"/>
                </a:solidFill>
                <a:latin typeface="Titillium" panose="00000500000000000000" pitchFamily="50" charset="0"/>
              </a:rPr>
              <a:t>www.berufsbildungscenter.ch</a:t>
            </a:r>
            <a:endParaRPr lang="de-CH" sz="2000" b="0" dirty="0">
              <a:solidFill>
                <a:srgbClr val="009EE3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6B0919A-D6BD-48BA-85B2-0C3939CC68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34578" y="4355982"/>
            <a:ext cx="340898" cy="34089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6B7AEE8-BA98-4A93-BAF6-19B7EED01DE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7135" y="4346635"/>
            <a:ext cx="339665" cy="33966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A281E60-9528-4631-A0E6-D0A5C72846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4490" y="4347707"/>
            <a:ext cx="338431" cy="33859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FDD95D7-EBA4-461C-8B96-7045C3DFBF3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14565" y="4362125"/>
            <a:ext cx="338268" cy="33843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F45196C-8265-443F-A38D-72F70C72887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04477" y="4347869"/>
            <a:ext cx="338431" cy="3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2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mit F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0" y="1184435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Titillium" panose="00000500000000000000" pitchFamily="50" charset="0"/>
              </a:rPr>
              <a:t>Fragen?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1" y="1563638"/>
            <a:ext cx="72183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>
                <a:solidFill>
                  <a:schemeClr val="tx1"/>
                </a:solidFill>
                <a:latin typeface="Titillium" panose="00000500000000000000" pitchFamily="50" charset="0"/>
              </a:rPr>
              <a:t>Vielen</a:t>
            </a:r>
            <a:r>
              <a:rPr lang="de-CH" sz="2000" b="0" baseline="0" dirty="0">
                <a:solidFill>
                  <a:schemeClr val="tx1"/>
                </a:solidFill>
                <a:latin typeface="Titillium" panose="00000500000000000000" pitchFamily="50" charset="0"/>
              </a:rPr>
              <a:t> Dank für die Aufmerksamkeit</a:t>
            </a:r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53FB5C7-62DB-44CE-956B-928A85E6CA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34578" y="4355982"/>
            <a:ext cx="340898" cy="34089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3399C9A-14D7-4B32-8587-317448A9CD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7135" y="4346635"/>
            <a:ext cx="339665" cy="33966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B17C-2D1C-47E2-B3E2-CF8061FCCB8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4490" y="4347707"/>
            <a:ext cx="338431" cy="33859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0885A4F-ABCE-45A4-B3C7-3684A1657F1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14565" y="4362125"/>
            <a:ext cx="338268" cy="33843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37B219B-C152-4A58-AE31-74FA0391DD2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04477" y="4347869"/>
            <a:ext cx="338431" cy="3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1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/Zitat mit 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80" y="4294612"/>
            <a:ext cx="3600400" cy="4308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sz="2200" b="1" dirty="0"/>
              <a:t>Überschrift 1 / Zitat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92080" y="4606893"/>
            <a:ext cx="3600400" cy="3693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9EE3"/>
                </a:solidFill>
              </a:defRPr>
            </a:lvl1pPr>
          </a:lstStyle>
          <a:p>
            <a:pPr lvl="0"/>
            <a:r>
              <a:rPr lang="de-CH" dirty="0"/>
              <a:t>Überschrift 2 / Autor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2860" y="-22860"/>
            <a:ext cx="9197340" cy="4493961"/>
          </a:xfrm>
          <a:custGeom>
            <a:avLst/>
            <a:gdLst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1917087 w 9144000"/>
              <a:gd name="connsiteY3" fmla="*/ 4073810 h 4227513"/>
              <a:gd name="connsiteX4" fmla="*/ 0 w 9144000"/>
              <a:gd name="connsiteY4" fmla="*/ 4227513 h 4227513"/>
              <a:gd name="connsiteX5" fmla="*/ 0 w 9144000"/>
              <a:gd name="connsiteY5" fmla="*/ 0 h 4227513"/>
              <a:gd name="connsiteX0" fmla="*/ 0 w 9144000"/>
              <a:gd name="connsiteY0" fmla="*/ 0 h 4073810"/>
              <a:gd name="connsiteX1" fmla="*/ 9144000 w 9144000"/>
              <a:gd name="connsiteY1" fmla="*/ 0 h 4073810"/>
              <a:gd name="connsiteX2" fmla="*/ 9137693 w 9144000"/>
              <a:gd name="connsiteY2" fmla="*/ 3546443 h 4073810"/>
              <a:gd name="connsiteX3" fmla="*/ 1917087 w 9144000"/>
              <a:gd name="connsiteY3" fmla="*/ 4073810 h 4073810"/>
              <a:gd name="connsiteX4" fmla="*/ 0 w 9144000"/>
              <a:gd name="connsiteY4" fmla="*/ 3628423 h 4073810"/>
              <a:gd name="connsiteX5" fmla="*/ 0 w 9144000"/>
              <a:gd name="connsiteY5" fmla="*/ 0 h 4073810"/>
              <a:gd name="connsiteX0" fmla="*/ 0 w 9144000"/>
              <a:gd name="connsiteY0" fmla="*/ 0 h 4471101"/>
              <a:gd name="connsiteX1" fmla="*/ 9144000 w 9144000"/>
              <a:gd name="connsiteY1" fmla="*/ 0 h 4471101"/>
              <a:gd name="connsiteX2" fmla="*/ 9137693 w 9144000"/>
              <a:gd name="connsiteY2" fmla="*/ 3546443 h 4471101"/>
              <a:gd name="connsiteX3" fmla="*/ 920706 w 9144000"/>
              <a:gd name="connsiteY3" fmla="*/ 4471101 h 4471101"/>
              <a:gd name="connsiteX4" fmla="*/ 0 w 9144000"/>
              <a:gd name="connsiteY4" fmla="*/ 3628423 h 4471101"/>
              <a:gd name="connsiteX5" fmla="*/ 0 w 9144000"/>
              <a:gd name="connsiteY5" fmla="*/ 0 h 4471101"/>
              <a:gd name="connsiteX0" fmla="*/ 0 w 9150584"/>
              <a:gd name="connsiteY0" fmla="*/ 0 h 4471101"/>
              <a:gd name="connsiteX1" fmla="*/ 9144000 w 9150584"/>
              <a:gd name="connsiteY1" fmla="*/ 0 h 4471101"/>
              <a:gd name="connsiteX2" fmla="*/ 9150305 w 9150584"/>
              <a:gd name="connsiteY2" fmla="*/ 3697792 h 4471101"/>
              <a:gd name="connsiteX3" fmla="*/ 920706 w 9150584"/>
              <a:gd name="connsiteY3" fmla="*/ 4471101 h 4471101"/>
              <a:gd name="connsiteX4" fmla="*/ 0 w 9150584"/>
              <a:gd name="connsiteY4" fmla="*/ 3628423 h 4471101"/>
              <a:gd name="connsiteX5" fmla="*/ 0 w 9150584"/>
              <a:gd name="connsiteY5" fmla="*/ 0 h 447110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22860 w 9173444"/>
              <a:gd name="connsiteY4" fmla="*/ 3651283 h 4493961"/>
              <a:gd name="connsiteX5" fmla="*/ 0 w 9173444"/>
              <a:gd name="connsiteY5" fmla="*/ 0 h 449396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0 w 9173444"/>
              <a:gd name="connsiteY4" fmla="*/ 3651283 h 4493961"/>
              <a:gd name="connsiteX5" fmla="*/ 0 w 9173444"/>
              <a:gd name="connsiteY5" fmla="*/ 0 h 4493961"/>
              <a:gd name="connsiteX0" fmla="*/ 0 w 9174480"/>
              <a:gd name="connsiteY0" fmla="*/ 0 h 4493961"/>
              <a:gd name="connsiteX1" fmla="*/ 9174480 w 9174480"/>
              <a:gd name="connsiteY1" fmla="*/ 0 h 4493961"/>
              <a:gd name="connsiteX2" fmla="*/ 9173165 w 9174480"/>
              <a:gd name="connsiteY2" fmla="*/ 3720652 h 4493961"/>
              <a:gd name="connsiteX3" fmla="*/ 943566 w 9174480"/>
              <a:gd name="connsiteY3" fmla="*/ 4493961 h 4493961"/>
              <a:gd name="connsiteX4" fmla="*/ 0 w 9174480"/>
              <a:gd name="connsiteY4" fmla="*/ 3651283 h 4493961"/>
              <a:gd name="connsiteX5" fmla="*/ 0 w 9174480"/>
              <a:gd name="connsiteY5" fmla="*/ 0 h 4493961"/>
              <a:gd name="connsiteX0" fmla="*/ 0 w 9188574"/>
              <a:gd name="connsiteY0" fmla="*/ 0 h 4493961"/>
              <a:gd name="connsiteX1" fmla="*/ 9174480 w 9188574"/>
              <a:gd name="connsiteY1" fmla="*/ 0 h 4493961"/>
              <a:gd name="connsiteX2" fmla="*/ 9188405 w 9188574"/>
              <a:gd name="connsiteY2" fmla="*/ 3713032 h 4493961"/>
              <a:gd name="connsiteX3" fmla="*/ 943566 w 9188574"/>
              <a:gd name="connsiteY3" fmla="*/ 4493961 h 4493961"/>
              <a:gd name="connsiteX4" fmla="*/ 0 w 9188574"/>
              <a:gd name="connsiteY4" fmla="*/ 3651283 h 4493961"/>
              <a:gd name="connsiteX5" fmla="*/ 0 w 9188574"/>
              <a:gd name="connsiteY5" fmla="*/ 0 h 4493961"/>
              <a:gd name="connsiteX0" fmla="*/ 0 w 9197340"/>
              <a:gd name="connsiteY0" fmla="*/ 0 h 4493961"/>
              <a:gd name="connsiteX1" fmla="*/ 9197340 w 9197340"/>
              <a:gd name="connsiteY1" fmla="*/ 0 h 4493961"/>
              <a:gd name="connsiteX2" fmla="*/ 9188405 w 9197340"/>
              <a:gd name="connsiteY2" fmla="*/ 3713032 h 4493961"/>
              <a:gd name="connsiteX3" fmla="*/ 943566 w 9197340"/>
              <a:gd name="connsiteY3" fmla="*/ 4493961 h 4493961"/>
              <a:gd name="connsiteX4" fmla="*/ 0 w 9197340"/>
              <a:gd name="connsiteY4" fmla="*/ 3651283 h 4493961"/>
              <a:gd name="connsiteX5" fmla="*/ 0 w 9197340"/>
              <a:gd name="connsiteY5" fmla="*/ 0 h 449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7340" h="4493961">
                <a:moveTo>
                  <a:pt x="0" y="0"/>
                </a:moveTo>
                <a:lnTo>
                  <a:pt x="9197340" y="0"/>
                </a:lnTo>
                <a:cubicBezTo>
                  <a:pt x="9195238" y="1182148"/>
                  <a:pt x="9190507" y="2530884"/>
                  <a:pt x="9188405" y="3713032"/>
                </a:cubicBezTo>
                <a:lnTo>
                  <a:pt x="943566" y="4493961"/>
                </a:lnTo>
                <a:lnTo>
                  <a:pt x="0" y="3651283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dirty="0"/>
              <a:t>Bild durch Klicken auf Symbol hinzufügen 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>
          <a:xfrm>
            <a:off x="678697" y="1419225"/>
            <a:ext cx="779145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210940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113">
          <p15:clr>
            <a:srgbClr val="FBAE40"/>
          </p15:clr>
        </p15:guide>
        <p15:guide id="3" pos="42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Inhaltsplatzhalter 3"/>
          <p:cNvSpPr>
            <a:spLocks noGrp="1"/>
          </p:cNvSpPr>
          <p:nvPr>
            <p:ph sz="quarter" idx="16"/>
          </p:nvPr>
        </p:nvSpPr>
        <p:spPr>
          <a:xfrm>
            <a:off x="678697" y="1419225"/>
            <a:ext cx="779145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27632769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pos="42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 +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4767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420911"/>
            <a:ext cx="404571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61622522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317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+ Inhalt und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4038266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420911"/>
            <a:ext cx="404571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15752661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317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+ Inhalt,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68338" y="1419225"/>
            <a:ext cx="4048125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4038266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790700"/>
            <a:ext cx="4045710" cy="2797274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5274995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81944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9" r:id="rId2"/>
    <p:sldLayoutId id="2147483884" r:id="rId3"/>
    <p:sldLayoutId id="2147483887" r:id="rId4"/>
    <p:sldLayoutId id="2147483897" r:id="rId5"/>
    <p:sldLayoutId id="2147483869" r:id="rId6"/>
    <p:sldLayoutId id="2147483898" r:id="rId7"/>
    <p:sldLayoutId id="2147483870" r:id="rId8"/>
    <p:sldLayoutId id="2147483888" r:id="rId9"/>
    <p:sldLayoutId id="2147483900" r:id="rId10"/>
    <p:sldLayoutId id="2147483872" r:id="rId11"/>
    <p:sldLayoutId id="2147483907" r:id="rId12"/>
    <p:sldLayoutId id="2147483913" r:id="rId13"/>
    <p:sldLayoutId id="2147483844" r:id="rId14"/>
    <p:sldLayoutId id="2147483902" r:id="rId15"/>
    <p:sldLayoutId id="2147483820" r:id="rId16"/>
    <p:sldLayoutId id="2147483903" r:id="rId17"/>
    <p:sldLayoutId id="2147483873" r:id="rId18"/>
    <p:sldLayoutId id="2147483890" r:id="rId19"/>
    <p:sldLayoutId id="2147483905" r:id="rId20"/>
    <p:sldLayoutId id="2147483862" r:id="rId21"/>
    <p:sldLayoutId id="2147483878" r:id="rId22"/>
    <p:sldLayoutId id="2147483858" r:id="rId23"/>
    <p:sldLayoutId id="2147483877" r:id="rId24"/>
    <p:sldLayoutId id="2147483829" r:id="rId25"/>
    <p:sldLayoutId id="2147483790" r:id="rId26"/>
    <p:sldLayoutId id="2147483837" r:id="rId27"/>
    <p:sldLayoutId id="2147483827" r:id="rId28"/>
    <p:sldLayoutId id="2147483789" r:id="rId29"/>
    <p:sldLayoutId id="2147483851" r:id="rId30"/>
    <p:sldLayoutId id="2147483906" r:id="rId31"/>
    <p:sldLayoutId id="2147483883" r:id="rId32"/>
    <p:sldLayoutId id="2147483911" r:id="rId3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tillium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tillium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Tx/>
        <a:buFont typeface="Symbol" pitchFamily="18" charset="2"/>
        <a:buChar char="-"/>
        <a:defRPr sz="1800" kern="1200">
          <a:solidFill>
            <a:schemeClr val="tx1"/>
          </a:solidFill>
          <a:latin typeface="Titillium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TitilliumText25L" pitchFamily="50" charset="0"/>
        <a:buChar char="»"/>
        <a:defRPr sz="1600" kern="1200">
          <a:solidFill>
            <a:schemeClr val="tx1"/>
          </a:solidFill>
          <a:latin typeface="Titillium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TitilliumText25L" pitchFamily="50" charset="0"/>
        <a:buChar char="»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Symbol" pitchFamily="18" charset="2"/>
        <a:buChar char="-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1" userDrawn="1">
          <p15:clr>
            <a:srgbClr val="F26B43"/>
          </p15:clr>
        </p15:guide>
        <p15:guide id="3" orient="horz" pos="147" userDrawn="1">
          <p15:clr>
            <a:srgbClr val="F26B43"/>
          </p15:clr>
        </p15:guide>
        <p15:guide id="4" orient="horz" pos="632" userDrawn="1">
          <p15:clr>
            <a:srgbClr val="F26B43"/>
          </p15:clr>
        </p15:guide>
        <p15:guide id="6" pos="5329" userDrawn="1">
          <p15:clr>
            <a:srgbClr val="F26B43"/>
          </p15:clr>
        </p15:guide>
        <p15:guide id="7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Fallstudie Blog Teil 2: JWT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Webentwicklung Frontend </a:t>
            </a:r>
            <a:r>
              <a:rPr lang="de-CH" dirty="0" err="1"/>
              <a:t>üK</a:t>
            </a:r>
            <a:r>
              <a:rPr lang="de-CH" dirty="0"/>
              <a:t> 294</a:t>
            </a:r>
          </a:p>
        </p:txBody>
      </p:sp>
    </p:spTree>
    <p:extLst>
      <p:ext uri="{BB962C8B-B14F-4D97-AF65-F5344CB8AC3E}">
        <p14:creationId xmlns:p14="http://schemas.microsoft.com/office/powerpoint/2010/main" val="247627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34DF328-1BA0-48F1-9F4C-7D1080F9139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7.Schützt mindestens einen Bereich des </a:t>
            </a:r>
            <a:r>
              <a:rPr lang="de-DE" dirty="0" err="1"/>
              <a:t>Frontends</a:t>
            </a:r>
            <a:r>
              <a:rPr lang="de-DE" dirty="0"/>
              <a:t> vor anonymen Zugriffen.</a:t>
            </a:r>
          </a:p>
          <a:p>
            <a:pPr lvl="1"/>
            <a:r>
              <a:rPr lang="de-DE" dirty="0"/>
              <a:t>7.1. Kennt mindestens ein aktueller Authentifizierungsstandard (z.B. JWT) und dessen Implementierung im Frontend (z.B. um zwischen lesendem oder bearbeitendem Zugriff zu unterscheiden).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3F6C13-38E7-4993-80CB-7BBC29DB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Handlungsnotwendige Kenntnisse</a:t>
            </a:r>
          </a:p>
        </p:txBody>
      </p:sp>
    </p:spTree>
    <p:extLst>
      <p:ext uri="{BB962C8B-B14F-4D97-AF65-F5344CB8AC3E}">
        <p14:creationId xmlns:p14="http://schemas.microsoft.com/office/powerpoint/2010/main" val="35096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AE98176-3FFE-433F-857B-8A6F772EDE8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JWT </a:t>
            </a:r>
            <a:r>
              <a:rPr lang="en-GB" dirty="0" err="1"/>
              <a:t>beschreibt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Token (</a:t>
            </a:r>
            <a:r>
              <a:rPr lang="en-GB" dirty="0" err="1"/>
              <a:t>Zeichenkette</a:t>
            </a:r>
            <a:r>
              <a:rPr lang="en-GB" dirty="0"/>
              <a:t>), das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Authentifizierung</a:t>
            </a:r>
            <a:r>
              <a:rPr lang="en-GB" dirty="0"/>
              <a:t> </a:t>
            </a:r>
            <a:r>
              <a:rPr lang="en-GB" dirty="0" err="1"/>
              <a:t>eingesetzt</a:t>
            </a:r>
            <a:r>
              <a:rPr lang="en-GB" dirty="0"/>
              <a:t> </a:t>
            </a:r>
            <a:r>
              <a:rPr lang="en-GB" dirty="0" err="1"/>
              <a:t>wird</a:t>
            </a:r>
            <a:endParaRPr lang="en-GB" dirty="0"/>
          </a:p>
          <a:p>
            <a:r>
              <a:rPr lang="en-GB" dirty="0" err="1"/>
              <a:t>Beispiel</a:t>
            </a:r>
            <a:r>
              <a:rPr lang="en-GB" dirty="0"/>
              <a:t>: eyJhbGciOiJIUzI1NiIsInR5cCI6IkpXVCJ9.eyJzdWIiOiIxMjM0NTY3ODkwIiwibmFtZSI6IkpvaG4gRG9lIiwiaWF0IjoxNTE2MjM5MDIyfQ.SflKxwRJSMeKKF2QT4fwpMeJf36POk6yJV_adQssw5c</a:t>
            </a:r>
          </a:p>
          <a:p>
            <a:r>
              <a:rPr lang="en-GB" dirty="0"/>
              <a:t>Ein Client </a:t>
            </a:r>
            <a:r>
              <a:rPr lang="en-GB" dirty="0" err="1"/>
              <a:t>erhält</a:t>
            </a:r>
            <a:r>
              <a:rPr lang="en-GB" dirty="0"/>
              <a:t> das Token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erfolgreichem</a:t>
            </a:r>
            <a:r>
              <a:rPr lang="en-GB" dirty="0"/>
              <a:t> Login</a:t>
            </a:r>
          </a:p>
          <a:p>
            <a:r>
              <a:rPr lang="en-GB" dirty="0" err="1"/>
              <a:t>Im</a:t>
            </a:r>
            <a:r>
              <a:rPr lang="en-GB" dirty="0"/>
              <a:t> Token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die </a:t>
            </a:r>
            <a:r>
              <a:rPr lang="en-GB" dirty="0" err="1"/>
              <a:t>Ablaufzeit</a:t>
            </a:r>
            <a:r>
              <a:rPr lang="en-GB" dirty="0"/>
              <a:t> (expiration) </a:t>
            </a:r>
            <a:r>
              <a:rPr lang="en-GB" dirty="0" err="1"/>
              <a:t>drin</a:t>
            </a:r>
            <a:endParaRPr lang="en-GB" dirty="0"/>
          </a:p>
          <a:p>
            <a:r>
              <a:rPr lang="en-GB" dirty="0"/>
              <a:t>Der Client </a:t>
            </a:r>
            <a:r>
              <a:rPr lang="en-GB" dirty="0" err="1"/>
              <a:t>kann</a:t>
            </a:r>
            <a:r>
              <a:rPr lang="en-GB" dirty="0"/>
              <a:t> nun das Token via </a:t>
            </a:r>
            <a:r>
              <a:rPr lang="en-GB" dirty="0" err="1"/>
              <a:t>Requestheader</a:t>
            </a:r>
            <a:r>
              <a:rPr lang="en-GB" dirty="0"/>
              <a:t> für </a:t>
            </a:r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Aufrufe</a:t>
            </a:r>
            <a:r>
              <a:rPr lang="en-GB" dirty="0"/>
              <a:t> </a:t>
            </a:r>
            <a:r>
              <a:rPr lang="en-GB" dirty="0" err="1"/>
              <a:t>mitsenden</a:t>
            </a:r>
            <a:endParaRPr lang="en-CH" dirty="0"/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9694C1-CEE9-425C-A7F2-1873D928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JWT: JSON Web Token</a:t>
            </a:r>
          </a:p>
        </p:txBody>
      </p:sp>
    </p:spTree>
    <p:extLst>
      <p:ext uri="{BB962C8B-B14F-4D97-AF65-F5344CB8AC3E}">
        <p14:creationId xmlns:p14="http://schemas.microsoft.com/office/powerpoint/2010/main" val="322162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BE15078-A92A-43E6-92A7-3B439D87889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Das Token </a:t>
            </a:r>
            <a:r>
              <a:rPr lang="en-GB" sz="1800" dirty="0" err="1">
                <a:latin typeface="+mn-lt"/>
              </a:rPr>
              <a:t>kann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einfach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dekodiert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werden</a:t>
            </a:r>
            <a:r>
              <a:rPr lang="en-GB" sz="1800" dirty="0">
                <a:latin typeface="+mn-lt"/>
              </a:rPr>
              <a:t>: </a:t>
            </a:r>
            <a:r>
              <a:rPr lang="en-GB" sz="1800" dirty="0">
                <a:latin typeface="+mn-lt"/>
                <a:hlinkClick r:id="rId2"/>
              </a:rPr>
              <a:t>https://jwt.io/</a:t>
            </a: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>
                <a:latin typeface="+mn-lt"/>
              </a:rPr>
              <a:t>Manipulation </a:t>
            </a:r>
            <a:r>
              <a:rPr lang="en-GB" sz="1800" dirty="0" err="1">
                <a:latin typeface="+mn-lt"/>
              </a:rPr>
              <a:t>ausgeschlossen</a:t>
            </a:r>
            <a:r>
              <a:rPr lang="en-GB" sz="1800" dirty="0">
                <a:latin typeface="+mn-lt"/>
              </a:rPr>
              <a:t>, da </a:t>
            </a:r>
            <a:r>
              <a:rPr lang="en-GB" sz="1800" dirty="0" err="1">
                <a:latin typeface="+mn-lt"/>
              </a:rPr>
              <a:t>sonst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Verifizierung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fehlschlägt</a:t>
            </a:r>
            <a:endParaRPr lang="en-GB" sz="1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+mn-lt"/>
              </a:rPr>
              <a:t>Keine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sensitiven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Informationen</a:t>
            </a:r>
            <a:r>
              <a:rPr lang="en-GB" sz="1800" dirty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speichern</a:t>
            </a:r>
            <a:r>
              <a:rPr lang="en-GB" sz="1800" dirty="0">
                <a:latin typeface="+mn-lt"/>
              </a:rPr>
              <a:t>!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CA2899F-64CC-4DBF-A84A-060AE979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JWT: JSON Web Token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BC14383-8E22-4AD8-A251-87D19DE8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481527"/>
            <a:ext cx="5525309" cy="26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7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FCA4976-4345-4E0F-93DC-66F004FB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0" dirty="0">
                <a:latin typeface="+mj-lt"/>
              </a:rPr>
              <a:t>fetch </a:t>
            </a:r>
            <a:r>
              <a:rPr lang="en-GB" sz="2800" b="0" dirty="0" err="1">
                <a:latin typeface="+mj-lt"/>
              </a:rPr>
              <a:t>mit</a:t>
            </a:r>
            <a:r>
              <a:rPr lang="en-GB" sz="2800" b="0" dirty="0">
                <a:latin typeface="+mj-lt"/>
              </a:rPr>
              <a:t> JWT Token</a:t>
            </a:r>
            <a:endParaRPr lang="de-CH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577F3D8-7E42-4047-AD7E-E79E514DD667}"/>
              </a:ext>
            </a:extLst>
          </p:cNvPr>
          <p:cNvSpPr txBox="1">
            <a:spLocks/>
          </p:cNvSpPr>
          <p:nvPr/>
        </p:nvSpPr>
        <p:spPr>
          <a:xfrm>
            <a:off x="1475656" y="756024"/>
            <a:ext cx="5760640" cy="4263998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response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await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fetch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"/login"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{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method: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"POST"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headers: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"Content-type"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"application/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json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},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body: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JSON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stringify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({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username: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"test@test.ch"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password: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"asdf124"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})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data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response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json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user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data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user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token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data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accessToken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response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await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fetch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"/sensitive-data"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{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method: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"GET"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headers: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"Authorization"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`Bearer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${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token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`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   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"Content-type"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"application/</a:t>
            </a:r>
            <a:r>
              <a:rPr kumimoji="0" lang="en-GB" sz="16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json</a:t>
            </a: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"</a:t>
            </a:r>
            <a:endParaRPr kumimoji="0" lang="en-GB" sz="1600" b="0" i="0" u="none" strike="noStrike" kern="1200" cap="none" spc="0" normalizeH="0" baseline="0" noProof="0" dirty="0">
              <a:ln w="3175"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 w="3175"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})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+mj-lt"/>
              <a:buNone/>
              <a:tabLst/>
              <a:defRPr/>
            </a:pPr>
            <a:endParaRPr kumimoji="0" lang="en-CH" sz="1600" b="0" i="0" u="none" strike="noStrike" kern="1200" cap="none" spc="0" normalizeH="0" baseline="0" noProof="0" dirty="0">
              <a:ln w="3175"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3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3C97D6F-C72B-4F9C-93E5-29DA05A06B9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XSS </a:t>
            </a:r>
            <a:r>
              <a:rPr lang="en-GB" dirty="0" err="1"/>
              <a:t>steht</a:t>
            </a:r>
            <a:r>
              <a:rPr lang="en-GB" dirty="0"/>
              <a:t> für Cross-site scripting</a:t>
            </a:r>
          </a:p>
          <a:p>
            <a:pPr lvl="1"/>
            <a:r>
              <a:rPr lang="en-GB" dirty="0"/>
              <a:t>JavaScript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Partei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auf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 </a:t>
            </a:r>
            <a:r>
              <a:rPr lang="en-GB" dirty="0" err="1"/>
              <a:t>läuft</a:t>
            </a:r>
            <a:endParaRPr lang="en-GB" dirty="0"/>
          </a:p>
          <a:p>
            <a:pPr lvl="1"/>
            <a:r>
              <a:rPr lang="en-GB" dirty="0"/>
              <a:t>Browser Plugins</a:t>
            </a:r>
          </a:p>
          <a:p>
            <a:pPr lvl="1"/>
            <a:r>
              <a:rPr lang="en-GB" dirty="0"/>
              <a:t>Men in the middle attacks</a:t>
            </a:r>
          </a:p>
          <a:p>
            <a:pPr lvl="1"/>
            <a:r>
              <a:rPr lang="en-GB" dirty="0"/>
              <a:t>JavaScript Console</a:t>
            </a:r>
          </a:p>
          <a:p>
            <a:pPr lvl="1"/>
            <a:r>
              <a:rPr lang="en-GB" dirty="0"/>
              <a:t>User input</a:t>
            </a:r>
          </a:p>
          <a:p>
            <a:pPr lvl="2"/>
            <a:r>
              <a:rPr lang="en-GB" dirty="0"/>
              <a:t>React </a:t>
            </a:r>
            <a:r>
              <a:rPr lang="en-GB" dirty="0" err="1"/>
              <a:t>stellt</a:t>
            </a:r>
            <a:r>
              <a:rPr lang="en-GB" dirty="0"/>
              <a:t> </a:t>
            </a:r>
            <a:r>
              <a:rPr lang="en-GB" dirty="0" err="1"/>
              <a:t>sicher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Text, den </a:t>
            </a:r>
            <a:r>
              <a:rPr lang="en-GB" dirty="0" err="1"/>
              <a:t>wir</a:t>
            </a:r>
            <a:r>
              <a:rPr lang="en-GB" dirty="0"/>
              <a:t> in </a:t>
            </a:r>
            <a:r>
              <a:rPr lang="en-GB" dirty="0" err="1"/>
              <a:t>Formulare</a:t>
            </a:r>
            <a:r>
              <a:rPr lang="en-GB" dirty="0"/>
              <a:t> </a:t>
            </a:r>
            <a:r>
              <a:rPr lang="en-GB" dirty="0" err="1"/>
              <a:t>eingeben</a:t>
            </a:r>
            <a:r>
              <a:rPr lang="en-GB" dirty="0"/>
              <a:t>,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HTML </a:t>
            </a:r>
            <a:r>
              <a:rPr lang="en-GB" dirty="0" err="1"/>
              <a:t>dargstellt</a:t>
            </a:r>
            <a:r>
              <a:rPr lang="en-GB" dirty="0"/>
              <a:t> </a:t>
            </a:r>
            <a:r>
              <a:rPr lang="en-GB" dirty="0" err="1"/>
              <a:t>wird</a:t>
            </a:r>
            <a:endParaRPr lang="en-GB" dirty="0"/>
          </a:p>
          <a:p>
            <a:r>
              <a:rPr lang="en-GB" dirty="0" err="1"/>
              <a:t>Zugriff</a:t>
            </a:r>
            <a:r>
              <a:rPr lang="en-GB" dirty="0"/>
              <a:t> auf </a:t>
            </a:r>
            <a:r>
              <a:rPr lang="en-GB" dirty="0" err="1"/>
              <a:t>localstorage</a:t>
            </a:r>
            <a:r>
              <a:rPr lang="en-GB" dirty="0"/>
              <a:t>, cookies</a:t>
            </a:r>
            <a:endParaRPr lang="en-CH" dirty="0"/>
          </a:p>
          <a:p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escaped</a:t>
            </a:r>
            <a:r>
              <a:rPr lang="de-CH" dirty="0"/>
              <a:t> alle Strings per Default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A7A1028-876A-43D1-AF7F-AB106A7A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Sicherheit: XSS</a:t>
            </a:r>
          </a:p>
        </p:txBody>
      </p:sp>
    </p:spTree>
    <p:extLst>
      <p:ext uri="{BB962C8B-B14F-4D97-AF65-F5344CB8AC3E}">
        <p14:creationId xmlns:p14="http://schemas.microsoft.com/office/powerpoint/2010/main" val="231660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CFE663-C487-49EC-9DBC-A66D66A62C4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CSRF </a:t>
            </a:r>
            <a:r>
              <a:rPr lang="en-GB" dirty="0" err="1"/>
              <a:t>steht</a:t>
            </a:r>
            <a:r>
              <a:rPr lang="en-GB" dirty="0"/>
              <a:t> für Cross-site request forgery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versucht</a:t>
            </a:r>
            <a:r>
              <a:rPr lang="en-GB" dirty="0"/>
              <a:t>, Requests an Server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Namen</a:t>
            </a:r>
            <a:r>
              <a:rPr lang="en-GB" dirty="0"/>
              <a:t> des Users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tätigen</a:t>
            </a:r>
            <a:endParaRPr lang="en-GB" dirty="0"/>
          </a:p>
          <a:p>
            <a:pPr lvl="1"/>
            <a:r>
              <a:rPr lang="en-GB" dirty="0"/>
              <a:t>User </a:t>
            </a:r>
            <a:r>
              <a:rPr lang="en-GB" dirty="0" err="1"/>
              <a:t>klickt</a:t>
            </a:r>
            <a:r>
              <a:rPr lang="en-GB" dirty="0"/>
              <a:t> auf </a:t>
            </a:r>
            <a:r>
              <a:rPr lang="en-GB" dirty="0" err="1"/>
              <a:t>einen</a:t>
            </a:r>
            <a:r>
              <a:rPr lang="en-GB" dirty="0"/>
              <a:t> Link in </a:t>
            </a:r>
            <a:r>
              <a:rPr lang="en-GB" dirty="0" err="1"/>
              <a:t>einem</a:t>
            </a:r>
            <a:r>
              <a:rPr lang="en-GB" dirty="0"/>
              <a:t> Email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seine </a:t>
            </a:r>
            <a:r>
              <a:rPr lang="en-GB" dirty="0" err="1"/>
              <a:t>Logindaten</a:t>
            </a:r>
            <a:r>
              <a:rPr lang="en-GB" dirty="0"/>
              <a:t> </a:t>
            </a:r>
            <a:r>
              <a:rPr lang="en-GB" dirty="0" err="1"/>
              <a:t>ein</a:t>
            </a:r>
            <a:endParaRPr lang="en-GB" dirty="0"/>
          </a:p>
          <a:p>
            <a:pPr lvl="1"/>
            <a:r>
              <a:rPr lang="en-GB" dirty="0" err="1"/>
              <a:t>Angreifer</a:t>
            </a:r>
            <a:r>
              <a:rPr lang="en-GB" dirty="0"/>
              <a:t> </a:t>
            </a:r>
            <a:r>
              <a:rPr lang="en-GB" dirty="0" err="1"/>
              <a:t>schickt</a:t>
            </a:r>
            <a:r>
              <a:rPr lang="en-GB" dirty="0"/>
              <a:t> Request an den Server</a:t>
            </a:r>
          </a:p>
          <a:p>
            <a:pPr lvl="1"/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Massnahmen</a:t>
            </a:r>
            <a:r>
              <a:rPr lang="en-GB" dirty="0"/>
              <a:t> </a:t>
            </a:r>
            <a:r>
              <a:rPr lang="en-GB" dirty="0" err="1"/>
              <a:t>ergriffen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sind</a:t>
            </a:r>
            <a:r>
              <a:rPr lang="en-GB" dirty="0"/>
              <a:t> alle </a:t>
            </a:r>
            <a:r>
              <a:rPr lang="en-GB"/>
              <a:t>Endpunkte</a:t>
            </a:r>
            <a:r>
              <a:rPr lang="en-GB" dirty="0"/>
              <a:t> per POST Request </a:t>
            </a:r>
            <a:r>
              <a:rPr lang="en-GB" dirty="0" err="1"/>
              <a:t>angreifbar</a:t>
            </a:r>
            <a:r>
              <a:rPr lang="en-GB" dirty="0"/>
              <a:t> (CSRF Tokens)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AEA6F6-0B4C-4CC4-A758-6C8873BB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Sicherheit: CSRF</a:t>
            </a:r>
          </a:p>
        </p:txBody>
      </p:sp>
    </p:spTree>
    <p:extLst>
      <p:ext uri="{BB962C8B-B14F-4D97-AF65-F5344CB8AC3E}">
        <p14:creationId xmlns:p14="http://schemas.microsoft.com/office/powerpoint/2010/main" val="123110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E34938-4ADF-4787-96EF-47D1BEAACF6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Optimal: Cookie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httponly</a:t>
            </a:r>
            <a:r>
              <a:rPr lang="en-GB" dirty="0"/>
              <a:t>, secure, </a:t>
            </a:r>
            <a:r>
              <a:rPr lang="en-GB" dirty="0" err="1"/>
              <a:t>SameSite</a:t>
            </a:r>
            <a:r>
              <a:rPr lang="en-GB" dirty="0"/>
              <a:t>: lax</a:t>
            </a:r>
          </a:p>
          <a:p>
            <a:r>
              <a:rPr lang="en-GB" dirty="0"/>
              <a:t>Das Cookie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per HTTP </a:t>
            </a:r>
            <a:r>
              <a:rPr lang="en-GB" dirty="0" err="1"/>
              <a:t>übermittelt</a:t>
            </a:r>
            <a:r>
              <a:rPr lang="en-GB" dirty="0"/>
              <a:t> (JavaScript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darauf</a:t>
            </a:r>
            <a:r>
              <a:rPr lang="en-GB" dirty="0"/>
              <a:t> </a:t>
            </a:r>
            <a:r>
              <a:rPr lang="en-GB" dirty="0" err="1"/>
              <a:t>zugreifen</a:t>
            </a:r>
            <a:r>
              <a:rPr lang="en-GB" dirty="0"/>
              <a:t>)</a:t>
            </a:r>
          </a:p>
          <a:p>
            <a:r>
              <a:rPr lang="en-GB" dirty="0" err="1"/>
              <a:t>SameSite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gegen</a:t>
            </a:r>
            <a:r>
              <a:rPr lang="en-GB" dirty="0"/>
              <a:t> CSRF</a:t>
            </a:r>
          </a:p>
          <a:p>
            <a:r>
              <a:rPr lang="en-GB" dirty="0" err="1"/>
              <a:t>Aufwendiger</a:t>
            </a:r>
            <a:r>
              <a:rPr lang="en-GB" dirty="0"/>
              <a:t> in der </a:t>
            </a:r>
            <a:r>
              <a:rPr lang="en-GB" dirty="0" err="1"/>
              <a:t>Implementierung</a:t>
            </a:r>
            <a:endParaRPr lang="en-GB" dirty="0"/>
          </a:p>
          <a:p>
            <a:r>
              <a:rPr lang="en-GB" dirty="0"/>
              <a:t>In der </a:t>
            </a:r>
            <a:r>
              <a:rPr lang="en-GB" dirty="0" err="1"/>
              <a:t>Fallstudie</a:t>
            </a:r>
            <a:r>
              <a:rPr lang="en-GB" dirty="0"/>
              <a:t>: </a:t>
            </a:r>
            <a:r>
              <a:rPr lang="en-GB" dirty="0" err="1"/>
              <a:t>localStorage</a:t>
            </a:r>
            <a:endParaRPr lang="en-CH" dirty="0"/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371E2-156D-48B8-B50E-63DDF562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JWT Token sicher speichern</a:t>
            </a:r>
          </a:p>
        </p:txBody>
      </p:sp>
    </p:spTree>
    <p:extLst>
      <p:ext uri="{BB962C8B-B14F-4D97-AF65-F5344CB8AC3E}">
        <p14:creationId xmlns:p14="http://schemas.microsoft.com/office/powerpoint/2010/main" val="217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829229"/>
      </p:ext>
    </p:extLst>
  </p:cSld>
  <p:clrMapOvr>
    <a:masterClrMapping/>
  </p:clrMapOvr>
</p:sld>
</file>

<file path=ppt/theme/theme1.xml><?xml version="1.0" encoding="utf-8"?>
<a:theme xmlns:a="http://schemas.openxmlformats.org/drawingml/2006/main" name="BbcPräsentation_169_FULLHD.101.20130207.ADM">
  <a:themeElements>
    <a:clrScheme name="Diagram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93E34"/>
      </a:accent1>
      <a:accent2>
        <a:srgbClr val="994B9B"/>
      </a:accent2>
      <a:accent3>
        <a:srgbClr val="51BAD5"/>
      </a:accent3>
      <a:accent4>
        <a:srgbClr val="F2AC43"/>
      </a:accent4>
      <a:accent5>
        <a:srgbClr val="283155"/>
      </a:accent5>
      <a:accent6>
        <a:srgbClr val="559B47"/>
      </a:accent6>
      <a:hlink>
        <a:srgbClr val="009EE3"/>
      </a:hlink>
      <a:folHlink>
        <a:srgbClr val="009EE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BF0A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-Vorlage.potx" id="{BB170ED9-D349-4EF5-895E-ECC3275F4043}" vid="{66037CC7-BE59-46CB-8DE2-F5CF23C40639}"/>
    </a:ext>
  </a:extLst>
</a:theme>
</file>

<file path=ppt/theme/theme2.xml><?xml version="1.0" encoding="utf-8"?>
<a:theme xmlns:a="http://schemas.openxmlformats.org/drawingml/2006/main" name="Larissa">
  <a:themeElements>
    <a:clrScheme name="ICT Bbc AG">
      <a:dk1>
        <a:sysClr val="windowText" lastClr="000000"/>
      </a:dk1>
      <a:lt1>
        <a:srgbClr val="FFFFFF"/>
      </a:lt1>
      <a:dk2>
        <a:srgbClr val="009EE1"/>
      </a:dk2>
      <a:lt2>
        <a:srgbClr val="FFFFFF"/>
      </a:lt2>
      <a:accent1>
        <a:srgbClr val="009036"/>
      </a:accent1>
      <a:accent2>
        <a:srgbClr val="009EE1"/>
      </a:accent2>
      <a:accent3>
        <a:srgbClr val="94107E"/>
      </a:accent3>
      <a:accent4>
        <a:srgbClr val="98BF0A"/>
      </a:accent4>
      <a:accent5>
        <a:srgbClr val="162984"/>
      </a:accent5>
      <a:accent6>
        <a:srgbClr val="009036"/>
      </a:accent6>
      <a:hlink>
        <a:srgbClr val="009EE1"/>
      </a:hlink>
      <a:folHlink>
        <a:srgbClr val="951B81"/>
      </a:folHlink>
    </a:clrScheme>
    <a:fontScheme name="Bbc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320A2494176D428A8E1409552CDFAA" ma:contentTypeVersion="5" ma:contentTypeDescription="Ein neues Dokument erstellen." ma:contentTypeScope="" ma:versionID="3ee9aa9eb49e258ed1b2c4c9f44a1057">
  <xsd:schema xmlns:xsd="http://www.w3.org/2001/XMLSchema" xmlns:xs="http://www.w3.org/2001/XMLSchema" xmlns:p="http://schemas.microsoft.com/office/2006/metadata/properties" xmlns:ns2="778372ef-e485-4e2a-b65a-ae1708f1c414" targetNamespace="http://schemas.microsoft.com/office/2006/metadata/properties" ma:root="true" ma:fieldsID="658a6706cd84cdde687ab4d004f12d7f" ns2:_="">
    <xsd:import namespace="778372ef-e485-4e2a-b65a-ae1708f1c4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372ef-e485-4e2a-b65a-ae1708f1c4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98654B-EFF8-4993-9593-2C42A4EFA7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742909-FC17-4D87-ADF3-D1F06DD272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5719C-1D23-4EE8-88F5-4DCAED93842A}"/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</Template>
  <TotalTime>0</TotalTime>
  <Words>423</Words>
  <Application>Microsoft Office PowerPoint</Application>
  <PresentationFormat>Bildschirmpräsentation (16:9)</PresentationFormat>
  <Paragraphs>58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Symbol</vt:lpstr>
      <vt:lpstr>Titillium</vt:lpstr>
      <vt:lpstr>TitilliumText25L</vt:lpstr>
      <vt:lpstr>Wingdings</vt:lpstr>
      <vt:lpstr>Wingdings 2</vt:lpstr>
      <vt:lpstr>BbcPräsentation_169_FULLHD.101.20130207.ADM</vt:lpstr>
      <vt:lpstr>Fallstudie Blog Teil 2: JWT</vt:lpstr>
      <vt:lpstr>Handlungsnotwendige Kenntnisse</vt:lpstr>
      <vt:lpstr>JWT: JSON Web Token</vt:lpstr>
      <vt:lpstr>JWT: JSON Web Token</vt:lpstr>
      <vt:lpstr>fetch mit JWT Token</vt:lpstr>
      <vt:lpstr>Sicherheit: XSS</vt:lpstr>
      <vt:lpstr>Sicherheit: CSRF</vt:lpstr>
      <vt:lpstr>JWT Token sicher speichern</vt:lpstr>
      <vt:lpstr>PowerPoint-Präsentation</vt:lpstr>
    </vt:vector>
  </TitlesOfParts>
  <Company>ICT Berufsbildungscenter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Cammarota Ivan</dc:creator>
  <cp:lastModifiedBy>Cammarota Ivan</cp:lastModifiedBy>
  <cp:revision>21</cp:revision>
  <cp:lastPrinted>2015-10-21T07:31:17Z</cp:lastPrinted>
  <dcterms:created xsi:type="dcterms:W3CDTF">2022-01-31T09:21:47Z</dcterms:created>
  <dcterms:modified xsi:type="dcterms:W3CDTF">2023-02-22T10:19:49Z</dcterms:modified>
  <cp:contentStatus>104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0x01010089320A2494176D428A8E1409552CDFAA</vt:lpwstr>
  </property>
</Properties>
</file>