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3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80" r:id="rId1"/>
  </p:sldMasterIdLst>
  <p:notesMasterIdLst>
    <p:notesMasterId r:id="rId14"/>
  </p:notesMasterIdLst>
  <p:handoutMasterIdLst>
    <p:handoutMasterId r:id="rId15"/>
  </p:handoutMasterIdLst>
  <p:sldIdLst>
    <p:sldId id="256" r:id="rId2"/>
    <p:sldId id="263" r:id="rId3"/>
    <p:sldId id="264" r:id="rId4"/>
    <p:sldId id="265" r:id="rId5"/>
    <p:sldId id="266" r:id="rId6"/>
    <p:sldId id="267" r:id="rId7"/>
    <p:sldId id="271" r:id="rId8"/>
    <p:sldId id="273" r:id="rId9"/>
    <p:sldId id="270" r:id="rId10"/>
    <p:sldId id="272" r:id="rId11"/>
    <p:sldId id="268" r:id="rId12"/>
    <p:sldId id="262" r:id="rId13"/>
  </p:sldIdLst>
  <p:sldSz cx="9144000" cy="5143500" type="screen16x9"/>
  <p:notesSz cx="6797675" cy="9928225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560DFB2E-58F3-464F-8172-038A709643FC}">
          <p14:sldIdLst>
            <p14:sldId id="256"/>
            <p14:sldId id="263"/>
            <p14:sldId id="264"/>
            <p14:sldId id="265"/>
            <p14:sldId id="266"/>
            <p14:sldId id="267"/>
            <p14:sldId id="271"/>
            <p14:sldId id="273"/>
            <p14:sldId id="270"/>
            <p14:sldId id="272"/>
            <p14:sldId id="268"/>
            <p14:sldId id="2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86" userDrawn="1">
          <p15:clr>
            <a:srgbClr val="A4A3A4"/>
          </p15:clr>
        </p15:guide>
        <p15:guide id="2" pos="748" userDrawn="1">
          <p15:clr>
            <a:srgbClr val="A4A3A4"/>
          </p15:clr>
        </p15:guide>
        <p15:guide id="3" orient="horz" pos="214" userDrawn="1">
          <p15:clr>
            <a:srgbClr val="A4A3A4"/>
          </p15:clr>
        </p15:guide>
        <p15:guide id="4" orient="horz" pos="2618" userDrawn="1">
          <p15:clr>
            <a:srgbClr val="A4A3A4"/>
          </p15:clr>
        </p15:guide>
        <p15:guide id="5" orient="horz" pos="1711" userDrawn="1">
          <p15:clr>
            <a:srgbClr val="A4A3A4"/>
          </p15:clr>
        </p15:guide>
        <p15:guide id="6" pos="2971" userDrawn="1">
          <p15:clr>
            <a:srgbClr val="A4A3A4"/>
          </p15:clr>
        </p15:guide>
        <p15:guide id="7" orient="horz" pos="87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EE3"/>
    <a:srgbClr val="D9D9D9"/>
    <a:srgbClr val="B1B1B1"/>
    <a:srgbClr val="D7D7D7"/>
    <a:srgbClr val="ECECEC"/>
    <a:srgbClr val="DE4D00"/>
    <a:srgbClr val="302683"/>
    <a:srgbClr val="AAD900"/>
    <a:srgbClr val="8A0047"/>
    <a:srgbClr val="36C4F2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Dunkle Formatvorlag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5" autoAdjust="0"/>
    <p:restoredTop sz="96473" autoAdjust="0"/>
  </p:normalViewPr>
  <p:slideViewPr>
    <p:cSldViewPr>
      <p:cViewPr varScale="1">
        <p:scale>
          <a:sx n="216" d="100"/>
          <a:sy n="216" d="100"/>
        </p:scale>
        <p:origin x="2742" y="168"/>
      </p:cViewPr>
      <p:guideLst>
        <p:guide orient="horz" pos="486"/>
        <p:guide pos="748"/>
        <p:guide orient="horz" pos="214"/>
        <p:guide orient="horz" pos="2618"/>
        <p:guide orient="horz" pos="1711"/>
        <p:guide pos="2971"/>
        <p:guide orient="horz" pos="87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2886" y="10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8C9837-B88D-4E6F-A672-5323F976BF29}" type="datetimeFigureOut">
              <a:rPr lang="de-CH" smtClean="0"/>
              <a:t>22.02.2023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de-CH"/>
              <a:t>Bbc Berufsbildungscenter | Seite   </a:t>
            </a:r>
          </a:p>
        </p:txBody>
      </p:sp>
    </p:spTree>
    <p:extLst>
      <p:ext uri="{BB962C8B-B14F-4D97-AF65-F5344CB8AC3E}">
        <p14:creationId xmlns:p14="http://schemas.microsoft.com/office/powerpoint/2010/main" val="14437612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" y="195263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401104" y="3947725"/>
            <a:ext cx="4496600" cy="547285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401104" y="9430091"/>
            <a:ext cx="2544555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/>
            </a:lvl1pPr>
          </a:lstStyle>
          <a:p>
            <a:r>
              <a:rPr lang="de-CH" dirty="0" err="1"/>
              <a:t>Bbc</a:t>
            </a:r>
            <a:r>
              <a:rPr lang="de-CH" dirty="0"/>
              <a:t> Berufsbildungscenter | Seite </a:t>
            </a:r>
            <a:fld id="{CAC32E7D-B94A-4EBC-8F24-F25D8E675917}" type="slidenum">
              <a:rPr lang="en-GB" sz="900" u="none" smtClean="0"/>
              <a:pPr/>
              <a:t>‹Nr.›</a:t>
            </a:fld>
            <a:endParaRPr lang="de-CH" dirty="0"/>
          </a:p>
          <a:p>
            <a:endParaRPr lang="de-CH" dirty="0"/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4897704" y="3947725"/>
            <a:ext cx="0" cy="5980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92153" tIns="46077" rIns="92153" bIns="46077"/>
          <a:lstStyle/>
          <a:p>
            <a:pPr>
              <a:defRPr/>
            </a:pPr>
            <a:endParaRPr lang="de-CH"/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4914134" y="3947725"/>
            <a:ext cx="760237" cy="262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336" tIns="46166" rIns="92336" bIns="46166">
            <a:spAutoFit/>
          </a:bodyPr>
          <a:lstStyle/>
          <a:p>
            <a:pPr algn="ctr" defTabSz="919933">
              <a:defRPr/>
            </a:pPr>
            <a:r>
              <a:rPr lang="de-DE" sz="1100" u="none" dirty="0"/>
              <a:t>Notizen:</a:t>
            </a:r>
            <a:endParaRPr lang="de-CH" sz="1100" u="none" dirty="0"/>
          </a:p>
        </p:txBody>
      </p:sp>
    </p:spTree>
    <p:extLst>
      <p:ext uri="{BB962C8B-B14F-4D97-AF65-F5344CB8AC3E}">
        <p14:creationId xmlns:p14="http://schemas.microsoft.com/office/powerpoint/2010/main" val="1628393796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420" y="345541"/>
            <a:ext cx="656735" cy="757772"/>
          </a:xfrm>
          <a:prstGeom prst="rect">
            <a:avLst/>
          </a:prstGeom>
        </p:spPr>
      </p:pic>
      <p:sp>
        <p:nvSpPr>
          <p:cNvPr id="9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59256" y="1995686"/>
            <a:ext cx="5868859" cy="307777"/>
          </a:xfrm>
        </p:spPr>
        <p:txBody>
          <a:bodyPr>
            <a:noAutofit/>
          </a:bodyPr>
          <a:lstStyle>
            <a:lvl1pPr marL="0" indent="0">
              <a:buNone/>
              <a:defRPr sz="1400" baseline="0">
                <a:latin typeface="Titillium" pitchFamily="50" charset="0"/>
              </a:defRPr>
            </a:lvl1pPr>
          </a:lstStyle>
          <a:p>
            <a:pPr lvl="0"/>
            <a:r>
              <a:rPr lang="de-CH" dirty="0"/>
              <a:t>Autor, Funktion (Optional), 14pt</a:t>
            </a:r>
          </a:p>
        </p:txBody>
      </p:sp>
      <p:sp>
        <p:nvSpPr>
          <p:cNvPr id="14" name="Titel 1"/>
          <p:cNvSpPr>
            <a:spLocks noGrp="1"/>
          </p:cNvSpPr>
          <p:nvPr>
            <p:ph type="ctrTitle" hasCustomPrompt="1"/>
          </p:nvPr>
        </p:nvSpPr>
        <p:spPr>
          <a:xfrm>
            <a:off x="359130" y="1184226"/>
            <a:ext cx="5869053" cy="523220"/>
          </a:xfrm>
        </p:spPr>
        <p:txBody>
          <a:bodyPr anchor="t">
            <a:noAutofit/>
          </a:bodyPr>
          <a:lstStyle>
            <a:lvl1pPr algn="l">
              <a:defRPr sz="2800" b="1" baseline="0">
                <a:latin typeface="Titillium" pitchFamily="50" charset="0"/>
              </a:defRPr>
            </a:lvl1pPr>
          </a:lstStyle>
          <a:p>
            <a:r>
              <a:rPr lang="de-CH" dirty="0"/>
              <a:t>Überschrift 1</a:t>
            </a:r>
          </a:p>
        </p:txBody>
      </p:sp>
      <p:sp>
        <p:nvSpPr>
          <p:cNvPr id="15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59130" y="1575157"/>
            <a:ext cx="5869053" cy="461665"/>
          </a:xfrm>
        </p:spPr>
        <p:txBody>
          <a:bodyPr>
            <a:noAutofit/>
          </a:bodyPr>
          <a:lstStyle>
            <a:lvl1pPr marL="0" indent="0" algn="l">
              <a:buNone/>
              <a:defRPr sz="2400" baseline="0">
                <a:solidFill>
                  <a:srgbClr val="009EE3"/>
                </a:solidFill>
                <a:latin typeface="Titillium" pitchFamily="50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Überschrift 2</a:t>
            </a:r>
            <a:endParaRPr lang="de-CH" dirty="0"/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030020"/>
            <a:ext cx="5364088" cy="2113479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46CC1D2E-5204-47C0-A0EC-F313CCBA5F4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934578" y="4355982"/>
            <a:ext cx="340898" cy="340898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9E6E9D4D-9C46-4857-8AF2-CD0ED6A70A7F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347135" y="4346635"/>
            <a:ext cx="339665" cy="339665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641D250F-F4B2-40A0-812B-DA3F190197DB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524490" y="4347707"/>
            <a:ext cx="338431" cy="338593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CF7D666F-0711-4209-BE92-5E15DF93415D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7114565" y="4362125"/>
            <a:ext cx="338268" cy="338430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E40E2A63-4179-4C12-AA33-B0522B59DBFA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704477" y="4347869"/>
            <a:ext cx="338431" cy="338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0669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95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Split-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liennummernplatzhalter 5"/>
          <p:cNvSpPr txBox="1">
            <a:spLocks/>
          </p:cNvSpPr>
          <p:nvPr userDrawn="1"/>
        </p:nvSpPr>
        <p:spPr>
          <a:xfrm>
            <a:off x="8515054" y="4803998"/>
            <a:ext cx="467072" cy="21602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914400" rtl="0" eaLnBrk="1" latinLnBrk="0" hangingPunct="1">
              <a:defRPr sz="900" kern="1200">
                <a:solidFill>
                  <a:schemeClr val="tx1"/>
                </a:solidFill>
                <a:latin typeface="TitilliumText25L" pitchFamily="50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1AB9BD9-5D89-4750-A40F-C0FE88AA40E1}" type="slidenum">
              <a:rPr lang="de-CH" smtClean="0">
                <a:solidFill>
                  <a:srgbClr val="565656"/>
                </a:solidFill>
                <a:latin typeface="Titillium" pitchFamily="50" charset="0"/>
              </a:rPr>
              <a:pPr/>
              <a:t>‹Nr.›</a:t>
            </a:fld>
            <a:endParaRPr lang="de-CH" dirty="0">
              <a:solidFill>
                <a:srgbClr val="565656"/>
              </a:solidFill>
              <a:latin typeface="Titillium" pitchFamily="50" charset="0"/>
            </a:endParaRPr>
          </a:p>
        </p:txBody>
      </p:sp>
      <p:cxnSp>
        <p:nvCxnSpPr>
          <p:cNvPr id="17" name="Gerade Verbindung 17"/>
          <p:cNvCxnSpPr/>
          <p:nvPr userDrawn="1"/>
        </p:nvCxnSpPr>
        <p:spPr>
          <a:xfrm>
            <a:off x="8705850" y="4823048"/>
            <a:ext cx="179880" cy="0"/>
          </a:xfrm>
          <a:prstGeom prst="line">
            <a:avLst/>
          </a:prstGeom>
          <a:ln w="9525">
            <a:solidFill>
              <a:srgbClr val="5656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76449"/>
            <a:ext cx="1259632" cy="466063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676730" y="236450"/>
            <a:ext cx="7793417" cy="519574"/>
          </a:xfrm>
        </p:spPr>
        <p:txBody>
          <a:bodyPr anchor="t">
            <a:noAutofit/>
          </a:bodyPr>
          <a:lstStyle>
            <a:lvl1pPr algn="l">
              <a:defRPr sz="2800" b="1" baseline="0">
                <a:latin typeface="Titillium" panose="00000500000000000000" pitchFamily="50" charset="0"/>
              </a:defRPr>
            </a:lvl1pPr>
          </a:lstStyle>
          <a:p>
            <a:r>
              <a:rPr lang="de-DE" dirty="0"/>
              <a:t>Überschrift 1</a:t>
            </a:r>
            <a:endParaRPr lang="de-CH" dirty="0"/>
          </a:p>
        </p:txBody>
      </p:sp>
      <p:sp>
        <p:nvSpPr>
          <p:cNvPr id="10" name="Inhaltsplatzhalter 3"/>
          <p:cNvSpPr>
            <a:spLocks noGrp="1"/>
          </p:cNvSpPr>
          <p:nvPr>
            <p:ph sz="quarter" idx="18"/>
          </p:nvPr>
        </p:nvSpPr>
        <p:spPr>
          <a:xfrm>
            <a:off x="676730" y="1436526"/>
            <a:ext cx="3782528" cy="3167063"/>
          </a:xfrm>
        </p:spPr>
        <p:txBody>
          <a:bodyPr>
            <a:normAutofit/>
          </a:bodyPr>
          <a:lstStyle>
            <a:lvl1pPr marL="271463" indent="-271463">
              <a:defRPr sz="1800"/>
            </a:lvl1pPr>
            <a:lvl2pPr marL="742950" indent="-285750">
              <a:buSzPct val="60000"/>
              <a:buFont typeface="Wingdings 2" panose="05020102010507070707" pitchFamily="18" charset="2"/>
              <a:buChar char=""/>
              <a:defRPr sz="1800"/>
            </a:lvl2pPr>
            <a:lvl3pPr marL="1143000" indent="-228600">
              <a:buSzPct val="70000"/>
              <a:buFont typeface="Wingdings 2" panose="05020102010507070707" pitchFamily="18" charset="2"/>
              <a:buChar char=""/>
              <a:defRPr sz="1600"/>
            </a:lvl3pPr>
            <a:lvl4pPr marL="1600200" indent="-228600">
              <a:buSzPct val="40000"/>
              <a:buFont typeface="Wingdings 2" panose="05020102010507070707" pitchFamily="18" charset="2"/>
              <a:buChar char="¿"/>
              <a:defRPr sz="1600">
                <a:latin typeface="Titillium" panose="00000500000000000000" pitchFamily="50" charset="0"/>
              </a:defRPr>
            </a:lvl4pPr>
            <a:lvl5pPr>
              <a:defRPr sz="1600">
                <a:latin typeface="Titillium" panose="00000500000000000000" pitchFamily="50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11" name="Inhaltsplatzhalter 3"/>
          <p:cNvSpPr>
            <a:spLocks noGrp="1"/>
          </p:cNvSpPr>
          <p:nvPr>
            <p:ph sz="quarter" idx="19"/>
          </p:nvPr>
        </p:nvSpPr>
        <p:spPr>
          <a:xfrm>
            <a:off x="4687619" y="1436526"/>
            <a:ext cx="3782528" cy="3167063"/>
          </a:xfrm>
        </p:spPr>
        <p:txBody>
          <a:bodyPr>
            <a:normAutofit/>
          </a:bodyPr>
          <a:lstStyle>
            <a:lvl1pPr marL="271463" indent="-271463">
              <a:defRPr sz="1800"/>
            </a:lvl1pPr>
            <a:lvl2pPr marL="742950" indent="-285750">
              <a:buSzPct val="60000"/>
              <a:buFont typeface="Wingdings 2" panose="05020102010507070707" pitchFamily="18" charset="2"/>
              <a:buChar char=""/>
              <a:defRPr sz="1800"/>
            </a:lvl2pPr>
            <a:lvl3pPr marL="1143000" indent="-228600">
              <a:buSzPct val="70000"/>
              <a:buFont typeface="Wingdings 2" panose="05020102010507070707" pitchFamily="18" charset="2"/>
              <a:buChar char=""/>
              <a:defRPr sz="1600"/>
            </a:lvl3pPr>
            <a:lvl4pPr marL="1600200" indent="-228600">
              <a:buSzPct val="40000"/>
              <a:buFont typeface="Wingdings 2" panose="05020102010507070707" pitchFamily="18" charset="2"/>
              <a:buChar char="¿"/>
              <a:defRPr sz="1600">
                <a:latin typeface="Titillium" panose="00000500000000000000" pitchFamily="50" charset="0"/>
              </a:defRPr>
            </a:lvl4pPr>
            <a:lvl5pPr>
              <a:defRPr sz="1600">
                <a:latin typeface="Titillium" panose="00000500000000000000" pitchFamily="50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</p:spTree>
    <p:extLst>
      <p:ext uri="{BB962C8B-B14F-4D97-AF65-F5344CB8AC3E}">
        <p14:creationId xmlns:p14="http://schemas.microsoft.com/office/powerpoint/2010/main" val="778677022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pos="5329">
          <p15:clr>
            <a:srgbClr val="FBAE40"/>
          </p15:clr>
        </p15:guide>
        <p15:guide id="2" pos="113">
          <p15:clr>
            <a:srgbClr val="FBAE40"/>
          </p15:clr>
        </p15:guide>
        <p15:guide id="3" orient="horz" pos="2799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/Untertitel und Split-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liennummernplatzhalter 5"/>
          <p:cNvSpPr txBox="1">
            <a:spLocks/>
          </p:cNvSpPr>
          <p:nvPr userDrawn="1"/>
        </p:nvSpPr>
        <p:spPr>
          <a:xfrm>
            <a:off x="8515054" y="4803998"/>
            <a:ext cx="467072" cy="21602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914400" rtl="0" eaLnBrk="1" latinLnBrk="0" hangingPunct="1">
              <a:defRPr sz="900" kern="1200">
                <a:solidFill>
                  <a:schemeClr val="tx1"/>
                </a:solidFill>
                <a:latin typeface="TitilliumText25L" pitchFamily="50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1AB9BD9-5D89-4750-A40F-C0FE88AA40E1}" type="slidenum">
              <a:rPr lang="de-CH" smtClean="0">
                <a:solidFill>
                  <a:srgbClr val="565656"/>
                </a:solidFill>
                <a:latin typeface="Titillium" pitchFamily="50" charset="0"/>
              </a:rPr>
              <a:pPr/>
              <a:t>‹Nr.›</a:t>
            </a:fld>
            <a:endParaRPr lang="de-CH" dirty="0">
              <a:solidFill>
                <a:srgbClr val="565656"/>
              </a:solidFill>
              <a:latin typeface="Titillium" pitchFamily="50" charset="0"/>
            </a:endParaRPr>
          </a:p>
        </p:txBody>
      </p:sp>
      <p:cxnSp>
        <p:nvCxnSpPr>
          <p:cNvPr id="17" name="Gerade Verbindung 17"/>
          <p:cNvCxnSpPr/>
          <p:nvPr userDrawn="1"/>
        </p:nvCxnSpPr>
        <p:spPr>
          <a:xfrm>
            <a:off x="8705850" y="4823048"/>
            <a:ext cx="179880" cy="0"/>
          </a:xfrm>
          <a:prstGeom prst="line">
            <a:avLst/>
          </a:prstGeom>
          <a:ln w="9525">
            <a:solidFill>
              <a:srgbClr val="5656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76449"/>
            <a:ext cx="1259632" cy="466063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676730" y="236450"/>
            <a:ext cx="7793417" cy="519574"/>
          </a:xfrm>
        </p:spPr>
        <p:txBody>
          <a:bodyPr anchor="t">
            <a:noAutofit/>
          </a:bodyPr>
          <a:lstStyle>
            <a:lvl1pPr algn="l">
              <a:defRPr sz="2800" b="1" baseline="0">
                <a:latin typeface="Titillium" panose="00000500000000000000" pitchFamily="50" charset="0"/>
              </a:defRPr>
            </a:lvl1pPr>
          </a:lstStyle>
          <a:p>
            <a:r>
              <a:rPr lang="de-DE" dirty="0"/>
              <a:t>Überschrift 1</a:t>
            </a:r>
            <a:endParaRPr lang="de-CH" dirty="0"/>
          </a:p>
        </p:txBody>
      </p:sp>
      <p:sp>
        <p:nvSpPr>
          <p:cNvPr id="13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78698" y="615164"/>
            <a:ext cx="7791450" cy="461665"/>
          </a:xfrm>
        </p:spPr>
        <p:txBody>
          <a:bodyPr>
            <a:noAutofit/>
          </a:bodyPr>
          <a:lstStyle>
            <a:lvl1pPr marL="0" indent="0">
              <a:buNone/>
              <a:defRPr sz="2400" b="0" baseline="0">
                <a:solidFill>
                  <a:srgbClr val="009EE3"/>
                </a:solidFill>
                <a:latin typeface="Titillium" pitchFamily="50" charset="0"/>
              </a:defRPr>
            </a:lvl1pPr>
          </a:lstStyle>
          <a:p>
            <a:pPr lvl="0"/>
            <a:r>
              <a:rPr lang="de-CH" dirty="0"/>
              <a:t>Überschrift 2</a:t>
            </a:r>
          </a:p>
        </p:txBody>
      </p:sp>
      <p:sp>
        <p:nvSpPr>
          <p:cNvPr id="10" name="Inhaltsplatzhalter 3"/>
          <p:cNvSpPr>
            <a:spLocks noGrp="1"/>
          </p:cNvSpPr>
          <p:nvPr>
            <p:ph sz="quarter" idx="18"/>
          </p:nvPr>
        </p:nvSpPr>
        <p:spPr>
          <a:xfrm>
            <a:off x="676730" y="1436526"/>
            <a:ext cx="3782528" cy="3167063"/>
          </a:xfrm>
        </p:spPr>
        <p:txBody>
          <a:bodyPr>
            <a:normAutofit/>
          </a:bodyPr>
          <a:lstStyle>
            <a:lvl1pPr marL="271463" indent="-271463">
              <a:defRPr sz="1800"/>
            </a:lvl1pPr>
            <a:lvl2pPr marL="742950" indent="-285750">
              <a:buSzPct val="60000"/>
              <a:buFont typeface="Wingdings 2" panose="05020102010507070707" pitchFamily="18" charset="2"/>
              <a:buChar char=""/>
              <a:defRPr sz="1800"/>
            </a:lvl2pPr>
            <a:lvl3pPr marL="1143000" indent="-228600">
              <a:buSzPct val="70000"/>
              <a:buFont typeface="Wingdings 2" panose="05020102010507070707" pitchFamily="18" charset="2"/>
              <a:buChar char=""/>
              <a:defRPr sz="1600"/>
            </a:lvl3pPr>
            <a:lvl4pPr marL="1600200" indent="-228600">
              <a:buSzPct val="40000"/>
              <a:buFont typeface="Wingdings 2" panose="05020102010507070707" pitchFamily="18" charset="2"/>
              <a:buChar char="¿"/>
              <a:defRPr sz="1600">
                <a:latin typeface="Titillium" panose="00000500000000000000" pitchFamily="50" charset="0"/>
              </a:defRPr>
            </a:lvl4pPr>
            <a:lvl5pPr>
              <a:defRPr sz="1600">
                <a:latin typeface="Titillium" panose="00000500000000000000" pitchFamily="50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11" name="Inhaltsplatzhalter 3"/>
          <p:cNvSpPr>
            <a:spLocks noGrp="1"/>
          </p:cNvSpPr>
          <p:nvPr>
            <p:ph sz="quarter" idx="19"/>
          </p:nvPr>
        </p:nvSpPr>
        <p:spPr>
          <a:xfrm>
            <a:off x="4687619" y="1436526"/>
            <a:ext cx="3782528" cy="3167063"/>
          </a:xfrm>
        </p:spPr>
        <p:txBody>
          <a:bodyPr>
            <a:normAutofit/>
          </a:bodyPr>
          <a:lstStyle>
            <a:lvl1pPr marL="271463" indent="-271463">
              <a:defRPr sz="1800"/>
            </a:lvl1pPr>
            <a:lvl2pPr marL="742950" indent="-285750">
              <a:buSzPct val="60000"/>
              <a:buFont typeface="Wingdings 2" panose="05020102010507070707" pitchFamily="18" charset="2"/>
              <a:buChar char=""/>
              <a:defRPr sz="1800"/>
            </a:lvl2pPr>
            <a:lvl3pPr marL="1143000" indent="-228600">
              <a:buSzPct val="70000"/>
              <a:buFont typeface="Wingdings 2" panose="05020102010507070707" pitchFamily="18" charset="2"/>
              <a:buChar char=""/>
              <a:defRPr sz="1600"/>
            </a:lvl3pPr>
            <a:lvl4pPr marL="1600200" indent="-228600">
              <a:buSzPct val="40000"/>
              <a:buFont typeface="Wingdings 2" panose="05020102010507070707" pitchFamily="18" charset="2"/>
              <a:buChar char="¿"/>
              <a:defRPr sz="1600">
                <a:latin typeface="Titillium" panose="00000500000000000000" pitchFamily="50" charset="0"/>
              </a:defRPr>
            </a:lvl4pPr>
            <a:lvl5pPr>
              <a:defRPr sz="1600">
                <a:latin typeface="Titillium" panose="00000500000000000000" pitchFamily="50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</p:spTree>
    <p:extLst>
      <p:ext uri="{BB962C8B-B14F-4D97-AF65-F5344CB8AC3E}">
        <p14:creationId xmlns:p14="http://schemas.microsoft.com/office/powerpoint/2010/main" val="77527778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pos="5329">
          <p15:clr>
            <a:srgbClr val="FBAE40"/>
          </p15:clr>
        </p15:guide>
        <p15:guide id="2" pos="113" userDrawn="1">
          <p15:clr>
            <a:srgbClr val="FBAE40"/>
          </p15:clr>
        </p15:guide>
        <p15:guide id="3" orient="horz" pos="2799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/Untertitel/Zwischentitel und Split-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liennummernplatzhalter 5"/>
          <p:cNvSpPr txBox="1">
            <a:spLocks/>
          </p:cNvSpPr>
          <p:nvPr userDrawn="1"/>
        </p:nvSpPr>
        <p:spPr>
          <a:xfrm>
            <a:off x="8515054" y="4803998"/>
            <a:ext cx="467072" cy="21602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914400" rtl="0" eaLnBrk="1" latinLnBrk="0" hangingPunct="1">
              <a:defRPr sz="900" kern="1200">
                <a:solidFill>
                  <a:schemeClr val="tx1"/>
                </a:solidFill>
                <a:latin typeface="TitilliumText25L" pitchFamily="50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1AB9BD9-5D89-4750-A40F-C0FE88AA40E1}" type="slidenum">
              <a:rPr lang="de-CH" smtClean="0">
                <a:solidFill>
                  <a:srgbClr val="565656"/>
                </a:solidFill>
                <a:latin typeface="Titillium" pitchFamily="50" charset="0"/>
              </a:rPr>
              <a:pPr/>
              <a:t>‹Nr.›</a:t>
            </a:fld>
            <a:endParaRPr lang="de-CH" dirty="0">
              <a:solidFill>
                <a:srgbClr val="565656"/>
              </a:solidFill>
              <a:latin typeface="Titillium" pitchFamily="50" charset="0"/>
            </a:endParaRPr>
          </a:p>
        </p:txBody>
      </p:sp>
      <p:cxnSp>
        <p:nvCxnSpPr>
          <p:cNvPr id="17" name="Gerade Verbindung 17"/>
          <p:cNvCxnSpPr/>
          <p:nvPr userDrawn="1"/>
        </p:nvCxnSpPr>
        <p:spPr>
          <a:xfrm>
            <a:off x="8705850" y="4823048"/>
            <a:ext cx="179880" cy="0"/>
          </a:xfrm>
          <a:prstGeom prst="line">
            <a:avLst/>
          </a:prstGeom>
          <a:ln w="9525">
            <a:solidFill>
              <a:srgbClr val="5656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76449"/>
            <a:ext cx="1259632" cy="466063"/>
          </a:xfrm>
          <a:prstGeom prst="rect">
            <a:avLst/>
          </a:prstGeom>
        </p:spPr>
      </p:pic>
      <p:sp>
        <p:nvSpPr>
          <p:cNvPr id="15" name="Textplatzhalter 2"/>
          <p:cNvSpPr>
            <a:spLocks noGrp="1"/>
          </p:cNvSpPr>
          <p:nvPr>
            <p:ph type="body" sz="quarter" idx="18" hasCustomPrompt="1"/>
          </p:nvPr>
        </p:nvSpPr>
        <p:spPr>
          <a:xfrm>
            <a:off x="684469" y="1419225"/>
            <a:ext cx="3776756" cy="371475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itchFamily="2" charset="2"/>
              <a:buNone/>
              <a:tabLst/>
              <a:defRPr sz="1900" b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itchFamily="2" charset="2"/>
              <a:buNone/>
              <a:tabLst/>
              <a:defRPr/>
            </a:pPr>
            <a:r>
              <a:rPr lang="de-CH" dirty="0"/>
              <a:t>Überschrift 3</a:t>
            </a:r>
          </a:p>
        </p:txBody>
      </p:sp>
      <p:sp>
        <p:nvSpPr>
          <p:cNvPr id="18" name="Textplatzhalter 2"/>
          <p:cNvSpPr>
            <a:spLocks noGrp="1"/>
          </p:cNvSpPr>
          <p:nvPr>
            <p:ph type="body" sz="quarter" idx="19" hasCustomPrompt="1"/>
          </p:nvPr>
        </p:nvSpPr>
        <p:spPr>
          <a:xfrm>
            <a:off x="4683030" y="1419225"/>
            <a:ext cx="3776757" cy="371475"/>
          </a:xfrm>
        </p:spPr>
        <p:txBody>
          <a:bodyPr>
            <a:noAutofit/>
          </a:bodyPr>
          <a:lstStyle>
            <a:lvl1pPr marL="0" indent="0">
              <a:buNone/>
              <a:defRPr sz="1900" b="0"/>
            </a:lvl1pPr>
          </a:lstStyle>
          <a:p>
            <a:pPr lvl="0"/>
            <a:r>
              <a:rPr lang="de-CH" dirty="0"/>
              <a:t>Überschrift 3</a:t>
            </a:r>
          </a:p>
        </p:txBody>
      </p:sp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676730" y="236450"/>
            <a:ext cx="7793417" cy="519574"/>
          </a:xfrm>
        </p:spPr>
        <p:txBody>
          <a:bodyPr anchor="t">
            <a:noAutofit/>
          </a:bodyPr>
          <a:lstStyle>
            <a:lvl1pPr algn="l">
              <a:defRPr sz="2800" b="1" baseline="0">
                <a:latin typeface="Titillium" panose="00000500000000000000" pitchFamily="50" charset="0"/>
              </a:defRPr>
            </a:lvl1pPr>
          </a:lstStyle>
          <a:p>
            <a:r>
              <a:rPr lang="de-DE" dirty="0"/>
              <a:t>Überschrift 1</a:t>
            </a:r>
            <a:endParaRPr lang="de-CH" dirty="0"/>
          </a:p>
        </p:txBody>
      </p:sp>
      <p:sp>
        <p:nvSpPr>
          <p:cNvPr id="13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78698" y="615164"/>
            <a:ext cx="7791450" cy="461665"/>
          </a:xfrm>
        </p:spPr>
        <p:txBody>
          <a:bodyPr>
            <a:noAutofit/>
          </a:bodyPr>
          <a:lstStyle>
            <a:lvl1pPr marL="0" indent="0">
              <a:buNone/>
              <a:defRPr sz="2400" b="0" baseline="0">
                <a:solidFill>
                  <a:srgbClr val="009EE3"/>
                </a:solidFill>
                <a:latin typeface="Titillium" pitchFamily="50" charset="0"/>
              </a:defRPr>
            </a:lvl1pPr>
          </a:lstStyle>
          <a:p>
            <a:pPr lvl="0"/>
            <a:r>
              <a:rPr lang="de-CH" dirty="0"/>
              <a:t>Überschrift 2</a:t>
            </a:r>
          </a:p>
        </p:txBody>
      </p:sp>
      <p:sp>
        <p:nvSpPr>
          <p:cNvPr id="11" name="Inhaltsplatzhalter 3"/>
          <p:cNvSpPr>
            <a:spLocks noGrp="1"/>
          </p:cNvSpPr>
          <p:nvPr>
            <p:ph sz="quarter" idx="20"/>
          </p:nvPr>
        </p:nvSpPr>
        <p:spPr>
          <a:xfrm>
            <a:off x="676730" y="1790700"/>
            <a:ext cx="3782528" cy="2812889"/>
          </a:xfrm>
        </p:spPr>
        <p:txBody>
          <a:bodyPr>
            <a:normAutofit/>
          </a:bodyPr>
          <a:lstStyle>
            <a:lvl1pPr marL="271463" indent="-271463">
              <a:defRPr sz="1800"/>
            </a:lvl1pPr>
            <a:lvl2pPr marL="742950" indent="-285750">
              <a:buSzPct val="60000"/>
              <a:buFont typeface="Wingdings 2" panose="05020102010507070707" pitchFamily="18" charset="2"/>
              <a:buChar char=""/>
              <a:defRPr sz="1800"/>
            </a:lvl2pPr>
            <a:lvl3pPr marL="1143000" indent="-228600">
              <a:buSzPct val="70000"/>
              <a:buFont typeface="Wingdings 2" panose="05020102010507070707" pitchFamily="18" charset="2"/>
              <a:buChar char=""/>
              <a:defRPr sz="1600"/>
            </a:lvl3pPr>
            <a:lvl4pPr marL="1600200" indent="-228600">
              <a:buSzPct val="40000"/>
              <a:buFont typeface="Wingdings 2" panose="05020102010507070707" pitchFamily="18" charset="2"/>
              <a:buChar char="¿"/>
              <a:defRPr sz="1600">
                <a:latin typeface="Titillium" panose="00000500000000000000" pitchFamily="50" charset="0"/>
              </a:defRPr>
            </a:lvl4pPr>
            <a:lvl5pPr>
              <a:defRPr sz="1600">
                <a:latin typeface="Titillium" panose="00000500000000000000" pitchFamily="50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14" name="Inhaltsplatzhalter 3"/>
          <p:cNvSpPr>
            <a:spLocks noGrp="1"/>
          </p:cNvSpPr>
          <p:nvPr>
            <p:ph sz="quarter" idx="21"/>
          </p:nvPr>
        </p:nvSpPr>
        <p:spPr>
          <a:xfrm>
            <a:off x="4687619" y="1790700"/>
            <a:ext cx="3782528" cy="2812889"/>
          </a:xfrm>
        </p:spPr>
        <p:txBody>
          <a:bodyPr>
            <a:normAutofit/>
          </a:bodyPr>
          <a:lstStyle>
            <a:lvl1pPr marL="271463" indent="-271463">
              <a:defRPr sz="1800"/>
            </a:lvl1pPr>
            <a:lvl2pPr marL="742950" indent="-285750">
              <a:buSzPct val="60000"/>
              <a:buFont typeface="Wingdings 2" panose="05020102010507070707" pitchFamily="18" charset="2"/>
              <a:buChar char=""/>
              <a:defRPr sz="1800"/>
            </a:lvl2pPr>
            <a:lvl3pPr marL="1143000" indent="-228600">
              <a:buSzPct val="70000"/>
              <a:buFont typeface="Wingdings 2" panose="05020102010507070707" pitchFamily="18" charset="2"/>
              <a:buChar char=""/>
              <a:defRPr sz="1600"/>
            </a:lvl3pPr>
            <a:lvl4pPr marL="1600200" indent="-228600">
              <a:buSzPct val="40000"/>
              <a:buFont typeface="Wingdings 2" panose="05020102010507070707" pitchFamily="18" charset="2"/>
              <a:buChar char="¿"/>
              <a:defRPr sz="1600">
                <a:latin typeface="Titillium" panose="00000500000000000000" pitchFamily="50" charset="0"/>
              </a:defRPr>
            </a:lvl4pPr>
            <a:lvl5pPr>
              <a:defRPr sz="1600">
                <a:latin typeface="Titillium" panose="00000500000000000000" pitchFamily="50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</p:spTree>
    <p:extLst>
      <p:ext uri="{BB962C8B-B14F-4D97-AF65-F5344CB8AC3E}">
        <p14:creationId xmlns:p14="http://schemas.microsoft.com/office/powerpoint/2010/main" val="1068844657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pos="5329">
          <p15:clr>
            <a:srgbClr val="FBAE40"/>
          </p15:clr>
        </p15:guide>
        <p15:guide id="2" pos="113">
          <p15:clr>
            <a:srgbClr val="FBAE40"/>
          </p15:clr>
        </p15:guide>
        <p15:guide id="3" orient="horz" pos="2799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/Untertitel/Zwischentitel und drei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5"/>
          <p:cNvSpPr txBox="1">
            <a:spLocks/>
          </p:cNvSpPr>
          <p:nvPr userDrawn="1"/>
        </p:nvSpPr>
        <p:spPr>
          <a:xfrm>
            <a:off x="8573872" y="267494"/>
            <a:ext cx="467072" cy="21602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914400" rtl="0" eaLnBrk="1" latinLnBrk="0" hangingPunct="1">
              <a:defRPr sz="900" kern="1200">
                <a:solidFill>
                  <a:schemeClr val="tx1"/>
                </a:solidFill>
                <a:latin typeface="TitilliumText25L" pitchFamily="50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CH" dirty="0">
              <a:latin typeface="Titillium" pitchFamily="50" charset="0"/>
            </a:endParaRPr>
          </a:p>
        </p:txBody>
      </p:sp>
      <p:sp>
        <p:nvSpPr>
          <p:cNvPr id="5" name="Foliennummernplatzhalter 5"/>
          <p:cNvSpPr txBox="1">
            <a:spLocks/>
          </p:cNvSpPr>
          <p:nvPr userDrawn="1"/>
        </p:nvSpPr>
        <p:spPr>
          <a:xfrm>
            <a:off x="8515054" y="4803998"/>
            <a:ext cx="467072" cy="21602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914400" rtl="0" eaLnBrk="1" latinLnBrk="0" hangingPunct="1">
              <a:defRPr sz="900" kern="1200">
                <a:solidFill>
                  <a:schemeClr val="tx1"/>
                </a:solidFill>
                <a:latin typeface="TitilliumText25L" pitchFamily="50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1AB9BD9-5D89-4750-A40F-C0FE88AA40E1}" type="slidenum">
              <a:rPr lang="de-CH" smtClean="0">
                <a:solidFill>
                  <a:srgbClr val="565656"/>
                </a:solidFill>
                <a:latin typeface="Titillium" pitchFamily="50" charset="0"/>
              </a:rPr>
              <a:pPr/>
              <a:t>‹Nr.›</a:t>
            </a:fld>
            <a:endParaRPr lang="de-CH" dirty="0">
              <a:solidFill>
                <a:srgbClr val="565656"/>
              </a:solidFill>
              <a:latin typeface="Titillium" pitchFamily="50" charset="0"/>
            </a:endParaRPr>
          </a:p>
        </p:txBody>
      </p:sp>
      <p:cxnSp>
        <p:nvCxnSpPr>
          <p:cNvPr id="8" name="Gerade Verbindung 17"/>
          <p:cNvCxnSpPr/>
          <p:nvPr userDrawn="1"/>
        </p:nvCxnSpPr>
        <p:spPr>
          <a:xfrm>
            <a:off x="8705850" y="4823048"/>
            <a:ext cx="179880" cy="0"/>
          </a:xfrm>
          <a:prstGeom prst="line">
            <a:avLst/>
          </a:prstGeom>
          <a:ln w="9525">
            <a:solidFill>
              <a:srgbClr val="5656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76449"/>
            <a:ext cx="1259632" cy="466063"/>
          </a:xfrm>
          <a:prstGeom prst="rect">
            <a:avLst/>
          </a:prstGeom>
        </p:spPr>
      </p:pic>
      <p:sp>
        <p:nvSpPr>
          <p:cNvPr id="14" name="Titel 1"/>
          <p:cNvSpPr>
            <a:spLocks noGrp="1"/>
          </p:cNvSpPr>
          <p:nvPr>
            <p:ph type="title" hasCustomPrompt="1"/>
          </p:nvPr>
        </p:nvSpPr>
        <p:spPr>
          <a:xfrm>
            <a:off x="676730" y="236450"/>
            <a:ext cx="7793417" cy="519574"/>
          </a:xfrm>
        </p:spPr>
        <p:txBody>
          <a:bodyPr anchor="t">
            <a:noAutofit/>
          </a:bodyPr>
          <a:lstStyle>
            <a:lvl1pPr algn="l">
              <a:defRPr sz="2800" b="1" baseline="0">
                <a:latin typeface="Titillium" panose="00000500000000000000" pitchFamily="50" charset="0"/>
              </a:defRPr>
            </a:lvl1pPr>
          </a:lstStyle>
          <a:p>
            <a:r>
              <a:rPr lang="de-DE" dirty="0"/>
              <a:t>Überschrift 1</a:t>
            </a:r>
            <a:endParaRPr lang="de-CH" dirty="0"/>
          </a:p>
        </p:txBody>
      </p:sp>
      <p:sp>
        <p:nvSpPr>
          <p:cNvPr id="15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78698" y="615164"/>
            <a:ext cx="7791450" cy="461665"/>
          </a:xfrm>
        </p:spPr>
        <p:txBody>
          <a:bodyPr>
            <a:noAutofit/>
          </a:bodyPr>
          <a:lstStyle>
            <a:lvl1pPr marL="0" indent="0">
              <a:buNone/>
              <a:defRPr sz="2400" b="0" baseline="0">
                <a:solidFill>
                  <a:srgbClr val="009EE3"/>
                </a:solidFill>
                <a:latin typeface="Titillium" pitchFamily="50" charset="0"/>
              </a:defRPr>
            </a:lvl1pPr>
          </a:lstStyle>
          <a:p>
            <a:pPr lvl="0"/>
            <a:r>
              <a:rPr lang="de-CH" dirty="0"/>
              <a:t>Überschrift 2</a:t>
            </a:r>
          </a:p>
        </p:txBody>
      </p:sp>
      <p:sp>
        <p:nvSpPr>
          <p:cNvPr id="29" name="Textplatzhalter 6"/>
          <p:cNvSpPr>
            <a:spLocks noGrp="1"/>
          </p:cNvSpPr>
          <p:nvPr>
            <p:ph type="body" sz="quarter" idx="14" hasCustomPrompt="1"/>
          </p:nvPr>
        </p:nvSpPr>
        <p:spPr>
          <a:xfrm>
            <a:off x="673718" y="3652366"/>
            <a:ext cx="2407679" cy="35954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 b="1" baseline="0"/>
            </a:lvl1pPr>
            <a:lvl5pPr marL="1828800" indent="0" algn="l">
              <a:buNone/>
              <a:defRPr/>
            </a:lvl5pPr>
          </a:lstStyle>
          <a:p>
            <a:pPr lvl="0"/>
            <a:r>
              <a:rPr lang="de-CH" dirty="0"/>
              <a:t>Titel</a:t>
            </a:r>
          </a:p>
        </p:txBody>
      </p:sp>
      <p:sp>
        <p:nvSpPr>
          <p:cNvPr id="32" name="Bildplatzhalter 2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777398" y="1347614"/>
            <a:ext cx="2304000" cy="23040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de-CH" dirty="0"/>
              <a:t>Bild durch klicken auf Symbol einfügen</a:t>
            </a:r>
          </a:p>
        </p:txBody>
      </p:sp>
      <p:sp>
        <p:nvSpPr>
          <p:cNvPr id="16" name="Bildplatzhalter 2"/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6166147" y="1347614"/>
            <a:ext cx="2304000" cy="230437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de-CH" dirty="0"/>
              <a:t>Bild durch klicken auf Symbol einfügen</a:t>
            </a:r>
          </a:p>
        </p:txBody>
      </p:sp>
      <p:sp>
        <p:nvSpPr>
          <p:cNvPr id="17" name="Bildplatzhalter 2"/>
          <p:cNvSpPr>
            <a:spLocks noGrp="1" noChangeAspect="1"/>
          </p:cNvSpPr>
          <p:nvPr>
            <p:ph type="pic" sz="quarter" idx="18" hasCustomPrompt="1"/>
          </p:nvPr>
        </p:nvSpPr>
        <p:spPr>
          <a:xfrm>
            <a:off x="3483171" y="1347242"/>
            <a:ext cx="2304000" cy="230437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de-CH" dirty="0"/>
              <a:t>Bild durch klicken auf Symbol einfügen</a:t>
            </a:r>
          </a:p>
        </p:txBody>
      </p:sp>
      <p:sp>
        <p:nvSpPr>
          <p:cNvPr id="18" name="Textplatzhalter 6"/>
          <p:cNvSpPr>
            <a:spLocks noGrp="1"/>
          </p:cNvSpPr>
          <p:nvPr>
            <p:ph type="body" sz="quarter" idx="19" hasCustomPrompt="1"/>
          </p:nvPr>
        </p:nvSpPr>
        <p:spPr>
          <a:xfrm>
            <a:off x="673717" y="3883843"/>
            <a:ext cx="2407679" cy="51977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 b="0" baseline="0"/>
            </a:lvl1pPr>
            <a:lvl5pPr marL="1828800" indent="0" algn="l">
              <a:buNone/>
              <a:defRPr/>
            </a:lvl5pPr>
          </a:lstStyle>
          <a:p>
            <a:pPr lvl="0"/>
            <a:r>
              <a:rPr lang="de-CH" dirty="0"/>
              <a:t>1 Zeile Kurzbeschrieb</a:t>
            </a:r>
          </a:p>
        </p:txBody>
      </p:sp>
      <p:sp>
        <p:nvSpPr>
          <p:cNvPr id="21" name="Textplatzhalter 6"/>
          <p:cNvSpPr>
            <a:spLocks noGrp="1"/>
          </p:cNvSpPr>
          <p:nvPr>
            <p:ph type="body" sz="quarter" idx="20" hasCustomPrompt="1"/>
          </p:nvPr>
        </p:nvSpPr>
        <p:spPr>
          <a:xfrm>
            <a:off x="3379492" y="3651614"/>
            <a:ext cx="2407679" cy="36029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 b="1" baseline="0"/>
            </a:lvl1pPr>
            <a:lvl5pPr marL="1828800" indent="0" algn="l">
              <a:buNone/>
              <a:defRPr/>
            </a:lvl5pPr>
          </a:lstStyle>
          <a:p>
            <a:pPr lvl="0"/>
            <a:r>
              <a:rPr lang="de-CH" dirty="0"/>
              <a:t>Titel</a:t>
            </a:r>
          </a:p>
        </p:txBody>
      </p:sp>
      <p:sp>
        <p:nvSpPr>
          <p:cNvPr id="22" name="Textplatzhalter 6"/>
          <p:cNvSpPr>
            <a:spLocks noGrp="1"/>
          </p:cNvSpPr>
          <p:nvPr>
            <p:ph type="body" sz="quarter" idx="21" hasCustomPrompt="1"/>
          </p:nvPr>
        </p:nvSpPr>
        <p:spPr>
          <a:xfrm>
            <a:off x="3379491" y="3883091"/>
            <a:ext cx="2407679" cy="51977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 b="0" baseline="0"/>
            </a:lvl1pPr>
            <a:lvl5pPr marL="1828800" indent="0" algn="l">
              <a:buNone/>
              <a:defRPr/>
            </a:lvl5pPr>
          </a:lstStyle>
          <a:p>
            <a:pPr lvl="0"/>
            <a:r>
              <a:rPr lang="de-CH" dirty="0"/>
              <a:t>1 Zeile Kurzbeschrieb</a:t>
            </a:r>
          </a:p>
        </p:txBody>
      </p:sp>
      <p:sp>
        <p:nvSpPr>
          <p:cNvPr id="23" name="Textplatzhalter 6"/>
          <p:cNvSpPr>
            <a:spLocks noGrp="1"/>
          </p:cNvSpPr>
          <p:nvPr>
            <p:ph type="body" sz="quarter" idx="22" hasCustomPrompt="1"/>
          </p:nvPr>
        </p:nvSpPr>
        <p:spPr>
          <a:xfrm>
            <a:off x="6062468" y="3651614"/>
            <a:ext cx="2407679" cy="36029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 b="1" baseline="0"/>
            </a:lvl1pPr>
            <a:lvl5pPr marL="1828800" indent="0" algn="l">
              <a:buNone/>
              <a:defRPr/>
            </a:lvl5pPr>
          </a:lstStyle>
          <a:p>
            <a:pPr lvl="0"/>
            <a:r>
              <a:rPr lang="de-CH" dirty="0"/>
              <a:t>Titel</a:t>
            </a:r>
          </a:p>
        </p:txBody>
      </p:sp>
      <p:sp>
        <p:nvSpPr>
          <p:cNvPr id="24" name="Textplatzhalter 6"/>
          <p:cNvSpPr>
            <a:spLocks noGrp="1"/>
          </p:cNvSpPr>
          <p:nvPr>
            <p:ph type="body" sz="quarter" idx="23" hasCustomPrompt="1"/>
          </p:nvPr>
        </p:nvSpPr>
        <p:spPr>
          <a:xfrm>
            <a:off x="6062467" y="3883091"/>
            <a:ext cx="2407679" cy="51977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 b="0" baseline="0"/>
            </a:lvl1pPr>
            <a:lvl5pPr marL="1828800" indent="0" algn="l">
              <a:buNone/>
              <a:defRPr/>
            </a:lvl5pPr>
          </a:lstStyle>
          <a:p>
            <a:pPr lvl="0"/>
            <a:r>
              <a:rPr lang="de-CH" dirty="0"/>
              <a:t>1 Zeile Kurzbeschrieb</a:t>
            </a:r>
          </a:p>
        </p:txBody>
      </p:sp>
    </p:spTree>
    <p:extLst>
      <p:ext uri="{BB962C8B-B14F-4D97-AF65-F5344CB8AC3E}">
        <p14:creationId xmlns:p14="http://schemas.microsoft.com/office/powerpoint/2010/main" val="3423548534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9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68338" y="1716036"/>
            <a:ext cx="7791450" cy="1224136"/>
          </a:xfrm>
        </p:spPr>
        <p:txBody>
          <a:bodyPr anchor="ctr">
            <a:normAutofit/>
          </a:bodyPr>
          <a:lstStyle>
            <a:lvl1pPr marL="0" indent="0" algn="ctr">
              <a:buNone/>
              <a:defRPr sz="3600" b="1" i="1" baseline="0">
                <a:solidFill>
                  <a:schemeClr val="tx1"/>
                </a:solidFill>
                <a:latin typeface="Titillium" pitchFamily="50" charset="0"/>
              </a:defRPr>
            </a:lvl1pPr>
          </a:lstStyle>
          <a:p>
            <a:pPr lvl="0"/>
            <a:r>
              <a:rPr lang="de-DE" dirty="0"/>
              <a:t>«Zitat»</a:t>
            </a:r>
          </a:p>
        </p:txBody>
      </p:sp>
      <p:sp>
        <p:nvSpPr>
          <p:cNvPr id="6" name="Textplatzhalter 5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2663785" y="2715766"/>
            <a:ext cx="3816424" cy="489768"/>
          </a:xfrm>
        </p:spPr>
        <p:txBody>
          <a:bodyPr anchor="ctr">
            <a:noAutofit/>
          </a:bodyPr>
          <a:lstStyle>
            <a:lvl1pPr marL="0" indent="0" algn="ctr">
              <a:buClr>
                <a:schemeClr val="accent1"/>
              </a:buClr>
              <a:buNone/>
              <a:defRPr sz="1800" baseline="0">
                <a:solidFill>
                  <a:srgbClr val="009EE3"/>
                </a:solidFill>
                <a:latin typeface="Titillium" panose="00000500000000000000" pitchFamily="50" charset="0"/>
              </a:defRPr>
            </a:lvl1pPr>
            <a:lvl2pPr>
              <a:defRPr/>
            </a:lvl2pPr>
          </a:lstStyle>
          <a:p>
            <a:pPr lvl="0"/>
            <a:r>
              <a:rPr lang="de-DE" dirty="0"/>
              <a:t>Zitierte Person</a:t>
            </a:r>
          </a:p>
        </p:txBody>
      </p:sp>
      <p:sp>
        <p:nvSpPr>
          <p:cNvPr id="12" name="Foliennummernplatzhalter 5"/>
          <p:cNvSpPr txBox="1">
            <a:spLocks/>
          </p:cNvSpPr>
          <p:nvPr userDrawn="1"/>
        </p:nvSpPr>
        <p:spPr>
          <a:xfrm>
            <a:off x="8515054" y="4803998"/>
            <a:ext cx="467072" cy="21602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914400" rtl="0" eaLnBrk="1" latinLnBrk="0" hangingPunct="1">
              <a:defRPr sz="900" kern="1200">
                <a:solidFill>
                  <a:schemeClr val="tx1"/>
                </a:solidFill>
                <a:latin typeface="TitilliumText25L" pitchFamily="50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1AB9BD9-5D89-4750-A40F-C0FE88AA40E1}" type="slidenum">
              <a:rPr lang="de-CH" smtClean="0">
                <a:solidFill>
                  <a:srgbClr val="565656"/>
                </a:solidFill>
                <a:latin typeface="Titillium" pitchFamily="50" charset="0"/>
              </a:rPr>
              <a:pPr/>
              <a:t>‹Nr.›</a:t>
            </a:fld>
            <a:endParaRPr lang="de-CH" dirty="0">
              <a:solidFill>
                <a:srgbClr val="565656"/>
              </a:solidFill>
              <a:latin typeface="Titillium" pitchFamily="50" charset="0"/>
            </a:endParaRPr>
          </a:p>
        </p:txBody>
      </p:sp>
      <p:cxnSp>
        <p:nvCxnSpPr>
          <p:cNvPr id="13" name="Gerade Verbindung 17"/>
          <p:cNvCxnSpPr/>
          <p:nvPr userDrawn="1"/>
        </p:nvCxnSpPr>
        <p:spPr>
          <a:xfrm>
            <a:off x="8705850" y="4823048"/>
            <a:ext cx="179880" cy="0"/>
          </a:xfrm>
          <a:prstGeom prst="line">
            <a:avLst/>
          </a:prstGeom>
          <a:ln w="9525">
            <a:solidFill>
              <a:srgbClr val="5656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76449"/>
            <a:ext cx="1259632" cy="46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846663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Code-Box, mit Untertite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7" hasCustomPrompt="1"/>
          </p:nvPr>
        </p:nvSpPr>
        <p:spPr>
          <a:xfrm>
            <a:off x="684467" y="1419225"/>
            <a:ext cx="7785680" cy="3168650"/>
          </a:xfrm>
          <a:solidFill>
            <a:srgbClr val="ECECEC"/>
          </a:solidFill>
          <a:ln w="3175">
            <a:noFill/>
          </a:ln>
        </p:spPr>
        <p:txBody>
          <a:bodyPr>
            <a:normAutofit/>
          </a:bodyPr>
          <a:lstStyle>
            <a:lvl1pPr marL="0" indent="0">
              <a:buClr>
                <a:schemeClr val="accent5">
                  <a:lumMod val="75000"/>
                </a:schemeClr>
              </a:buClr>
              <a:buFont typeface="+mj-lt"/>
              <a:buNone/>
              <a:defRPr sz="1400" baseline="0">
                <a:ln w="3175">
                  <a:noFill/>
                </a:ln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 sz="1400"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914400" indent="0">
              <a:buNone/>
              <a:defRPr sz="1400"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371600" indent="0">
              <a:buNone/>
              <a:defRPr sz="1400"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828800" indent="0">
              <a:buFont typeface="Arial" panose="020B0604020202020204" pitchFamily="34" charset="0"/>
              <a:buNone/>
              <a:defRPr sz="1400"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de-DE" dirty="0" err="1"/>
              <a:t>Html</a:t>
            </a:r>
            <a:r>
              <a:rPr lang="de-DE" dirty="0"/>
              <a:t>-File öffnen: </a:t>
            </a:r>
            <a:br>
              <a:rPr lang="de-DE" dirty="0"/>
            </a:br>
            <a:r>
              <a:rPr lang="de-DE" dirty="0"/>
              <a:t>Y:\_Projekte\062 - Bbc </a:t>
            </a:r>
            <a:r>
              <a:rPr lang="de-DE" dirty="0" err="1"/>
              <a:t>ReDesign</a:t>
            </a:r>
            <a:r>
              <a:rPr lang="de-DE" dirty="0"/>
              <a:t>\_Finals\Vorlagen\PowerPoint\index.html</a:t>
            </a:r>
          </a:p>
          <a:p>
            <a:pPr lvl="0"/>
            <a:endParaRPr lang="de-DE" dirty="0"/>
          </a:p>
          <a:p>
            <a:pPr lvl="0"/>
            <a:r>
              <a:rPr lang="de-DE" dirty="0"/>
              <a:t>Code eingeben</a:t>
            </a:r>
          </a:p>
          <a:p>
            <a:pPr lvl="0"/>
            <a:endParaRPr lang="de-DE" dirty="0"/>
          </a:p>
          <a:p>
            <a:pPr lvl="0"/>
            <a:r>
              <a:rPr lang="de-DE" dirty="0"/>
              <a:t>Den formatierten Code kopieren &amp; in die </a:t>
            </a:r>
            <a:r>
              <a:rPr lang="de-DE" dirty="0" err="1"/>
              <a:t>Codebox</a:t>
            </a:r>
            <a:r>
              <a:rPr lang="de-DE" dirty="0"/>
              <a:t> einfügen</a:t>
            </a:r>
          </a:p>
          <a:p>
            <a:pPr lvl="0"/>
            <a:endParaRPr lang="de-DE" dirty="0"/>
          </a:p>
          <a:p>
            <a:pPr lvl="0"/>
            <a:r>
              <a:rPr lang="de-DE" dirty="0"/>
              <a:t>Beim Dropdown nach dem Kopieren "Ursprüngliche Formatierung beibehalten wählen </a:t>
            </a:r>
          </a:p>
          <a:p>
            <a:pPr lvl="0"/>
            <a:endParaRPr lang="de-DE" dirty="0"/>
          </a:p>
        </p:txBody>
      </p:sp>
      <p:sp>
        <p:nvSpPr>
          <p:cNvPr id="12" name="Foliennummernplatzhalter 5"/>
          <p:cNvSpPr txBox="1">
            <a:spLocks/>
          </p:cNvSpPr>
          <p:nvPr userDrawn="1"/>
        </p:nvSpPr>
        <p:spPr>
          <a:xfrm>
            <a:off x="8515054" y="4803998"/>
            <a:ext cx="467072" cy="21602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914400" rtl="0" eaLnBrk="1" latinLnBrk="0" hangingPunct="1">
              <a:defRPr sz="900" kern="1200">
                <a:solidFill>
                  <a:schemeClr val="tx1"/>
                </a:solidFill>
                <a:latin typeface="TitilliumText25L" pitchFamily="50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1AB9BD9-5D89-4750-A40F-C0FE88AA40E1}" type="slidenum">
              <a:rPr lang="de-CH" smtClean="0">
                <a:solidFill>
                  <a:srgbClr val="565656"/>
                </a:solidFill>
                <a:latin typeface="Titillium" pitchFamily="50" charset="0"/>
              </a:rPr>
              <a:pPr/>
              <a:t>‹Nr.›</a:t>
            </a:fld>
            <a:endParaRPr lang="de-CH" dirty="0">
              <a:solidFill>
                <a:srgbClr val="565656"/>
              </a:solidFill>
              <a:latin typeface="Titillium" pitchFamily="50" charset="0"/>
            </a:endParaRPr>
          </a:p>
        </p:txBody>
      </p:sp>
      <p:cxnSp>
        <p:nvCxnSpPr>
          <p:cNvPr id="13" name="Gerade Verbindung 17"/>
          <p:cNvCxnSpPr/>
          <p:nvPr userDrawn="1"/>
        </p:nvCxnSpPr>
        <p:spPr>
          <a:xfrm>
            <a:off x="8705850" y="4823048"/>
            <a:ext cx="179880" cy="0"/>
          </a:xfrm>
          <a:prstGeom prst="line">
            <a:avLst/>
          </a:prstGeom>
          <a:ln w="9525">
            <a:solidFill>
              <a:srgbClr val="5656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76449"/>
            <a:ext cx="1259632" cy="466063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676730" y="236450"/>
            <a:ext cx="7793417" cy="519574"/>
          </a:xfrm>
        </p:spPr>
        <p:txBody>
          <a:bodyPr anchor="t">
            <a:noAutofit/>
          </a:bodyPr>
          <a:lstStyle>
            <a:lvl1pPr algn="l">
              <a:defRPr sz="2800" b="1" baseline="0">
                <a:latin typeface="Titillium" panose="00000500000000000000" pitchFamily="50" charset="0"/>
              </a:defRPr>
            </a:lvl1pPr>
          </a:lstStyle>
          <a:p>
            <a:r>
              <a:rPr lang="de-DE" dirty="0"/>
              <a:t>Überschrift 1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69174909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1121">
          <p15:clr>
            <a:srgbClr val="FBAE40"/>
          </p15:clr>
        </p15:guide>
        <p15:guide id="2" pos="113">
          <p15:clr>
            <a:srgbClr val="FBAE40"/>
          </p15:clr>
        </p15:guide>
        <p15:guide id="3" orient="horz" pos="289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/Untertitel und Code-Box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liennummernplatzhalter 5"/>
          <p:cNvSpPr txBox="1">
            <a:spLocks/>
          </p:cNvSpPr>
          <p:nvPr userDrawn="1"/>
        </p:nvSpPr>
        <p:spPr>
          <a:xfrm>
            <a:off x="8515054" y="4803998"/>
            <a:ext cx="467072" cy="21602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914400" rtl="0" eaLnBrk="1" latinLnBrk="0" hangingPunct="1">
              <a:defRPr sz="900" kern="1200">
                <a:solidFill>
                  <a:schemeClr val="tx1"/>
                </a:solidFill>
                <a:latin typeface="TitilliumText25L" pitchFamily="50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1AB9BD9-5D89-4750-A40F-C0FE88AA40E1}" type="slidenum">
              <a:rPr lang="de-CH" smtClean="0">
                <a:solidFill>
                  <a:srgbClr val="565656"/>
                </a:solidFill>
                <a:latin typeface="Titillium" pitchFamily="50" charset="0"/>
              </a:rPr>
              <a:pPr/>
              <a:t>‹Nr.›</a:t>
            </a:fld>
            <a:endParaRPr lang="de-CH" dirty="0">
              <a:solidFill>
                <a:srgbClr val="565656"/>
              </a:solidFill>
              <a:latin typeface="Titillium" pitchFamily="50" charset="0"/>
            </a:endParaRPr>
          </a:p>
        </p:txBody>
      </p:sp>
      <p:cxnSp>
        <p:nvCxnSpPr>
          <p:cNvPr id="13" name="Gerade Verbindung 17"/>
          <p:cNvCxnSpPr/>
          <p:nvPr userDrawn="1"/>
        </p:nvCxnSpPr>
        <p:spPr>
          <a:xfrm>
            <a:off x="8705850" y="4823048"/>
            <a:ext cx="179880" cy="0"/>
          </a:xfrm>
          <a:prstGeom prst="line">
            <a:avLst/>
          </a:prstGeom>
          <a:ln w="9525">
            <a:solidFill>
              <a:srgbClr val="5656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76449"/>
            <a:ext cx="1259632" cy="466063"/>
          </a:xfrm>
          <a:prstGeom prst="rect">
            <a:avLst/>
          </a:prstGeom>
        </p:spPr>
      </p:pic>
      <p:sp>
        <p:nvSpPr>
          <p:cNvPr id="10" name="Textplatzhalter 2"/>
          <p:cNvSpPr>
            <a:spLocks noGrp="1"/>
          </p:cNvSpPr>
          <p:nvPr>
            <p:ph type="body" sz="quarter" idx="17" hasCustomPrompt="1"/>
          </p:nvPr>
        </p:nvSpPr>
        <p:spPr>
          <a:xfrm>
            <a:off x="684467" y="1419225"/>
            <a:ext cx="7785680" cy="3168650"/>
          </a:xfrm>
          <a:solidFill>
            <a:srgbClr val="ECECEC"/>
          </a:solidFill>
          <a:ln w="3175">
            <a:noFill/>
          </a:ln>
        </p:spPr>
        <p:txBody>
          <a:bodyPr>
            <a:normAutofit/>
          </a:bodyPr>
          <a:lstStyle>
            <a:lvl1pPr marL="0" indent="0">
              <a:buClr>
                <a:schemeClr val="accent5">
                  <a:lumMod val="75000"/>
                </a:schemeClr>
              </a:buClr>
              <a:buFont typeface="+mj-lt"/>
              <a:buNone/>
              <a:defRPr sz="1400" baseline="0">
                <a:ln w="3175">
                  <a:noFill/>
                </a:ln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 sz="1400"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914400" indent="0">
              <a:buNone/>
              <a:defRPr sz="1400"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371600" indent="0">
              <a:buNone/>
              <a:defRPr sz="1400"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828800" indent="0">
              <a:buFont typeface="Arial" panose="020B0604020202020204" pitchFamily="34" charset="0"/>
              <a:buNone/>
              <a:defRPr sz="1400"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de-DE" dirty="0" err="1"/>
              <a:t>Html</a:t>
            </a:r>
            <a:r>
              <a:rPr lang="de-DE" dirty="0"/>
              <a:t>-File öffnen: </a:t>
            </a:r>
            <a:br>
              <a:rPr lang="de-DE" dirty="0"/>
            </a:br>
            <a:r>
              <a:rPr lang="de-DE" dirty="0"/>
              <a:t>Y:\_Projekte\062 - Bbc </a:t>
            </a:r>
            <a:r>
              <a:rPr lang="de-DE" dirty="0" err="1"/>
              <a:t>ReDesign</a:t>
            </a:r>
            <a:r>
              <a:rPr lang="de-DE" dirty="0"/>
              <a:t>\_Finals\Vorlagen\PowerPoint\index.html</a:t>
            </a:r>
          </a:p>
          <a:p>
            <a:pPr lvl="0"/>
            <a:endParaRPr lang="de-DE" dirty="0"/>
          </a:p>
          <a:p>
            <a:pPr lvl="0"/>
            <a:r>
              <a:rPr lang="de-DE" dirty="0"/>
              <a:t>Code eingeben</a:t>
            </a:r>
          </a:p>
          <a:p>
            <a:pPr lvl="0"/>
            <a:endParaRPr lang="de-DE" dirty="0"/>
          </a:p>
          <a:p>
            <a:pPr lvl="0"/>
            <a:r>
              <a:rPr lang="de-DE" dirty="0"/>
              <a:t>Den formatierten Code kopieren &amp; in die </a:t>
            </a:r>
            <a:r>
              <a:rPr lang="de-DE" dirty="0" err="1"/>
              <a:t>Codebox</a:t>
            </a:r>
            <a:r>
              <a:rPr lang="de-DE" dirty="0"/>
              <a:t> einfügen</a:t>
            </a:r>
          </a:p>
          <a:p>
            <a:pPr lvl="0"/>
            <a:endParaRPr lang="de-DE" dirty="0"/>
          </a:p>
          <a:p>
            <a:pPr lvl="0"/>
            <a:r>
              <a:rPr lang="de-DE" dirty="0"/>
              <a:t>Beim Dropdown nach dem Kopieren "Ursprüngliche Formatierung beibehalten wählen </a:t>
            </a:r>
          </a:p>
          <a:p>
            <a:pPr lvl="0"/>
            <a:endParaRPr lang="de-DE" dirty="0"/>
          </a:p>
        </p:txBody>
      </p: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676730" y="236450"/>
            <a:ext cx="7793417" cy="519574"/>
          </a:xfrm>
        </p:spPr>
        <p:txBody>
          <a:bodyPr anchor="t">
            <a:noAutofit/>
          </a:bodyPr>
          <a:lstStyle>
            <a:lvl1pPr algn="l">
              <a:defRPr sz="2800" b="1" baseline="0">
                <a:latin typeface="Titillium" panose="00000500000000000000" pitchFamily="50" charset="0"/>
              </a:defRPr>
            </a:lvl1pPr>
          </a:lstStyle>
          <a:p>
            <a:r>
              <a:rPr lang="de-DE" dirty="0"/>
              <a:t>Überschrift 1</a:t>
            </a:r>
            <a:endParaRPr lang="de-CH" dirty="0"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78698" y="615164"/>
            <a:ext cx="7791450" cy="461665"/>
          </a:xfrm>
        </p:spPr>
        <p:txBody>
          <a:bodyPr>
            <a:noAutofit/>
          </a:bodyPr>
          <a:lstStyle>
            <a:lvl1pPr marL="0" indent="0">
              <a:buNone/>
              <a:defRPr sz="2400" b="0" baseline="0">
                <a:solidFill>
                  <a:srgbClr val="009EE3"/>
                </a:solidFill>
                <a:latin typeface="Titillium" pitchFamily="50" charset="0"/>
              </a:defRPr>
            </a:lvl1pPr>
          </a:lstStyle>
          <a:p>
            <a:pPr lvl="0"/>
            <a:r>
              <a:rPr lang="de-CH" dirty="0"/>
              <a:t>Überschrift 2</a:t>
            </a:r>
          </a:p>
        </p:txBody>
      </p:sp>
    </p:spTree>
    <p:extLst>
      <p:ext uri="{BB962C8B-B14F-4D97-AF65-F5344CB8AC3E}">
        <p14:creationId xmlns:p14="http://schemas.microsoft.com/office/powerpoint/2010/main" val="4039108010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1121" userDrawn="1">
          <p15:clr>
            <a:srgbClr val="FBAE40"/>
          </p15:clr>
        </p15:guide>
        <p15:guide id="2" pos="113" userDrawn="1">
          <p15:clr>
            <a:srgbClr val="FBAE40"/>
          </p15:clr>
        </p15:guide>
        <p15:guide id="3" orient="horz" pos="2890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Inhalt und Code-Box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7" hasCustomPrompt="1"/>
          </p:nvPr>
        </p:nvSpPr>
        <p:spPr>
          <a:xfrm>
            <a:off x="4679890" y="1419225"/>
            <a:ext cx="3779898" cy="3166049"/>
          </a:xfrm>
          <a:solidFill>
            <a:srgbClr val="ECECEC"/>
          </a:solidFill>
          <a:ln w="3175">
            <a:noFill/>
          </a:ln>
        </p:spPr>
        <p:txBody>
          <a:bodyPr>
            <a:normAutofit/>
          </a:bodyPr>
          <a:lstStyle>
            <a:lvl1pPr marL="342900" indent="-342900">
              <a:buClr>
                <a:schemeClr val="accent5">
                  <a:lumMod val="75000"/>
                </a:schemeClr>
              </a:buClr>
              <a:buFont typeface="+mj-lt"/>
              <a:buAutoNum type="arabicPeriod"/>
              <a:defRPr sz="1400" baseline="0">
                <a:ln w="3175">
                  <a:noFill/>
                </a:ln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 sz="1400"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914400" indent="0">
              <a:buNone/>
              <a:defRPr sz="1400"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371600" indent="0">
              <a:buNone/>
              <a:defRPr sz="1400"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828800" indent="0">
              <a:buFont typeface="Arial" panose="020B0604020202020204" pitchFamily="34" charset="0"/>
              <a:buNone/>
              <a:defRPr sz="1400"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de-DE" dirty="0" err="1"/>
              <a:t>Html</a:t>
            </a:r>
            <a:r>
              <a:rPr lang="de-DE" dirty="0"/>
              <a:t>-File öffnen: </a:t>
            </a:r>
            <a:br>
              <a:rPr lang="de-DE" dirty="0"/>
            </a:br>
            <a:r>
              <a:rPr lang="de-DE" dirty="0"/>
              <a:t>Y:\_Projekte\062 - Bbc </a:t>
            </a:r>
            <a:r>
              <a:rPr lang="de-DE" dirty="0" err="1"/>
              <a:t>ReDesign</a:t>
            </a:r>
            <a:r>
              <a:rPr lang="de-DE" dirty="0"/>
              <a:t>\_Finals\Vorlagen\PowerPoint\index.html</a:t>
            </a:r>
            <a:br>
              <a:rPr lang="de-DE" dirty="0"/>
            </a:br>
            <a:endParaRPr lang="de-DE" dirty="0"/>
          </a:p>
          <a:p>
            <a:pPr lvl="0"/>
            <a:r>
              <a:rPr lang="de-DE" dirty="0"/>
              <a:t>Code eingeben</a:t>
            </a:r>
            <a:br>
              <a:rPr lang="de-DE" dirty="0"/>
            </a:br>
            <a:endParaRPr lang="de-DE" dirty="0"/>
          </a:p>
          <a:p>
            <a:pPr lvl="0"/>
            <a:r>
              <a:rPr lang="de-DE" dirty="0"/>
              <a:t>Den formatierten Code kopieren &amp; in die </a:t>
            </a:r>
            <a:r>
              <a:rPr lang="de-DE" dirty="0" err="1"/>
              <a:t>Codebox</a:t>
            </a:r>
            <a:r>
              <a:rPr lang="de-DE" dirty="0"/>
              <a:t> einfügen</a:t>
            </a:r>
            <a:br>
              <a:rPr lang="de-DE" dirty="0"/>
            </a:br>
            <a:endParaRPr lang="de-DE" dirty="0"/>
          </a:p>
          <a:p>
            <a:pPr lvl="0"/>
            <a:r>
              <a:rPr lang="de-DE" dirty="0"/>
              <a:t>Beim Dropdown nach dem Kopieren "Ursprüngliche Formatierung beibehalten wählen</a:t>
            </a:r>
          </a:p>
        </p:txBody>
      </p:sp>
      <p:sp>
        <p:nvSpPr>
          <p:cNvPr id="12" name="Inhaltsplatzhalter 5"/>
          <p:cNvSpPr>
            <a:spLocks noGrp="1"/>
          </p:cNvSpPr>
          <p:nvPr>
            <p:ph sz="quarter" idx="15"/>
          </p:nvPr>
        </p:nvSpPr>
        <p:spPr>
          <a:xfrm>
            <a:off x="683825" y="1419225"/>
            <a:ext cx="3777399" cy="3166049"/>
          </a:xfrm>
        </p:spPr>
        <p:txBody>
          <a:bodyPr>
            <a:normAutofit/>
          </a:bodyPr>
          <a:lstStyle>
            <a:lvl1pPr marL="266700" indent="-266700">
              <a:buClr>
                <a:schemeClr val="tx1"/>
              </a:buClr>
              <a:buFont typeface="Wingdings" pitchFamily="2" charset="2"/>
              <a:buChar char="§"/>
              <a:defRPr sz="1800">
                <a:latin typeface="Titillium" pitchFamily="50" charset="0"/>
              </a:defRPr>
            </a:lvl1pPr>
            <a:lvl2pPr marL="715963" indent="-258763">
              <a:buClrTx/>
              <a:buFont typeface="Symbol" pitchFamily="18" charset="2"/>
              <a:buChar char="-"/>
              <a:defRPr sz="1800" baseline="0">
                <a:latin typeface="Titillium" pitchFamily="50" charset="0"/>
              </a:defRPr>
            </a:lvl2pPr>
            <a:lvl3pPr marL="1143000" indent="-228600">
              <a:buClrTx/>
              <a:buFont typeface="Symbol" pitchFamily="18" charset="2"/>
              <a:buChar char="-"/>
              <a:defRPr sz="1600">
                <a:latin typeface="Titillium" panose="00000500000000000000" pitchFamily="50" charset="0"/>
              </a:defRPr>
            </a:lvl3pPr>
            <a:lvl4pPr marL="1600200" indent="-228600">
              <a:buClrTx/>
              <a:buFont typeface="TitilliumText25L" pitchFamily="50" charset="0"/>
              <a:buChar char="»"/>
              <a:defRPr sz="1600">
                <a:latin typeface="Titillium" panose="00000500000000000000" pitchFamily="50" charset="0"/>
              </a:defRPr>
            </a:lvl4pPr>
            <a:lvl5pPr marL="2057400" indent="-228600">
              <a:buClrTx/>
              <a:buFont typeface="Symbol" pitchFamily="18" charset="2"/>
              <a:buChar char="-"/>
              <a:defRPr sz="1600">
                <a:latin typeface="Titillium" panose="00000500000000000000" pitchFamily="50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15" name="Foliennummernplatzhalter 5"/>
          <p:cNvSpPr txBox="1">
            <a:spLocks/>
          </p:cNvSpPr>
          <p:nvPr userDrawn="1"/>
        </p:nvSpPr>
        <p:spPr>
          <a:xfrm>
            <a:off x="8515054" y="4803998"/>
            <a:ext cx="467072" cy="21602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914400" rtl="0" eaLnBrk="1" latinLnBrk="0" hangingPunct="1">
              <a:defRPr sz="900" kern="1200">
                <a:solidFill>
                  <a:schemeClr val="tx1"/>
                </a:solidFill>
                <a:latin typeface="TitilliumText25L" pitchFamily="50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1AB9BD9-5D89-4750-A40F-C0FE88AA40E1}" type="slidenum">
              <a:rPr lang="de-CH" smtClean="0">
                <a:solidFill>
                  <a:srgbClr val="565656"/>
                </a:solidFill>
                <a:latin typeface="Titillium" pitchFamily="50" charset="0"/>
              </a:rPr>
              <a:pPr/>
              <a:t>‹Nr.›</a:t>
            </a:fld>
            <a:endParaRPr lang="de-CH" dirty="0">
              <a:solidFill>
                <a:srgbClr val="565656"/>
              </a:solidFill>
              <a:latin typeface="Titillium" pitchFamily="50" charset="0"/>
            </a:endParaRPr>
          </a:p>
        </p:txBody>
      </p:sp>
      <p:cxnSp>
        <p:nvCxnSpPr>
          <p:cNvPr id="16" name="Gerade Verbindung 17"/>
          <p:cNvCxnSpPr/>
          <p:nvPr userDrawn="1"/>
        </p:nvCxnSpPr>
        <p:spPr>
          <a:xfrm>
            <a:off x="8705850" y="4823048"/>
            <a:ext cx="179880" cy="0"/>
          </a:xfrm>
          <a:prstGeom prst="line">
            <a:avLst/>
          </a:prstGeom>
          <a:ln w="9525">
            <a:solidFill>
              <a:srgbClr val="5656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76449"/>
            <a:ext cx="1259632" cy="466063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676730" y="236450"/>
            <a:ext cx="7793417" cy="519574"/>
          </a:xfrm>
        </p:spPr>
        <p:txBody>
          <a:bodyPr anchor="t">
            <a:noAutofit/>
          </a:bodyPr>
          <a:lstStyle>
            <a:lvl1pPr algn="l">
              <a:defRPr sz="2800" b="1" baseline="0">
                <a:latin typeface="Titillium" panose="00000500000000000000" pitchFamily="50" charset="0"/>
              </a:defRPr>
            </a:lvl1pPr>
          </a:lstStyle>
          <a:p>
            <a:r>
              <a:rPr lang="de-DE" dirty="0"/>
              <a:t>Überschrift 1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48887476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289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/Untertitel + Inhalt und Code-Box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liennummernplatzhalter 5"/>
          <p:cNvSpPr txBox="1">
            <a:spLocks/>
          </p:cNvSpPr>
          <p:nvPr userDrawn="1"/>
        </p:nvSpPr>
        <p:spPr>
          <a:xfrm>
            <a:off x="8515054" y="4803998"/>
            <a:ext cx="467072" cy="21602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914400" rtl="0" eaLnBrk="1" latinLnBrk="0" hangingPunct="1">
              <a:defRPr sz="900" kern="1200">
                <a:solidFill>
                  <a:schemeClr val="tx1"/>
                </a:solidFill>
                <a:latin typeface="TitilliumText25L" pitchFamily="50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1AB9BD9-5D89-4750-A40F-C0FE88AA40E1}" type="slidenum">
              <a:rPr lang="de-CH" smtClean="0">
                <a:solidFill>
                  <a:srgbClr val="565656"/>
                </a:solidFill>
                <a:latin typeface="Titillium" pitchFamily="50" charset="0"/>
              </a:rPr>
              <a:pPr/>
              <a:t>‹Nr.›</a:t>
            </a:fld>
            <a:endParaRPr lang="de-CH" dirty="0">
              <a:solidFill>
                <a:srgbClr val="565656"/>
              </a:solidFill>
              <a:latin typeface="Titillium" pitchFamily="50" charset="0"/>
            </a:endParaRPr>
          </a:p>
        </p:txBody>
      </p:sp>
      <p:cxnSp>
        <p:nvCxnSpPr>
          <p:cNvPr id="16" name="Gerade Verbindung 17"/>
          <p:cNvCxnSpPr/>
          <p:nvPr userDrawn="1"/>
        </p:nvCxnSpPr>
        <p:spPr>
          <a:xfrm>
            <a:off x="8705850" y="4823048"/>
            <a:ext cx="179880" cy="0"/>
          </a:xfrm>
          <a:prstGeom prst="line">
            <a:avLst/>
          </a:prstGeom>
          <a:ln w="9525">
            <a:solidFill>
              <a:srgbClr val="5656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76449"/>
            <a:ext cx="1259632" cy="466063"/>
          </a:xfrm>
          <a:prstGeom prst="rect">
            <a:avLst/>
          </a:prstGeom>
        </p:spPr>
      </p:pic>
      <p:sp>
        <p:nvSpPr>
          <p:cNvPr id="13" name="Textplatzhalter 2"/>
          <p:cNvSpPr>
            <a:spLocks noGrp="1"/>
          </p:cNvSpPr>
          <p:nvPr>
            <p:ph type="body" sz="quarter" idx="17" hasCustomPrompt="1"/>
          </p:nvPr>
        </p:nvSpPr>
        <p:spPr>
          <a:xfrm>
            <a:off x="4679890" y="1419225"/>
            <a:ext cx="3779898" cy="3166049"/>
          </a:xfrm>
          <a:solidFill>
            <a:srgbClr val="ECECEC"/>
          </a:solidFill>
          <a:ln w="3175">
            <a:noFill/>
          </a:ln>
        </p:spPr>
        <p:txBody>
          <a:bodyPr>
            <a:normAutofit/>
          </a:bodyPr>
          <a:lstStyle>
            <a:lvl1pPr marL="342900" indent="-342900">
              <a:buClr>
                <a:schemeClr val="accent5">
                  <a:lumMod val="75000"/>
                </a:schemeClr>
              </a:buClr>
              <a:buFont typeface="+mj-lt"/>
              <a:buAutoNum type="arabicPeriod"/>
              <a:defRPr sz="1400" baseline="0">
                <a:ln w="3175">
                  <a:noFill/>
                </a:ln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 sz="1400"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914400" indent="0">
              <a:buNone/>
              <a:defRPr sz="1400"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371600" indent="0">
              <a:buNone/>
              <a:defRPr sz="1400"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828800" indent="0">
              <a:buFont typeface="Arial" panose="020B0604020202020204" pitchFamily="34" charset="0"/>
              <a:buNone/>
              <a:defRPr sz="1400"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de-DE" dirty="0" err="1"/>
              <a:t>Html</a:t>
            </a:r>
            <a:r>
              <a:rPr lang="de-DE" dirty="0"/>
              <a:t>-File öffnen: </a:t>
            </a:r>
            <a:br>
              <a:rPr lang="de-DE" dirty="0"/>
            </a:br>
            <a:r>
              <a:rPr lang="de-DE" dirty="0"/>
              <a:t>Y:\_Projekte\062 - Bbc </a:t>
            </a:r>
            <a:r>
              <a:rPr lang="de-DE" dirty="0" err="1"/>
              <a:t>ReDesign</a:t>
            </a:r>
            <a:r>
              <a:rPr lang="de-DE" dirty="0"/>
              <a:t>\_Finals\Vorlagen\PowerPoint\index.html</a:t>
            </a:r>
            <a:br>
              <a:rPr lang="de-DE" dirty="0"/>
            </a:br>
            <a:endParaRPr lang="de-DE" dirty="0"/>
          </a:p>
          <a:p>
            <a:pPr lvl="0"/>
            <a:r>
              <a:rPr lang="de-DE" dirty="0"/>
              <a:t>Code eingeben</a:t>
            </a:r>
            <a:br>
              <a:rPr lang="de-DE" dirty="0"/>
            </a:br>
            <a:endParaRPr lang="de-DE" dirty="0"/>
          </a:p>
          <a:p>
            <a:pPr lvl="0"/>
            <a:r>
              <a:rPr lang="de-DE" dirty="0"/>
              <a:t>Den formatierten Code kopieren &amp; in die </a:t>
            </a:r>
            <a:r>
              <a:rPr lang="de-DE" dirty="0" err="1"/>
              <a:t>Codebox</a:t>
            </a:r>
            <a:r>
              <a:rPr lang="de-DE" dirty="0"/>
              <a:t> einfügen</a:t>
            </a:r>
            <a:br>
              <a:rPr lang="de-DE" dirty="0"/>
            </a:br>
            <a:endParaRPr lang="de-DE" dirty="0"/>
          </a:p>
          <a:p>
            <a:pPr lvl="0"/>
            <a:r>
              <a:rPr lang="de-DE" dirty="0"/>
              <a:t>Beim Dropdown nach dem Kopieren "Ursprüngliche Formatierung beibehalten wählen</a:t>
            </a:r>
          </a:p>
        </p:txBody>
      </p: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676730" y="236450"/>
            <a:ext cx="7793417" cy="519574"/>
          </a:xfrm>
        </p:spPr>
        <p:txBody>
          <a:bodyPr anchor="t">
            <a:noAutofit/>
          </a:bodyPr>
          <a:lstStyle>
            <a:lvl1pPr algn="l">
              <a:defRPr sz="2800" b="1" baseline="0">
                <a:latin typeface="Titillium" panose="00000500000000000000" pitchFamily="50" charset="0"/>
              </a:defRPr>
            </a:lvl1pPr>
          </a:lstStyle>
          <a:p>
            <a:r>
              <a:rPr lang="de-DE" dirty="0"/>
              <a:t>Überschrift 1</a:t>
            </a:r>
            <a:endParaRPr lang="de-CH" dirty="0"/>
          </a:p>
        </p:txBody>
      </p:sp>
      <p:sp>
        <p:nvSpPr>
          <p:cNvPr id="12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78698" y="615164"/>
            <a:ext cx="7791450" cy="461665"/>
          </a:xfrm>
        </p:spPr>
        <p:txBody>
          <a:bodyPr>
            <a:noAutofit/>
          </a:bodyPr>
          <a:lstStyle>
            <a:lvl1pPr marL="0" indent="0">
              <a:buNone/>
              <a:defRPr sz="2400" b="0" baseline="0">
                <a:solidFill>
                  <a:srgbClr val="009EE3"/>
                </a:solidFill>
                <a:latin typeface="Titillium" pitchFamily="50" charset="0"/>
              </a:defRPr>
            </a:lvl1pPr>
          </a:lstStyle>
          <a:p>
            <a:pPr lvl="0"/>
            <a:r>
              <a:rPr lang="de-CH" dirty="0"/>
              <a:t>Überschrift 2</a:t>
            </a:r>
          </a:p>
        </p:txBody>
      </p:sp>
      <p:sp>
        <p:nvSpPr>
          <p:cNvPr id="10" name="Inhaltsplatzhalter 3"/>
          <p:cNvSpPr>
            <a:spLocks noGrp="1"/>
          </p:cNvSpPr>
          <p:nvPr>
            <p:ph sz="quarter" idx="18"/>
          </p:nvPr>
        </p:nvSpPr>
        <p:spPr>
          <a:xfrm>
            <a:off x="681033" y="1418211"/>
            <a:ext cx="3782528" cy="3167063"/>
          </a:xfrm>
        </p:spPr>
        <p:txBody>
          <a:bodyPr>
            <a:normAutofit/>
          </a:bodyPr>
          <a:lstStyle>
            <a:lvl1pPr marL="271463" indent="-271463">
              <a:defRPr sz="1800"/>
            </a:lvl1pPr>
            <a:lvl2pPr marL="742950" indent="-285750">
              <a:buSzPct val="60000"/>
              <a:buFont typeface="Wingdings 2" panose="05020102010507070707" pitchFamily="18" charset="2"/>
              <a:buChar char=""/>
              <a:defRPr sz="1800"/>
            </a:lvl2pPr>
            <a:lvl3pPr marL="1143000" indent="-228600">
              <a:buSzPct val="70000"/>
              <a:buFont typeface="Wingdings 2" panose="05020102010507070707" pitchFamily="18" charset="2"/>
              <a:buChar char=""/>
              <a:defRPr sz="1600"/>
            </a:lvl3pPr>
            <a:lvl4pPr marL="1600200" indent="-228600">
              <a:buSzPct val="40000"/>
              <a:buFont typeface="Wingdings 2" panose="05020102010507070707" pitchFamily="18" charset="2"/>
              <a:buChar char="¿"/>
              <a:defRPr sz="1600">
                <a:latin typeface="Titillium" panose="00000500000000000000" pitchFamily="50" charset="0"/>
              </a:defRPr>
            </a:lvl4pPr>
            <a:lvl5pPr>
              <a:defRPr sz="1600">
                <a:latin typeface="Titillium" panose="00000500000000000000" pitchFamily="50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</p:spTree>
    <p:extLst>
      <p:ext uri="{BB962C8B-B14F-4D97-AF65-F5344CB8AC3E}">
        <p14:creationId xmlns:p14="http://schemas.microsoft.com/office/powerpoint/2010/main" val="504470281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2890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/Untertitel/Zwischentitel + Inhalt und Code-Box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liennummernplatzhalter 5"/>
          <p:cNvSpPr txBox="1">
            <a:spLocks/>
          </p:cNvSpPr>
          <p:nvPr userDrawn="1"/>
        </p:nvSpPr>
        <p:spPr>
          <a:xfrm>
            <a:off x="8515054" y="4803998"/>
            <a:ext cx="467072" cy="21602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914400" rtl="0" eaLnBrk="1" latinLnBrk="0" hangingPunct="1">
              <a:defRPr sz="900" kern="1200">
                <a:solidFill>
                  <a:schemeClr val="tx1"/>
                </a:solidFill>
                <a:latin typeface="TitilliumText25L" pitchFamily="50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1AB9BD9-5D89-4750-A40F-C0FE88AA40E1}" type="slidenum">
              <a:rPr lang="de-CH" smtClean="0">
                <a:solidFill>
                  <a:srgbClr val="565656"/>
                </a:solidFill>
                <a:latin typeface="Titillium" pitchFamily="50" charset="0"/>
              </a:rPr>
              <a:pPr/>
              <a:t>‹Nr.›</a:t>
            </a:fld>
            <a:endParaRPr lang="de-CH" dirty="0">
              <a:solidFill>
                <a:srgbClr val="565656"/>
              </a:solidFill>
              <a:latin typeface="Titillium" pitchFamily="50" charset="0"/>
            </a:endParaRPr>
          </a:p>
        </p:txBody>
      </p:sp>
      <p:cxnSp>
        <p:nvCxnSpPr>
          <p:cNvPr id="16" name="Gerade Verbindung 17"/>
          <p:cNvCxnSpPr/>
          <p:nvPr userDrawn="1"/>
        </p:nvCxnSpPr>
        <p:spPr>
          <a:xfrm>
            <a:off x="8705850" y="4823048"/>
            <a:ext cx="179880" cy="0"/>
          </a:xfrm>
          <a:prstGeom prst="line">
            <a:avLst/>
          </a:prstGeom>
          <a:ln w="9525">
            <a:solidFill>
              <a:srgbClr val="5656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platzhalter 2"/>
          <p:cNvSpPr>
            <a:spLocks noGrp="1"/>
          </p:cNvSpPr>
          <p:nvPr>
            <p:ph type="body" sz="quarter" idx="17" hasCustomPrompt="1"/>
          </p:nvPr>
        </p:nvSpPr>
        <p:spPr>
          <a:xfrm>
            <a:off x="4679891" y="1790699"/>
            <a:ext cx="3779898" cy="2794576"/>
          </a:xfrm>
          <a:solidFill>
            <a:srgbClr val="ECECEC"/>
          </a:solidFill>
          <a:ln w="3175">
            <a:noFill/>
          </a:ln>
        </p:spPr>
        <p:txBody>
          <a:bodyPr>
            <a:normAutofit/>
          </a:bodyPr>
          <a:lstStyle>
            <a:lvl1pPr marL="342900" indent="-342900">
              <a:buClr>
                <a:schemeClr val="accent5">
                  <a:lumMod val="75000"/>
                </a:schemeClr>
              </a:buClr>
              <a:buFont typeface="+mj-lt"/>
              <a:buAutoNum type="arabicPeriod"/>
              <a:defRPr sz="1400" baseline="0">
                <a:ln w="3175">
                  <a:noFill/>
                </a:ln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 sz="1400"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914400" indent="0">
              <a:buNone/>
              <a:defRPr sz="1400"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371600" indent="0">
              <a:buNone/>
              <a:defRPr sz="1400"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828800" indent="0">
              <a:buFont typeface="Arial" panose="020B0604020202020204" pitchFamily="34" charset="0"/>
              <a:buNone/>
              <a:defRPr sz="1400"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de-DE" dirty="0" err="1"/>
              <a:t>Html</a:t>
            </a:r>
            <a:r>
              <a:rPr lang="de-DE" dirty="0"/>
              <a:t>-File öffnen: </a:t>
            </a:r>
            <a:br>
              <a:rPr lang="de-DE" dirty="0"/>
            </a:br>
            <a:r>
              <a:rPr lang="de-DE" dirty="0"/>
              <a:t>Y:\_Projekte\062 - Bbc </a:t>
            </a:r>
            <a:r>
              <a:rPr lang="de-DE" dirty="0" err="1"/>
              <a:t>ReDesign</a:t>
            </a:r>
            <a:r>
              <a:rPr lang="de-DE" dirty="0"/>
              <a:t>\_Finals\Vorlagen\PowerPoint\index.html</a:t>
            </a:r>
          </a:p>
          <a:p>
            <a:pPr lvl="0"/>
            <a:r>
              <a:rPr lang="de-DE" dirty="0"/>
              <a:t>Code eingeben</a:t>
            </a:r>
          </a:p>
          <a:p>
            <a:pPr lvl="0"/>
            <a:r>
              <a:rPr lang="de-DE" dirty="0"/>
              <a:t>Den formatierten Code kopieren &amp; in die </a:t>
            </a:r>
            <a:r>
              <a:rPr lang="de-DE" dirty="0" err="1"/>
              <a:t>Codebox</a:t>
            </a:r>
            <a:r>
              <a:rPr lang="de-DE" dirty="0"/>
              <a:t> einfügen</a:t>
            </a:r>
          </a:p>
          <a:p>
            <a:pPr lvl="0"/>
            <a:r>
              <a:rPr lang="de-DE" dirty="0"/>
              <a:t>Beim Dropdown nach dem Kopieren "Ursprüngliche Formatierung beibehalten wählen</a:t>
            </a:r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76449"/>
            <a:ext cx="1259632" cy="466063"/>
          </a:xfrm>
          <a:prstGeom prst="rect">
            <a:avLst/>
          </a:prstGeom>
        </p:spPr>
      </p:pic>
      <p:sp>
        <p:nvSpPr>
          <p:cNvPr id="29" name="Textplatzhalter 2"/>
          <p:cNvSpPr>
            <a:spLocks noGrp="1"/>
          </p:cNvSpPr>
          <p:nvPr>
            <p:ph type="body" sz="quarter" idx="18" hasCustomPrompt="1"/>
          </p:nvPr>
        </p:nvSpPr>
        <p:spPr>
          <a:xfrm>
            <a:off x="684469" y="1419225"/>
            <a:ext cx="3776756" cy="371475"/>
          </a:xfrm>
        </p:spPr>
        <p:txBody>
          <a:bodyPr>
            <a:noAutofit/>
          </a:bodyPr>
          <a:lstStyle>
            <a:lvl1pPr marL="0" indent="0">
              <a:buNone/>
              <a:defRPr sz="1900" b="0"/>
            </a:lvl1pPr>
          </a:lstStyle>
          <a:p>
            <a:pPr lvl="0"/>
            <a:r>
              <a:rPr lang="de-CH" dirty="0"/>
              <a:t>Überschrift 3</a:t>
            </a:r>
          </a:p>
        </p:txBody>
      </p:sp>
      <p:sp>
        <p:nvSpPr>
          <p:cNvPr id="30" name="Textplatzhalter 2"/>
          <p:cNvSpPr>
            <a:spLocks noGrp="1"/>
          </p:cNvSpPr>
          <p:nvPr>
            <p:ph type="body" sz="quarter" idx="19" hasCustomPrompt="1"/>
          </p:nvPr>
        </p:nvSpPr>
        <p:spPr>
          <a:xfrm>
            <a:off x="4683030" y="1419225"/>
            <a:ext cx="3776757" cy="371475"/>
          </a:xfrm>
        </p:spPr>
        <p:txBody>
          <a:bodyPr>
            <a:noAutofit/>
          </a:bodyPr>
          <a:lstStyle>
            <a:lvl1pPr marL="0" indent="0">
              <a:buNone/>
              <a:defRPr sz="1900" b="0"/>
            </a:lvl1pPr>
          </a:lstStyle>
          <a:p>
            <a:pPr lvl="0"/>
            <a:r>
              <a:rPr lang="de-CH" dirty="0"/>
              <a:t>Überschrift 3</a:t>
            </a: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676730" y="236450"/>
            <a:ext cx="7793417" cy="519574"/>
          </a:xfrm>
        </p:spPr>
        <p:txBody>
          <a:bodyPr anchor="t">
            <a:noAutofit/>
          </a:bodyPr>
          <a:lstStyle>
            <a:lvl1pPr algn="l">
              <a:defRPr sz="2800" b="1" baseline="0">
                <a:latin typeface="Titillium" panose="00000500000000000000" pitchFamily="50" charset="0"/>
              </a:defRPr>
            </a:lvl1pPr>
          </a:lstStyle>
          <a:p>
            <a:r>
              <a:rPr lang="de-DE" dirty="0"/>
              <a:t>Überschrift 1</a:t>
            </a:r>
            <a:endParaRPr lang="de-CH" dirty="0"/>
          </a:p>
        </p:txBody>
      </p:sp>
      <p:sp>
        <p:nvSpPr>
          <p:cNvPr id="14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78698" y="615164"/>
            <a:ext cx="7791450" cy="461665"/>
          </a:xfrm>
        </p:spPr>
        <p:txBody>
          <a:bodyPr>
            <a:noAutofit/>
          </a:bodyPr>
          <a:lstStyle>
            <a:lvl1pPr marL="0" indent="0">
              <a:buNone/>
              <a:defRPr sz="2400" b="0" baseline="0">
                <a:solidFill>
                  <a:srgbClr val="009EE3"/>
                </a:solidFill>
                <a:latin typeface="Titillium" pitchFamily="50" charset="0"/>
              </a:defRPr>
            </a:lvl1pPr>
          </a:lstStyle>
          <a:p>
            <a:pPr lvl="0"/>
            <a:r>
              <a:rPr lang="de-CH" dirty="0"/>
              <a:t>Überschrift 2</a:t>
            </a:r>
          </a:p>
        </p:txBody>
      </p:sp>
      <p:sp>
        <p:nvSpPr>
          <p:cNvPr id="18" name="Inhaltsplatzhalter 3"/>
          <p:cNvSpPr>
            <a:spLocks noGrp="1"/>
          </p:cNvSpPr>
          <p:nvPr>
            <p:ph sz="quarter" idx="20"/>
          </p:nvPr>
        </p:nvSpPr>
        <p:spPr>
          <a:xfrm>
            <a:off x="684469" y="1790699"/>
            <a:ext cx="3782528" cy="2810572"/>
          </a:xfrm>
        </p:spPr>
        <p:txBody>
          <a:bodyPr>
            <a:normAutofit/>
          </a:bodyPr>
          <a:lstStyle>
            <a:lvl1pPr marL="271463" indent="-271463">
              <a:defRPr sz="1800"/>
            </a:lvl1pPr>
            <a:lvl2pPr marL="742950" indent="-285750">
              <a:buSzPct val="60000"/>
              <a:buFont typeface="Wingdings 2" panose="05020102010507070707" pitchFamily="18" charset="2"/>
              <a:buChar char=""/>
              <a:defRPr sz="1800"/>
            </a:lvl2pPr>
            <a:lvl3pPr marL="1143000" indent="-228600">
              <a:buSzPct val="70000"/>
              <a:buFont typeface="Wingdings 2" panose="05020102010507070707" pitchFamily="18" charset="2"/>
              <a:buChar char=""/>
              <a:defRPr sz="1600"/>
            </a:lvl3pPr>
            <a:lvl4pPr marL="1600200" indent="-228600">
              <a:buSzPct val="40000"/>
              <a:buFont typeface="Wingdings 2" panose="05020102010507070707" pitchFamily="18" charset="2"/>
              <a:buChar char="¿"/>
              <a:defRPr sz="1600">
                <a:latin typeface="Titillium" panose="00000500000000000000" pitchFamily="50" charset="0"/>
              </a:defRPr>
            </a:lvl4pPr>
            <a:lvl5pPr>
              <a:defRPr sz="1600">
                <a:latin typeface="Titillium" panose="00000500000000000000" pitchFamily="50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</p:spTree>
    <p:extLst>
      <p:ext uri="{BB962C8B-B14F-4D97-AF65-F5344CB8AC3E}">
        <p14:creationId xmlns:p14="http://schemas.microsoft.com/office/powerpoint/2010/main" val="1993741746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289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dul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86" y="345541"/>
            <a:ext cx="656735" cy="757772"/>
          </a:xfrm>
          <a:prstGeom prst="rect">
            <a:avLst/>
          </a:prstGeom>
        </p:spPr>
      </p:pic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357436" y="1481211"/>
            <a:ext cx="3789196" cy="523220"/>
          </a:xfrm>
        </p:spPr>
        <p:txBody>
          <a:bodyPr anchor="t">
            <a:noAutofit/>
          </a:bodyPr>
          <a:lstStyle>
            <a:lvl1pPr algn="l">
              <a:defRPr sz="2800" b="1" baseline="0">
                <a:latin typeface="Titillium" pitchFamily="50" charset="0"/>
              </a:defRPr>
            </a:lvl1pPr>
          </a:lstStyle>
          <a:p>
            <a:r>
              <a:rPr lang="de-DE" dirty="0"/>
              <a:t>Überschrift 1</a:t>
            </a:r>
            <a:endParaRPr lang="de-CH" dirty="0"/>
          </a:p>
        </p:txBody>
      </p:sp>
      <p:sp>
        <p:nvSpPr>
          <p:cNvPr id="5" name="Bildplatzhalter 4"/>
          <p:cNvSpPr>
            <a:spLocks noGrp="1" noChangeAspect="1"/>
          </p:cNvSpPr>
          <p:nvPr>
            <p:ph type="pic" sz="quarter" idx="11"/>
          </p:nvPr>
        </p:nvSpPr>
        <p:spPr>
          <a:xfrm>
            <a:off x="4372611" y="-15408"/>
            <a:ext cx="4789000" cy="5169968"/>
          </a:xfrm>
          <a:custGeom>
            <a:avLst/>
            <a:gdLst>
              <a:gd name="connsiteX0" fmla="*/ 0 w 2808288"/>
              <a:gd name="connsiteY0" fmla="*/ 0 h 2232025"/>
              <a:gd name="connsiteX1" fmla="*/ 2808288 w 2808288"/>
              <a:gd name="connsiteY1" fmla="*/ 0 h 2232025"/>
              <a:gd name="connsiteX2" fmla="*/ 2808288 w 2808288"/>
              <a:gd name="connsiteY2" fmla="*/ 2232025 h 2232025"/>
              <a:gd name="connsiteX3" fmla="*/ 0 w 2808288"/>
              <a:gd name="connsiteY3" fmla="*/ 2232025 h 2232025"/>
              <a:gd name="connsiteX4" fmla="*/ 0 w 2808288"/>
              <a:gd name="connsiteY4" fmla="*/ 0 h 2232025"/>
              <a:gd name="connsiteX0" fmla="*/ 0 w 3104680"/>
              <a:gd name="connsiteY0" fmla="*/ 0 h 3915782"/>
              <a:gd name="connsiteX1" fmla="*/ 3104680 w 3104680"/>
              <a:gd name="connsiteY1" fmla="*/ 1683757 h 3915782"/>
              <a:gd name="connsiteX2" fmla="*/ 3104680 w 3104680"/>
              <a:gd name="connsiteY2" fmla="*/ 3915782 h 3915782"/>
              <a:gd name="connsiteX3" fmla="*/ 296392 w 3104680"/>
              <a:gd name="connsiteY3" fmla="*/ 3915782 h 3915782"/>
              <a:gd name="connsiteX4" fmla="*/ 0 w 3104680"/>
              <a:gd name="connsiteY4" fmla="*/ 0 h 3915782"/>
              <a:gd name="connsiteX0" fmla="*/ 0 w 3501971"/>
              <a:gd name="connsiteY0" fmla="*/ 668458 h 4584240"/>
              <a:gd name="connsiteX1" fmla="*/ 3501971 w 3501971"/>
              <a:gd name="connsiteY1" fmla="*/ 0 h 4584240"/>
              <a:gd name="connsiteX2" fmla="*/ 3104680 w 3501971"/>
              <a:gd name="connsiteY2" fmla="*/ 4584240 h 4584240"/>
              <a:gd name="connsiteX3" fmla="*/ 296392 w 3501971"/>
              <a:gd name="connsiteY3" fmla="*/ 4584240 h 4584240"/>
              <a:gd name="connsiteX4" fmla="*/ 0 w 3501971"/>
              <a:gd name="connsiteY4" fmla="*/ 668458 h 4584240"/>
              <a:gd name="connsiteX0" fmla="*/ 0 w 3287560"/>
              <a:gd name="connsiteY0" fmla="*/ 359454 h 4584240"/>
              <a:gd name="connsiteX1" fmla="*/ 3287560 w 3287560"/>
              <a:gd name="connsiteY1" fmla="*/ 0 h 4584240"/>
              <a:gd name="connsiteX2" fmla="*/ 2890269 w 3287560"/>
              <a:gd name="connsiteY2" fmla="*/ 4584240 h 4584240"/>
              <a:gd name="connsiteX3" fmla="*/ 81981 w 3287560"/>
              <a:gd name="connsiteY3" fmla="*/ 4584240 h 4584240"/>
              <a:gd name="connsiteX4" fmla="*/ 0 w 3287560"/>
              <a:gd name="connsiteY4" fmla="*/ 359454 h 4584240"/>
              <a:gd name="connsiteX0" fmla="*/ 0 w 3287560"/>
              <a:gd name="connsiteY0" fmla="*/ 359454 h 5139186"/>
              <a:gd name="connsiteX1" fmla="*/ 3287560 w 3287560"/>
              <a:gd name="connsiteY1" fmla="*/ 0 h 5139186"/>
              <a:gd name="connsiteX2" fmla="*/ 2890269 w 3287560"/>
              <a:gd name="connsiteY2" fmla="*/ 4584240 h 5139186"/>
              <a:gd name="connsiteX3" fmla="*/ 876563 w 3287560"/>
              <a:gd name="connsiteY3" fmla="*/ 5139186 h 5139186"/>
              <a:gd name="connsiteX4" fmla="*/ 0 w 3287560"/>
              <a:gd name="connsiteY4" fmla="*/ 359454 h 5139186"/>
              <a:gd name="connsiteX0" fmla="*/ 0 w 3287560"/>
              <a:gd name="connsiteY0" fmla="*/ 359454 h 5145492"/>
              <a:gd name="connsiteX1" fmla="*/ 3287560 w 3287560"/>
              <a:gd name="connsiteY1" fmla="*/ 0 h 5145492"/>
              <a:gd name="connsiteX2" fmla="*/ 3287560 w 3287560"/>
              <a:gd name="connsiteY2" fmla="*/ 5145492 h 5145492"/>
              <a:gd name="connsiteX3" fmla="*/ 876563 w 3287560"/>
              <a:gd name="connsiteY3" fmla="*/ 5139186 h 5145492"/>
              <a:gd name="connsiteX4" fmla="*/ 0 w 3287560"/>
              <a:gd name="connsiteY4" fmla="*/ 359454 h 5145492"/>
              <a:gd name="connsiteX0" fmla="*/ 0 w 3287560"/>
              <a:gd name="connsiteY0" fmla="*/ 359454 h 5145492"/>
              <a:gd name="connsiteX1" fmla="*/ 3287560 w 3287560"/>
              <a:gd name="connsiteY1" fmla="*/ 0 h 5145492"/>
              <a:gd name="connsiteX2" fmla="*/ 3287560 w 3287560"/>
              <a:gd name="connsiteY2" fmla="*/ 5145492 h 5145492"/>
              <a:gd name="connsiteX3" fmla="*/ 510803 w 3287560"/>
              <a:gd name="connsiteY3" fmla="*/ 5139186 h 5145492"/>
              <a:gd name="connsiteX4" fmla="*/ 0 w 3287560"/>
              <a:gd name="connsiteY4" fmla="*/ 359454 h 5145492"/>
              <a:gd name="connsiteX0" fmla="*/ 0 w 3552420"/>
              <a:gd name="connsiteY0" fmla="*/ 763051 h 5145492"/>
              <a:gd name="connsiteX1" fmla="*/ 3552420 w 3552420"/>
              <a:gd name="connsiteY1" fmla="*/ 0 h 5145492"/>
              <a:gd name="connsiteX2" fmla="*/ 3552420 w 3552420"/>
              <a:gd name="connsiteY2" fmla="*/ 5145492 h 5145492"/>
              <a:gd name="connsiteX3" fmla="*/ 775663 w 3552420"/>
              <a:gd name="connsiteY3" fmla="*/ 5139186 h 5145492"/>
              <a:gd name="connsiteX4" fmla="*/ 0 w 3552420"/>
              <a:gd name="connsiteY4" fmla="*/ 763051 h 5145492"/>
              <a:gd name="connsiteX0" fmla="*/ 0 w 3552420"/>
              <a:gd name="connsiteY0" fmla="*/ 763051 h 5145492"/>
              <a:gd name="connsiteX1" fmla="*/ 1311985 w 3552420"/>
              <a:gd name="connsiteY1" fmla="*/ 488373 h 5145492"/>
              <a:gd name="connsiteX2" fmla="*/ 3552420 w 3552420"/>
              <a:gd name="connsiteY2" fmla="*/ 0 h 5145492"/>
              <a:gd name="connsiteX3" fmla="*/ 3552420 w 3552420"/>
              <a:gd name="connsiteY3" fmla="*/ 5145492 h 5145492"/>
              <a:gd name="connsiteX4" fmla="*/ 775663 w 3552420"/>
              <a:gd name="connsiteY4" fmla="*/ 5139186 h 5145492"/>
              <a:gd name="connsiteX5" fmla="*/ 0 w 3552420"/>
              <a:gd name="connsiteY5" fmla="*/ 763051 h 5145492"/>
              <a:gd name="connsiteX0" fmla="*/ 0 w 3552420"/>
              <a:gd name="connsiteY0" fmla="*/ 772868 h 5155309"/>
              <a:gd name="connsiteX1" fmla="*/ 712895 w 3552420"/>
              <a:gd name="connsiteY1" fmla="*/ 0 h 5155309"/>
              <a:gd name="connsiteX2" fmla="*/ 3552420 w 3552420"/>
              <a:gd name="connsiteY2" fmla="*/ 9817 h 5155309"/>
              <a:gd name="connsiteX3" fmla="*/ 3552420 w 3552420"/>
              <a:gd name="connsiteY3" fmla="*/ 5155309 h 5155309"/>
              <a:gd name="connsiteX4" fmla="*/ 775663 w 3552420"/>
              <a:gd name="connsiteY4" fmla="*/ 5149003 h 5155309"/>
              <a:gd name="connsiteX5" fmla="*/ 0 w 3552420"/>
              <a:gd name="connsiteY5" fmla="*/ 772868 h 5155309"/>
              <a:gd name="connsiteX0" fmla="*/ 0 w 3520889"/>
              <a:gd name="connsiteY0" fmla="*/ 608907 h 5155309"/>
              <a:gd name="connsiteX1" fmla="*/ 681364 w 3520889"/>
              <a:gd name="connsiteY1" fmla="*/ 0 h 5155309"/>
              <a:gd name="connsiteX2" fmla="*/ 3520889 w 3520889"/>
              <a:gd name="connsiteY2" fmla="*/ 9817 h 5155309"/>
              <a:gd name="connsiteX3" fmla="*/ 3520889 w 3520889"/>
              <a:gd name="connsiteY3" fmla="*/ 5155309 h 5155309"/>
              <a:gd name="connsiteX4" fmla="*/ 744132 w 3520889"/>
              <a:gd name="connsiteY4" fmla="*/ 5149003 h 5155309"/>
              <a:gd name="connsiteX5" fmla="*/ 0 w 3520889"/>
              <a:gd name="connsiteY5" fmla="*/ 608907 h 5155309"/>
              <a:gd name="connsiteX0" fmla="*/ 0 w 3785749"/>
              <a:gd name="connsiteY0" fmla="*/ 848543 h 5155309"/>
              <a:gd name="connsiteX1" fmla="*/ 946224 w 3785749"/>
              <a:gd name="connsiteY1" fmla="*/ 0 h 5155309"/>
              <a:gd name="connsiteX2" fmla="*/ 3785749 w 3785749"/>
              <a:gd name="connsiteY2" fmla="*/ 9817 h 5155309"/>
              <a:gd name="connsiteX3" fmla="*/ 3785749 w 3785749"/>
              <a:gd name="connsiteY3" fmla="*/ 5155309 h 5155309"/>
              <a:gd name="connsiteX4" fmla="*/ 1008992 w 3785749"/>
              <a:gd name="connsiteY4" fmla="*/ 5149003 h 5155309"/>
              <a:gd name="connsiteX5" fmla="*/ 0 w 3785749"/>
              <a:gd name="connsiteY5" fmla="*/ 848543 h 5155309"/>
              <a:gd name="connsiteX0" fmla="*/ 0 w 4403758"/>
              <a:gd name="connsiteY0" fmla="*/ 1069261 h 5155309"/>
              <a:gd name="connsiteX1" fmla="*/ 1564233 w 4403758"/>
              <a:gd name="connsiteY1" fmla="*/ 0 h 5155309"/>
              <a:gd name="connsiteX2" fmla="*/ 4403758 w 4403758"/>
              <a:gd name="connsiteY2" fmla="*/ 9817 h 5155309"/>
              <a:gd name="connsiteX3" fmla="*/ 4403758 w 4403758"/>
              <a:gd name="connsiteY3" fmla="*/ 5155309 h 5155309"/>
              <a:gd name="connsiteX4" fmla="*/ 1627001 w 4403758"/>
              <a:gd name="connsiteY4" fmla="*/ 5149003 h 5155309"/>
              <a:gd name="connsiteX5" fmla="*/ 0 w 4403758"/>
              <a:gd name="connsiteY5" fmla="*/ 1069261 h 5155309"/>
              <a:gd name="connsiteX0" fmla="*/ 0 w 4473126"/>
              <a:gd name="connsiteY0" fmla="*/ 930525 h 5155309"/>
              <a:gd name="connsiteX1" fmla="*/ 1633601 w 4473126"/>
              <a:gd name="connsiteY1" fmla="*/ 0 h 5155309"/>
              <a:gd name="connsiteX2" fmla="*/ 4473126 w 4473126"/>
              <a:gd name="connsiteY2" fmla="*/ 9817 h 5155309"/>
              <a:gd name="connsiteX3" fmla="*/ 4473126 w 4473126"/>
              <a:gd name="connsiteY3" fmla="*/ 5155309 h 5155309"/>
              <a:gd name="connsiteX4" fmla="*/ 1696369 w 4473126"/>
              <a:gd name="connsiteY4" fmla="*/ 5149003 h 5155309"/>
              <a:gd name="connsiteX5" fmla="*/ 0 w 4473126"/>
              <a:gd name="connsiteY5" fmla="*/ 930525 h 5155309"/>
              <a:gd name="connsiteX0" fmla="*/ 0 w 4473126"/>
              <a:gd name="connsiteY0" fmla="*/ 930525 h 5155309"/>
              <a:gd name="connsiteX1" fmla="*/ 1633601 w 4473126"/>
              <a:gd name="connsiteY1" fmla="*/ 0 h 5155309"/>
              <a:gd name="connsiteX2" fmla="*/ 4473126 w 4473126"/>
              <a:gd name="connsiteY2" fmla="*/ 9817 h 5155309"/>
              <a:gd name="connsiteX3" fmla="*/ 4473126 w 4473126"/>
              <a:gd name="connsiteY3" fmla="*/ 5155309 h 5155309"/>
              <a:gd name="connsiteX4" fmla="*/ 1349528 w 4473126"/>
              <a:gd name="connsiteY4" fmla="*/ 5155309 h 5155309"/>
              <a:gd name="connsiteX5" fmla="*/ 0 w 4473126"/>
              <a:gd name="connsiteY5" fmla="*/ 930525 h 5155309"/>
              <a:gd name="connsiteX0" fmla="*/ 0 w 4473126"/>
              <a:gd name="connsiteY0" fmla="*/ 924218 h 5149002"/>
              <a:gd name="connsiteX1" fmla="*/ 927306 w 4473126"/>
              <a:gd name="connsiteY1" fmla="*/ 0 h 5149002"/>
              <a:gd name="connsiteX2" fmla="*/ 4473126 w 4473126"/>
              <a:gd name="connsiteY2" fmla="*/ 3510 h 5149002"/>
              <a:gd name="connsiteX3" fmla="*/ 4473126 w 4473126"/>
              <a:gd name="connsiteY3" fmla="*/ 5149002 h 5149002"/>
              <a:gd name="connsiteX4" fmla="*/ 1349528 w 4473126"/>
              <a:gd name="connsiteY4" fmla="*/ 5149002 h 5149002"/>
              <a:gd name="connsiteX5" fmla="*/ 0 w 4473126"/>
              <a:gd name="connsiteY5" fmla="*/ 924218 h 5149002"/>
              <a:gd name="connsiteX0" fmla="*/ 0 w 4796976"/>
              <a:gd name="connsiteY0" fmla="*/ 1076618 h 5149002"/>
              <a:gd name="connsiteX1" fmla="*/ 1251156 w 4796976"/>
              <a:gd name="connsiteY1" fmla="*/ 0 h 5149002"/>
              <a:gd name="connsiteX2" fmla="*/ 4796976 w 4796976"/>
              <a:gd name="connsiteY2" fmla="*/ 3510 h 5149002"/>
              <a:gd name="connsiteX3" fmla="*/ 4796976 w 4796976"/>
              <a:gd name="connsiteY3" fmla="*/ 5149002 h 5149002"/>
              <a:gd name="connsiteX4" fmla="*/ 1673378 w 4796976"/>
              <a:gd name="connsiteY4" fmla="*/ 5149002 h 5149002"/>
              <a:gd name="connsiteX5" fmla="*/ 0 w 4796976"/>
              <a:gd name="connsiteY5" fmla="*/ 1076618 h 5149002"/>
              <a:gd name="connsiteX0" fmla="*/ 0 w 4796976"/>
              <a:gd name="connsiteY0" fmla="*/ 1076618 h 5149002"/>
              <a:gd name="connsiteX1" fmla="*/ 1251156 w 4796976"/>
              <a:gd name="connsiteY1" fmla="*/ 0 h 5149002"/>
              <a:gd name="connsiteX2" fmla="*/ 4796976 w 4796976"/>
              <a:gd name="connsiteY2" fmla="*/ 3510 h 5149002"/>
              <a:gd name="connsiteX3" fmla="*/ 4796976 w 4796976"/>
              <a:gd name="connsiteY3" fmla="*/ 5149002 h 5149002"/>
              <a:gd name="connsiteX4" fmla="*/ 1463828 w 4796976"/>
              <a:gd name="connsiteY4" fmla="*/ 5149002 h 5149002"/>
              <a:gd name="connsiteX5" fmla="*/ 0 w 4796976"/>
              <a:gd name="connsiteY5" fmla="*/ 1076618 h 5149002"/>
              <a:gd name="connsiteX0" fmla="*/ 0 w 4796976"/>
              <a:gd name="connsiteY0" fmla="*/ 1086143 h 5158527"/>
              <a:gd name="connsiteX1" fmla="*/ 984456 w 4796976"/>
              <a:gd name="connsiteY1" fmla="*/ 0 h 5158527"/>
              <a:gd name="connsiteX2" fmla="*/ 4796976 w 4796976"/>
              <a:gd name="connsiteY2" fmla="*/ 13035 h 5158527"/>
              <a:gd name="connsiteX3" fmla="*/ 4796976 w 4796976"/>
              <a:gd name="connsiteY3" fmla="*/ 5158527 h 5158527"/>
              <a:gd name="connsiteX4" fmla="*/ 1463828 w 4796976"/>
              <a:gd name="connsiteY4" fmla="*/ 5158527 h 5158527"/>
              <a:gd name="connsiteX5" fmla="*/ 0 w 4796976"/>
              <a:gd name="connsiteY5" fmla="*/ 1086143 h 5158527"/>
              <a:gd name="connsiteX0" fmla="*/ 0 w 4796976"/>
              <a:gd name="connsiteY0" fmla="*/ 1086143 h 5163289"/>
              <a:gd name="connsiteX1" fmla="*/ 984456 w 4796976"/>
              <a:gd name="connsiteY1" fmla="*/ 0 h 5163289"/>
              <a:gd name="connsiteX2" fmla="*/ 4796976 w 4796976"/>
              <a:gd name="connsiteY2" fmla="*/ 13035 h 5163289"/>
              <a:gd name="connsiteX3" fmla="*/ 4796976 w 4796976"/>
              <a:gd name="connsiteY3" fmla="*/ 5158527 h 5163289"/>
              <a:gd name="connsiteX4" fmla="*/ 1463828 w 4796976"/>
              <a:gd name="connsiteY4" fmla="*/ 5163289 h 5163289"/>
              <a:gd name="connsiteX5" fmla="*/ 0 w 4796976"/>
              <a:gd name="connsiteY5" fmla="*/ 1086143 h 5163289"/>
              <a:gd name="connsiteX0" fmla="*/ 0 w 4834813"/>
              <a:gd name="connsiteY0" fmla="*/ 1256410 h 5163289"/>
              <a:gd name="connsiteX1" fmla="*/ 1022293 w 4834813"/>
              <a:gd name="connsiteY1" fmla="*/ 0 h 5163289"/>
              <a:gd name="connsiteX2" fmla="*/ 4834813 w 4834813"/>
              <a:gd name="connsiteY2" fmla="*/ 13035 h 5163289"/>
              <a:gd name="connsiteX3" fmla="*/ 4834813 w 4834813"/>
              <a:gd name="connsiteY3" fmla="*/ 5158527 h 5163289"/>
              <a:gd name="connsiteX4" fmla="*/ 1501665 w 4834813"/>
              <a:gd name="connsiteY4" fmla="*/ 5163289 h 5163289"/>
              <a:gd name="connsiteX5" fmla="*/ 0 w 4834813"/>
              <a:gd name="connsiteY5" fmla="*/ 1256410 h 5163289"/>
              <a:gd name="connsiteX0" fmla="*/ 0 w 4828507"/>
              <a:gd name="connsiteY0" fmla="*/ 1332084 h 5163289"/>
              <a:gd name="connsiteX1" fmla="*/ 1015987 w 4828507"/>
              <a:gd name="connsiteY1" fmla="*/ 0 h 5163289"/>
              <a:gd name="connsiteX2" fmla="*/ 4828507 w 4828507"/>
              <a:gd name="connsiteY2" fmla="*/ 13035 h 5163289"/>
              <a:gd name="connsiteX3" fmla="*/ 4828507 w 4828507"/>
              <a:gd name="connsiteY3" fmla="*/ 5158527 h 5163289"/>
              <a:gd name="connsiteX4" fmla="*/ 1495359 w 4828507"/>
              <a:gd name="connsiteY4" fmla="*/ 5163289 h 5163289"/>
              <a:gd name="connsiteX5" fmla="*/ 0 w 4828507"/>
              <a:gd name="connsiteY5" fmla="*/ 1332084 h 5163289"/>
              <a:gd name="connsiteX0" fmla="*/ 0 w 4836127"/>
              <a:gd name="connsiteY0" fmla="*/ 1492104 h 5163289"/>
              <a:gd name="connsiteX1" fmla="*/ 1023607 w 4836127"/>
              <a:gd name="connsiteY1" fmla="*/ 0 h 5163289"/>
              <a:gd name="connsiteX2" fmla="*/ 4836127 w 4836127"/>
              <a:gd name="connsiteY2" fmla="*/ 13035 h 5163289"/>
              <a:gd name="connsiteX3" fmla="*/ 4836127 w 4836127"/>
              <a:gd name="connsiteY3" fmla="*/ 5158527 h 5163289"/>
              <a:gd name="connsiteX4" fmla="*/ 1502979 w 4836127"/>
              <a:gd name="connsiteY4" fmla="*/ 5163289 h 5163289"/>
              <a:gd name="connsiteX5" fmla="*/ 0 w 4836127"/>
              <a:gd name="connsiteY5" fmla="*/ 1492104 h 5163289"/>
              <a:gd name="connsiteX0" fmla="*/ 0 w 4820887"/>
              <a:gd name="connsiteY0" fmla="*/ 1606404 h 5163289"/>
              <a:gd name="connsiteX1" fmla="*/ 1008367 w 4820887"/>
              <a:gd name="connsiteY1" fmla="*/ 0 h 5163289"/>
              <a:gd name="connsiteX2" fmla="*/ 4820887 w 4820887"/>
              <a:gd name="connsiteY2" fmla="*/ 13035 h 5163289"/>
              <a:gd name="connsiteX3" fmla="*/ 4820887 w 4820887"/>
              <a:gd name="connsiteY3" fmla="*/ 5158527 h 5163289"/>
              <a:gd name="connsiteX4" fmla="*/ 1487739 w 4820887"/>
              <a:gd name="connsiteY4" fmla="*/ 5163289 h 5163289"/>
              <a:gd name="connsiteX5" fmla="*/ 0 w 4820887"/>
              <a:gd name="connsiteY5" fmla="*/ 1606404 h 5163289"/>
              <a:gd name="connsiteX0" fmla="*/ 0 w 4820887"/>
              <a:gd name="connsiteY0" fmla="*/ 1612287 h 5169172"/>
              <a:gd name="connsiteX1" fmla="*/ 1008367 w 4820887"/>
              <a:gd name="connsiteY1" fmla="*/ 5883 h 5169172"/>
              <a:gd name="connsiteX2" fmla="*/ 4820887 w 4820887"/>
              <a:gd name="connsiteY2" fmla="*/ 0 h 5169172"/>
              <a:gd name="connsiteX3" fmla="*/ 4820887 w 4820887"/>
              <a:gd name="connsiteY3" fmla="*/ 5164410 h 5169172"/>
              <a:gd name="connsiteX4" fmla="*/ 1487739 w 4820887"/>
              <a:gd name="connsiteY4" fmla="*/ 5169172 h 5169172"/>
              <a:gd name="connsiteX5" fmla="*/ 0 w 4820887"/>
              <a:gd name="connsiteY5" fmla="*/ 1612287 h 5169172"/>
              <a:gd name="connsiteX0" fmla="*/ 0 w 4833500"/>
              <a:gd name="connsiteY0" fmla="*/ 1612287 h 5169172"/>
              <a:gd name="connsiteX1" fmla="*/ 1008367 w 4833500"/>
              <a:gd name="connsiteY1" fmla="*/ 5883 h 5169172"/>
              <a:gd name="connsiteX2" fmla="*/ 4833500 w 4833500"/>
              <a:gd name="connsiteY2" fmla="*/ 0 h 5169172"/>
              <a:gd name="connsiteX3" fmla="*/ 4820887 w 4833500"/>
              <a:gd name="connsiteY3" fmla="*/ 5164410 h 5169172"/>
              <a:gd name="connsiteX4" fmla="*/ 1487739 w 4833500"/>
              <a:gd name="connsiteY4" fmla="*/ 5169172 h 5169172"/>
              <a:gd name="connsiteX5" fmla="*/ 0 w 4833500"/>
              <a:gd name="connsiteY5" fmla="*/ 1612287 h 5169172"/>
              <a:gd name="connsiteX0" fmla="*/ 0 w 4785733"/>
              <a:gd name="connsiteY0" fmla="*/ 1612287 h 5169172"/>
              <a:gd name="connsiteX1" fmla="*/ 960600 w 4785733"/>
              <a:gd name="connsiteY1" fmla="*/ 5883 h 5169172"/>
              <a:gd name="connsiteX2" fmla="*/ 4785733 w 4785733"/>
              <a:gd name="connsiteY2" fmla="*/ 0 h 5169172"/>
              <a:gd name="connsiteX3" fmla="*/ 4773120 w 4785733"/>
              <a:gd name="connsiteY3" fmla="*/ 5164410 h 5169172"/>
              <a:gd name="connsiteX4" fmla="*/ 1439972 w 4785733"/>
              <a:gd name="connsiteY4" fmla="*/ 5169172 h 5169172"/>
              <a:gd name="connsiteX5" fmla="*/ 0 w 4785733"/>
              <a:gd name="connsiteY5" fmla="*/ 1612287 h 5169172"/>
              <a:gd name="connsiteX0" fmla="*/ 0 w 4801104"/>
              <a:gd name="connsiteY0" fmla="*/ 1612287 h 5198751"/>
              <a:gd name="connsiteX1" fmla="*/ 960600 w 4801104"/>
              <a:gd name="connsiteY1" fmla="*/ 5883 h 5198751"/>
              <a:gd name="connsiteX2" fmla="*/ 4785733 w 4801104"/>
              <a:gd name="connsiteY2" fmla="*/ 0 h 5198751"/>
              <a:gd name="connsiteX3" fmla="*/ 4800594 w 4801104"/>
              <a:gd name="connsiteY3" fmla="*/ 5198751 h 5198751"/>
              <a:gd name="connsiteX4" fmla="*/ 1439972 w 4801104"/>
              <a:gd name="connsiteY4" fmla="*/ 5169172 h 5198751"/>
              <a:gd name="connsiteX5" fmla="*/ 0 w 4801104"/>
              <a:gd name="connsiteY5" fmla="*/ 1612287 h 5198751"/>
              <a:gd name="connsiteX0" fmla="*/ 0 w 4801104"/>
              <a:gd name="connsiteY0" fmla="*/ 1612287 h 5203514"/>
              <a:gd name="connsiteX1" fmla="*/ 960600 w 4801104"/>
              <a:gd name="connsiteY1" fmla="*/ 5883 h 5203514"/>
              <a:gd name="connsiteX2" fmla="*/ 4785733 w 4801104"/>
              <a:gd name="connsiteY2" fmla="*/ 0 h 5203514"/>
              <a:gd name="connsiteX3" fmla="*/ 4800594 w 4801104"/>
              <a:gd name="connsiteY3" fmla="*/ 5198751 h 5203514"/>
              <a:gd name="connsiteX4" fmla="*/ 1433104 w 4801104"/>
              <a:gd name="connsiteY4" fmla="*/ 5203514 h 5203514"/>
              <a:gd name="connsiteX5" fmla="*/ 0 w 4801104"/>
              <a:gd name="connsiteY5" fmla="*/ 1612287 h 5203514"/>
              <a:gd name="connsiteX0" fmla="*/ 0 w 4813206"/>
              <a:gd name="connsiteY0" fmla="*/ 1606404 h 5197631"/>
              <a:gd name="connsiteX1" fmla="*/ 960600 w 4813206"/>
              <a:gd name="connsiteY1" fmla="*/ 0 h 5197631"/>
              <a:gd name="connsiteX2" fmla="*/ 4813206 w 4813206"/>
              <a:gd name="connsiteY2" fmla="*/ 984 h 5197631"/>
              <a:gd name="connsiteX3" fmla="*/ 4800594 w 4813206"/>
              <a:gd name="connsiteY3" fmla="*/ 5192868 h 5197631"/>
              <a:gd name="connsiteX4" fmla="*/ 1433104 w 4813206"/>
              <a:gd name="connsiteY4" fmla="*/ 5197631 h 5197631"/>
              <a:gd name="connsiteX5" fmla="*/ 0 w 4813206"/>
              <a:gd name="connsiteY5" fmla="*/ 1606404 h 5197631"/>
              <a:gd name="connsiteX0" fmla="*/ 0 w 4854416"/>
              <a:gd name="connsiteY0" fmla="*/ 1626024 h 5217251"/>
              <a:gd name="connsiteX1" fmla="*/ 960600 w 4854416"/>
              <a:gd name="connsiteY1" fmla="*/ 19620 h 5217251"/>
              <a:gd name="connsiteX2" fmla="*/ 4854416 w 4854416"/>
              <a:gd name="connsiteY2" fmla="*/ 0 h 5217251"/>
              <a:gd name="connsiteX3" fmla="*/ 4800594 w 4854416"/>
              <a:gd name="connsiteY3" fmla="*/ 5212488 h 5217251"/>
              <a:gd name="connsiteX4" fmla="*/ 1433104 w 4854416"/>
              <a:gd name="connsiteY4" fmla="*/ 5217251 h 5217251"/>
              <a:gd name="connsiteX5" fmla="*/ 0 w 4854416"/>
              <a:gd name="connsiteY5" fmla="*/ 1626024 h 5217251"/>
              <a:gd name="connsiteX0" fmla="*/ 0 w 4820075"/>
              <a:gd name="connsiteY0" fmla="*/ 1626024 h 5217251"/>
              <a:gd name="connsiteX1" fmla="*/ 960600 w 4820075"/>
              <a:gd name="connsiteY1" fmla="*/ 19620 h 5217251"/>
              <a:gd name="connsiteX2" fmla="*/ 4820075 w 4820075"/>
              <a:gd name="connsiteY2" fmla="*/ 0 h 5217251"/>
              <a:gd name="connsiteX3" fmla="*/ 4800594 w 4820075"/>
              <a:gd name="connsiteY3" fmla="*/ 5212488 h 5217251"/>
              <a:gd name="connsiteX4" fmla="*/ 1433104 w 4820075"/>
              <a:gd name="connsiteY4" fmla="*/ 5217251 h 5217251"/>
              <a:gd name="connsiteX5" fmla="*/ 0 w 4820075"/>
              <a:gd name="connsiteY5" fmla="*/ 1626024 h 5217251"/>
              <a:gd name="connsiteX0" fmla="*/ 0 w 4820075"/>
              <a:gd name="connsiteY0" fmla="*/ 1612287 h 5203514"/>
              <a:gd name="connsiteX1" fmla="*/ 960600 w 4820075"/>
              <a:gd name="connsiteY1" fmla="*/ 5883 h 5203514"/>
              <a:gd name="connsiteX2" fmla="*/ 4820075 w 4820075"/>
              <a:gd name="connsiteY2" fmla="*/ 0 h 5203514"/>
              <a:gd name="connsiteX3" fmla="*/ 4800594 w 4820075"/>
              <a:gd name="connsiteY3" fmla="*/ 5198751 h 5203514"/>
              <a:gd name="connsiteX4" fmla="*/ 1433104 w 4820075"/>
              <a:gd name="connsiteY4" fmla="*/ 5203514 h 5203514"/>
              <a:gd name="connsiteX5" fmla="*/ 0 w 4820075"/>
              <a:gd name="connsiteY5" fmla="*/ 1612287 h 5203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20075" h="5203514">
                <a:moveTo>
                  <a:pt x="0" y="1612287"/>
                </a:moveTo>
                <a:lnTo>
                  <a:pt x="960600" y="5883"/>
                </a:lnTo>
                <a:lnTo>
                  <a:pt x="4820075" y="0"/>
                </a:lnTo>
                <a:cubicBezTo>
                  <a:pt x="4815871" y="1721470"/>
                  <a:pt x="4804798" y="3477281"/>
                  <a:pt x="4800594" y="5198751"/>
                </a:cubicBezTo>
                <a:lnTo>
                  <a:pt x="1433104" y="5203514"/>
                </a:lnTo>
                <a:lnTo>
                  <a:pt x="0" y="1612287"/>
                </a:lnTo>
                <a:close/>
              </a:path>
            </a:pathLst>
          </a:custGeom>
          <a:noFill/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10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57436" y="1872142"/>
            <a:ext cx="3789196" cy="461665"/>
          </a:xfrm>
        </p:spPr>
        <p:txBody>
          <a:bodyPr>
            <a:noAutofit/>
          </a:bodyPr>
          <a:lstStyle>
            <a:lvl1pPr marL="0" indent="0" algn="l">
              <a:buNone/>
              <a:defRPr sz="2400" baseline="0">
                <a:solidFill>
                  <a:srgbClr val="009EE3"/>
                </a:solidFill>
                <a:latin typeface="Titillium" pitchFamily="50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Überschrift 2</a:t>
            </a:r>
          </a:p>
        </p:txBody>
      </p:sp>
      <p:sp>
        <p:nvSpPr>
          <p:cNvPr id="16" name="Textplatzhalter 9"/>
          <p:cNvSpPr>
            <a:spLocks noGrp="1"/>
          </p:cNvSpPr>
          <p:nvPr>
            <p:ph type="body" sz="quarter" idx="12" hasCustomPrompt="1"/>
          </p:nvPr>
        </p:nvSpPr>
        <p:spPr>
          <a:xfrm>
            <a:off x="350756" y="2293060"/>
            <a:ext cx="3789196" cy="308854"/>
          </a:xfrm>
        </p:spPr>
        <p:txBody>
          <a:bodyPr>
            <a:noAutofit/>
          </a:bodyPr>
          <a:lstStyle>
            <a:lvl1pPr marL="0" indent="0">
              <a:buNone/>
              <a:defRPr sz="1400" baseline="0">
                <a:latin typeface="Titillium" pitchFamily="50" charset="0"/>
              </a:defRPr>
            </a:lvl1pPr>
          </a:lstStyle>
          <a:p>
            <a:pPr lvl="0"/>
            <a:r>
              <a:rPr lang="de-CH" dirty="0"/>
              <a:t>Autor, Funktion (Optional), 14pt</a:t>
            </a:r>
          </a:p>
        </p:txBody>
      </p:sp>
      <p:pic>
        <p:nvPicPr>
          <p:cNvPr id="20" name="Grafik 1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3668332"/>
            <a:ext cx="4282072" cy="1475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0699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95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Inhalt und Infosqu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1"/>
          <p:cNvSpPr txBox="1">
            <a:spLocks/>
          </p:cNvSpPr>
          <p:nvPr userDrawn="1"/>
        </p:nvSpPr>
        <p:spPr>
          <a:xfrm>
            <a:off x="4556760" y="-7937"/>
            <a:ext cx="4607878" cy="5209183"/>
          </a:xfrm>
          <a:custGeom>
            <a:avLst/>
            <a:gdLst>
              <a:gd name="connsiteX0" fmla="*/ 0 w 3887788"/>
              <a:gd name="connsiteY0" fmla="*/ 0 h 2866033"/>
              <a:gd name="connsiteX1" fmla="*/ 3887788 w 3887788"/>
              <a:gd name="connsiteY1" fmla="*/ 0 h 2866033"/>
              <a:gd name="connsiteX2" fmla="*/ 3887788 w 3887788"/>
              <a:gd name="connsiteY2" fmla="*/ 2866033 h 2866033"/>
              <a:gd name="connsiteX3" fmla="*/ 0 w 3887788"/>
              <a:gd name="connsiteY3" fmla="*/ 2866033 h 2866033"/>
              <a:gd name="connsiteX4" fmla="*/ 0 w 3887788"/>
              <a:gd name="connsiteY4" fmla="*/ 0 h 2866033"/>
              <a:gd name="connsiteX0" fmla="*/ 0 w 3887788"/>
              <a:gd name="connsiteY0" fmla="*/ 1571625 h 4437658"/>
              <a:gd name="connsiteX1" fmla="*/ 1544638 w 3887788"/>
              <a:gd name="connsiteY1" fmla="*/ 0 h 4437658"/>
              <a:gd name="connsiteX2" fmla="*/ 3887788 w 3887788"/>
              <a:gd name="connsiteY2" fmla="*/ 4437658 h 4437658"/>
              <a:gd name="connsiteX3" fmla="*/ 0 w 3887788"/>
              <a:gd name="connsiteY3" fmla="*/ 4437658 h 4437658"/>
              <a:gd name="connsiteX4" fmla="*/ 0 w 3887788"/>
              <a:gd name="connsiteY4" fmla="*/ 1571625 h 4437658"/>
              <a:gd name="connsiteX0" fmla="*/ 0 w 3887788"/>
              <a:gd name="connsiteY0" fmla="*/ 1571625 h 4437658"/>
              <a:gd name="connsiteX1" fmla="*/ 1544638 w 3887788"/>
              <a:gd name="connsiteY1" fmla="*/ 0 h 4437658"/>
              <a:gd name="connsiteX2" fmla="*/ 2581275 w 3887788"/>
              <a:gd name="connsiteY2" fmla="*/ 1979612 h 4437658"/>
              <a:gd name="connsiteX3" fmla="*/ 3887788 w 3887788"/>
              <a:gd name="connsiteY3" fmla="*/ 4437658 h 4437658"/>
              <a:gd name="connsiteX4" fmla="*/ 0 w 3887788"/>
              <a:gd name="connsiteY4" fmla="*/ 4437658 h 4437658"/>
              <a:gd name="connsiteX5" fmla="*/ 0 w 3887788"/>
              <a:gd name="connsiteY5" fmla="*/ 1571625 h 4437658"/>
              <a:gd name="connsiteX0" fmla="*/ 0 w 4591050"/>
              <a:gd name="connsiteY0" fmla="*/ 1571625 h 4437658"/>
              <a:gd name="connsiteX1" fmla="*/ 1544638 w 4591050"/>
              <a:gd name="connsiteY1" fmla="*/ 0 h 4437658"/>
              <a:gd name="connsiteX2" fmla="*/ 4591050 w 4591050"/>
              <a:gd name="connsiteY2" fmla="*/ 7937 h 4437658"/>
              <a:gd name="connsiteX3" fmla="*/ 3887788 w 4591050"/>
              <a:gd name="connsiteY3" fmla="*/ 4437658 h 4437658"/>
              <a:gd name="connsiteX4" fmla="*/ 0 w 4591050"/>
              <a:gd name="connsiteY4" fmla="*/ 4437658 h 4437658"/>
              <a:gd name="connsiteX5" fmla="*/ 0 w 4591050"/>
              <a:gd name="connsiteY5" fmla="*/ 1571625 h 4437658"/>
              <a:gd name="connsiteX0" fmla="*/ 0 w 4592638"/>
              <a:gd name="connsiteY0" fmla="*/ 1571625 h 5209183"/>
              <a:gd name="connsiteX1" fmla="*/ 1544638 w 4592638"/>
              <a:gd name="connsiteY1" fmla="*/ 0 h 5209183"/>
              <a:gd name="connsiteX2" fmla="*/ 4591050 w 4592638"/>
              <a:gd name="connsiteY2" fmla="*/ 7937 h 5209183"/>
              <a:gd name="connsiteX3" fmla="*/ 4592638 w 4592638"/>
              <a:gd name="connsiteY3" fmla="*/ 5209183 h 5209183"/>
              <a:gd name="connsiteX4" fmla="*/ 0 w 4592638"/>
              <a:gd name="connsiteY4" fmla="*/ 4437658 h 5209183"/>
              <a:gd name="connsiteX5" fmla="*/ 0 w 4592638"/>
              <a:gd name="connsiteY5" fmla="*/ 1571625 h 5209183"/>
              <a:gd name="connsiteX0" fmla="*/ 9525 w 4602163"/>
              <a:gd name="connsiteY0" fmla="*/ 1571625 h 5209183"/>
              <a:gd name="connsiteX1" fmla="*/ 1554163 w 4602163"/>
              <a:gd name="connsiteY1" fmla="*/ 0 h 5209183"/>
              <a:gd name="connsiteX2" fmla="*/ 4600575 w 4602163"/>
              <a:gd name="connsiteY2" fmla="*/ 7937 h 5209183"/>
              <a:gd name="connsiteX3" fmla="*/ 4602163 w 4602163"/>
              <a:gd name="connsiteY3" fmla="*/ 5209183 h 5209183"/>
              <a:gd name="connsiteX4" fmla="*/ 0 w 4602163"/>
              <a:gd name="connsiteY4" fmla="*/ 5152033 h 5209183"/>
              <a:gd name="connsiteX5" fmla="*/ 9525 w 4602163"/>
              <a:gd name="connsiteY5" fmla="*/ 1571625 h 5209183"/>
              <a:gd name="connsiteX0" fmla="*/ 9525 w 4602163"/>
              <a:gd name="connsiteY0" fmla="*/ 238125 h 5209183"/>
              <a:gd name="connsiteX1" fmla="*/ 1554163 w 4602163"/>
              <a:gd name="connsiteY1" fmla="*/ 0 h 5209183"/>
              <a:gd name="connsiteX2" fmla="*/ 4600575 w 4602163"/>
              <a:gd name="connsiteY2" fmla="*/ 7937 h 5209183"/>
              <a:gd name="connsiteX3" fmla="*/ 4602163 w 4602163"/>
              <a:gd name="connsiteY3" fmla="*/ 5209183 h 5209183"/>
              <a:gd name="connsiteX4" fmla="*/ 0 w 4602163"/>
              <a:gd name="connsiteY4" fmla="*/ 5152033 h 5209183"/>
              <a:gd name="connsiteX5" fmla="*/ 9525 w 4602163"/>
              <a:gd name="connsiteY5" fmla="*/ 238125 h 5209183"/>
              <a:gd name="connsiteX0" fmla="*/ 0 w 4592638"/>
              <a:gd name="connsiteY0" fmla="*/ 238125 h 5209183"/>
              <a:gd name="connsiteX1" fmla="*/ 1544638 w 4592638"/>
              <a:gd name="connsiteY1" fmla="*/ 0 h 5209183"/>
              <a:gd name="connsiteX2" fmla="*/ 4591050 w 4592638"/>
              <a:gd name="connsiteY2" fmla="*/ 7937 h 5209183"/>
              <a:gd name="connsiteX3" fmla="*/ 4592638 w 4592638"/>
              <a:gd name="connsiteY3" fmla="*/ 5209183 h 5209183"/>
              <a:gd name="connsiteX4" fmla="*/ 333375 w 4592638"/>
              <a:gd name="connsiteY4" fmla="*/ 5161558 h 5209183"/>
              <a:gd name="connsiteX5" fmla="*/ 0 w 4592638"/>
              <a:gd name="connsiteY5" fmla="*/ 238125 h 5209183"/>
              <a:gd name="connsiteX0" fmla="*/ 0 w 4607878"/>
              <a:gd name="connsiteY0" fmla="*/ 390525 h 5209183"/>
              <a:gd name="connsiteX1" fmla="*/ 1559878 w 4607878"/>
              <a:gd name="connsiteY1" fmla="*/ 0 h 5209183"/>
              <a:gd name="connsiteX2" fmla="*/ 4606290 w 4607878"/>
              <a:gd name="connsiteY2" fmla="*/ 7937 h 5209183"/>
              <a:gd name="connsiteX3" fmla="*/ 4607878 w 4607878"/>
              <a:gd name="connsiteY3" fmla="*/ 5209183 h 5209183"/>
              <a:gd name="connsiteX4" fmla="*/ 348615 w 4607878"/>
              <a:gd name="connsiteY4" fmla="*/ 5161558 h 5209183"/>
              <a:gd name="connsiteX5" fmla="*/ 0 w 4607878"/>
              <a:gd name="connsiteY5" fmla="*/ 390525 h 5209183"/>
              <a:gd name="connsiteX0" fmla="*/ 0 w 4607878"/>
              <a:gd name="connsiteY0" fmla="*/ 390525 h 5209183"/>
              <a:gd name="connsiteX1" fmla="*/ 1559878 w 4607878"/>
              <a:gd name="connsiteY1" fmla="*/ 0 h 5209183"/>
              <a:gd name="connsiteX2" fmla="*/ 4606290 w 4607878"/>
              <a:gd name="connsiteY2" fmla="*/ 7937 h 5209183"/>
              <a:gd name="connsiteX3" fmla="*/ 4607878 w 4607878"/>
              <a:gd name="connsiteY3" fmla="*/ 5209183 h 5209183"/>
              <a:gd name="connsiteX4" fmla="*/ 493395 w 4607878"/>
              <a:gd name="connsiteY4" fmla="*/ 5161558 h 5209183"/>
              <a:gd name="connsiteX5" fmla="*/ 0 w 4607878"/>
              <a:gd name="connsiteY5" fmla="*/ 390525 h 5209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07878" h="5209183">
                <a:moveTo>
                  <a:pt x="0" y="390525"/>
                </a:moveTo>
                <a:lnTo>
                  <a:pt x="1559878" y="0"/>
                </a:lnTo>
                <a:lnTo>
                  <a:pt x="4606290" y="7937"/>
                </a:lnTo>
                <a:cubicBezTo>
                  <a:pt x="4606819" y="1741686"/>
                  <a:pt x="4607349" y="3475434"/>
                  <a:pt x="4607878" y="5209183"/>
                </a:cubicBezTo>
                <a:lnTo>
                  <a:pt x="493395" y="5161558"/>
                </a:lnTo>
                <a:lnTo>
                  <a:pt x="0" y="390525"/>
                </a:lnTo>
                <a:close/>
              </a:path>
            </a:pathLst>
          </a:custGeom>
          <a:solidFill>
            <a:srgbClr val="565656"/>
          </a:solidFill>
          <a:ln w="3175">
            <a:noFill/>
          </a:ln>
        </p:spPr>
        <p:txBody>
          <a:bodyPr lIns="684000" tIns="1188000" rIns="180000"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Titillium" pitchFamily="50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Tx/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Titillium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Tx/>
              <a:buFont typeface="TitilliumText25L" pitchFamily="50" charset="0"/>
              <a:buChar char="»"/>
              <a:defRPr sz="2000" kern="1200">
                <a:solidFill>
                  <a:schemeClr val="tx1"/>
                </a:solidFill>
                <a:latin typeface="Titillium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Tx/>
              <a:buFont typeface="TitilliumText25L" pitchFamily="50" charset="0"/>
              <a:buChar char="»"/>
              <a:defRPr sz="2000" kern="1200">
                <a:solidFill>
                  <a:schemeClr val="tx1"/>
                </a:solidFill>
                <a:latin typeface="TitilliumText25L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Tx/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TitilliumText25L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CH" dirty="0">
              <a:solidFill>
                <a:schemeClr val="bg1"/>
              </a:solidFill>
            </a:endParaRPr>
          </a:p>
          <a:p>
            <a:endParaRPr lang="de-CH" dirty="0">
              <a:solidFill>
                <a:schemeClr val="bg1"/>
              </a:solidFill>
            </a:endParaRPr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4"/>
          </p:nvPr>
        </p:nvSpPr>
        <p:spPr>
          <a:xfrm>
            <a:off x="5220072" y="1414542"/>
            <a:ext cx="3239716" cy="3045941"/>
          </a:xfrm>
        </p:spPr>
        <p:txBody>
          <a:bodyPr>
            <a:normAutofit/>
          </a:bodyPr>
          <a:lstStyle>
            <a:lvl1pPr marL="342900" indent="-342900">
              <a:buClr>
                <a:schemeClr val="bg1"/>
              </a:buClr>
              <a:buFont typeface="Wingdings" panose="05000000000000000000" pitchFamily="2" charset="2"/>
              <a:buChar char="§"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76449"/>
            <a:ext cx="1259632" cy="466063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676731" y="236450"/>
            <a:ext cx="3535230" cy="519574"/>
          </a:xfrm>
        </p:spPr>
        <p:txBody>
          <a:bodyPr anchor="t">
            <a:noAutofit/>
          </a:bodyPr>
          <a:lstStyle>
            <a:lvl1pPr algn="l">
              <a:defRPr sz="2800" b="1" baseline="0">
                <a:latin typeface="Titillium" panose="00000500000000000000" pitchFamily="50" charset="0"/>
              </a:defRPr>
            </a:lvl1pPr>
          </a:lstStyle>
          <a:p>
            <a:r>
              <a:rPr lang="de-DE" dirty="0"/>
              <a:t>Überschrift 1</a:t>
            </a:r>
            <a:endParaRPr lang="de-CH" dirty="0"/>
          </a:p>
        </p:txBody>
      </p:sp>
      <p:sp>
        <p:nvSpPr>
          <p:cNvPr id="10" name="Inhaltsplatzhalter 3"/>
          <p:cNvSpPr>
            <a:spLocks noGrp="1"/>
          </p:cNvSpPr>
          <p:nvPr>
            <p:ph sz="quarter" idx="18"/>
          </p:nvPr>
        </p:nvSpPr>
        <p:spPr>
          <a:xfrm>
            <a:off x="676730" y="1436527"/>
            <a:ext cx="3535230" cy="3023956"/>
          </a:xfrm>
        </p:spPr>
        <p:txBody>
          <a:bodyPr>
            <a:normAutofit/>
          </a:bodyPr>
          <a:lstStyle>
            <a:lvl1pPr marL="271463" indent="-271463">
              <a:defRPr sz="1800"/>
            </a:lvl1pPr>
            <a:lvl2pPr marL="742950" indent="-285750">
              <a:buSzPct val="60000"/>
              <a:buFont typeface="Wingdings 2" panose="05020102010507070707" pitchFamily="18" charset="2"/>
              <a:buChar char=""/>
              <a:defRPr sz="1800"/>
            </a:lvl2pPr>
            <a:lvl3pPr marL="1143000" indent="-228600">
              <a:buSzPct val="70000"/>
              <a:buFont typeface="Wingdings 2" panose="05020102010507070707" pitchFamily="18" charset="2"/>
              <a:buChar char=""/>
              <a:defRPr sz="1600"/>
            </a:lvl3pPr>
            <a:lvl4pPr marL="1600200" indent="-228600">
              <a:buSzPct val="40000"/>
              <a:buFont typeface="Wingdings 2" panose="05020102010507070707" pitchFamily="18" charset="2"/>
              <a:buChar char="¿"/>
              <a:defRPr sz="1600">
                <a:latin typeface="Titillium" panose="00000500000000000000" pitchFamily="50" charset="0"/>
              </a:defRPr>
            </a:lvl4pPr>
            <a:lvl5pPr>
              <a:defRPr sz="1600">
                <a:latin typeface="Titillium" panose="00000500000000000000" pitchFamily="50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</p:spTree>
    <p:extLst>
      <p:ext uri="{BB962C8B-B14F-4D97-AF65-F5344CB8AC3E}">
        <p14:creationId xmlns:p14="http://schemas.microsoft.com/office/powerpoint/2010/main" val="1751095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/Untertitel + Inhalt und Infosqu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1"/>
          <p:cNvSpPr txBox="1">
            <a:spLocks/>
          </p:cNvSpPr>
          <p:nvPr userDrawn="1"/>
        </p:nvSpPr>
        <p:spPr>
          <a:xfrm>
            <a:off x="4556760" y="-7937"/>
            <a:ext cx="4607878" cy="5209183"/>
          </a:xfrm>
          <a:custGeom>
            <a:avLst/>
            <a:gdLst>
              <a:gd name="connsiteX0" fmla="*/ 0 w 3887788"/>
              <a:gd name="connsiteY0" fmla="*/ 0 h 2866033"/>
              <a:gd name="connsiteX1" fmla="*/ 3887788 w 3887788"/>
              <a:gd name="connsiteY1" fmla="*/ 0 h 2866033"/>
              <a:gd name="connsiteX2" fmla="*/ 3887788 w 3887788"/>
              <a:gd name="connsiteY2" fmla="*/ 2866033 h 2866033"/>
              <a:gd name="connsiteX3" fmla="*/ 0 w 3887788"/>
              <a:gd name="connsiteY3" fmla="*/ 2866033 h 2866033"/>
              <a:gd name="connsiteX4" fmla="*/ 0 w 3887788"/>
              <a:gd name="connsiteY4" fmla="*/ 0 h 2866033"/>
              <a:gd name="connsiteX0" fmla="*/ 0 w 3887788"/>
              <a:gd name="connsiteY0" fmla="*/ 1571625 h 4437658"/>
              <a:gd name="connsiteX1" fmla="*/ 1544638 w 3887788"/>
              <a:gd name="connsiteY1" fmla="*/ 0 h 4437658"/>
              <a:gd name="connsiteX2" fmla="*/ 3887788 w 3887788"/>
              <a:gd name="connsiteY2" fmla="*/ 4437658 h 4437658"/>
              <a:gd name="connsiteX3" fmla="*/ 0 w 3887788"/>
              <a:gd name="connsiteY3" fmla="*/ 4437658 h 4437658"/>
              <a:gd name="connsiteX4" fmla="*/ 0 w 3887788"/>
              <a:gd name="connsiteY4" fmla="*/ 1571625 h 4437658"/>
              <a:gd name="connsiteX0" fmla="*/ 0 w 3887788"/>
              <a:gd name="connsiteY0" fmla="*/ 1571625 h 4437658"/>
              <a:gd name="connsiteX1" fmla="*/ 1544638 w 3887788"/>
              <a:gd name="connsiteY1" fmla="*/ 0 h 4437658"/>
              <a:gd name="connsiteX2" fmla="*/ 2581275 w 3887788"/>
              <a:gd name="connsiteY2" fmla="*/ 1979612 h 4437658"/>
              <a:gd name="connsiteX3" fmla="*/ 3887788 w 3887788"/>
              <a:gd name="connsiteY3" fmla="*/ 4437658 h 4437658"/>
              <a:gd name="connsiteX4" fmla="*/ 0 w 3887788"/>
              <a:gd name="connsiteY4" fmla="*/ 4437658 h 4437658"/>
              <a:gd name="connsiteX5" fmla="*/ 0 w 3887788"/>
              <a:gd name="connsiteY5" fmla="*/ 1571625 h 4437658"/>
              <a:gd name="connsiteX0" fmla="*/ 0 w 4591050"/>
              <a:gd name="connsiteY0" fmla="*/ 1571625 h 4437658"/>
              <a:gd name="connsiteX1" fmla="*/ 1544638 w 4591050"/>
              <a:gd name="connsiteY1" fmla="*/ 0 h 4437658"/>
              <a:gd name="connsiteX2" fmla="*/ 4591050 w 4591050"/>
              <a:gd name="connsiteY2" fmla="*/ 7937 h 4437658"/>
              <a:gd name="connsiteX3" fmla="*/ 3887788 w 4591050"/>
              <a:gd name="connsiteY3" fmla="*/ 4437658 h 4437658"/>
              <a:gd name="connsiteX4" fmla="*/ 0 w 4591050"/>
              <a:gd name="connsiteY4" fmla="*/ 4437658 h 4437658"/>
              <a:gd name="connsiteX5" fmla="*/ 0 w 4591050"/>
              <a:gd name="connsiteY5" fmla="*/ 1571625 h 4437658"/>
              <a:gd name="connsiteX0" fmla="*/ 0 w 4592638"/>
              <a:gd name="connsiteY0" fmla="*/ 1571625 h 5209183"/>
              <a:gd name="connsiteX1" fmla="*/ 1544638 w 4592638"/>
              <a:gd name="connsiteY1" fmla="*/ 0 h 5209183"/>
              <a:gd name="connsiteX2" fmla="*/ 4591050 w 4592638"/>
              <a:gd name="connsiteY2" fmla="*/ 7937 h 5209183"/>
              <a:gd name="connsiteX3" fmla="*/ 4592638 w 4592638"/>
              <a:gd name="connsiteY3" fmla="*/ 5209183 h 5209183"/>
              <a:gd name="connsiteX4" fmla="*/ 0 w 4592638"/>
              <a:gd name="connsiteY4" fmla="*/ 4437658 h 5209183"/>
              <a:gd name="connsiteX5" fmla="*/ 0 w 4592638"/>
              <a:gd name="connsiteY5" fmla="*/ 1571625 h 5209183"/>
              <a:gd name="connsiteX0" fmla="*/ 9525 w 4602163"/>
              <a:gd name="connsiteY0" fmla="*/ 1571625 h 5209183"/>
              <a:gd name="connsiteX1" fmla="*/ 1554163 w 4602163"/>
              <a:gd name="connsiteY1" fmla="*/ 0 h 5209183"/>
              <a:gd name="connsiteX2" fmla="*/ 4600575 w 4602163"/>
              <a:gd name="connsiteY2" fmla="*/ 7937 h 5209183"/>
              <a:gd name="connsiteX3" fmla="*/ 4602163 w 4602163"/>
              <a:gd name="connsiteY3" fmla="*/ 5209183 h 5209183"/>
              <a:gd name="connsiteX4" fmla="*/ 0 w 4602163"/>
              <a:gd name="connsiteY4" fmla="*/ 5152033 h 5209183"/>
              <a:gd name="connsiteX5" fmla="*/ 9525 w 4602163"/>
              <a:gd name="connsiteY5" fmla="*/ 1571625 h 5209183"/>
              <a:gd name="connsiteX0" fmla="*/ 9525 w 4602163"/>
              <a:gd name="connsiteY0" fmla="*/ 238125 h 5209183"/>
              <a:gd name="connsiteX1" fmla="*/ 1554163 w 4602163"/>
              <a:gd name="connsiteY1" fmla="*/ 0 h 5209183"/>
              <a:gd name="connsiteX2" fmla="*/ 4600575 w 4602163"/>
              <a:gd name="connsiteY2" fmla="*/ 7937 h 5209183"/>
              <a:gd name="connsiteX3" fmla="*/ 4602163 w 4602163"/>
              <a:gd name="connsiteY3" fmla="*/ 5209183 h 5209183"/>
              <a:gd name="connsiteX4" fmla="*/ 0 w 4602163"/>
              <a:gd name="connsiteY4" fmla="*/ 5152033 h 5209183"/>
              <a:gd name="connsiteX5" fmla="*/ 9525 w 4602163"/>
              <a:gd name="connsiteY5" fmla="*/ 238125 h 5209183"/>
              <a:gd name="connsiteX0" fmla="*/ 0 w 4592638"/>
              <a:gd name="connsiteY0" fmla="*/ 238125 h 5209183"/>
              <a:gd name="connsiteX1" fmla="*/ 1544638 w 4592638"/>
              <a:gd name="connsiteY1" fmla="*/ 0 h 5209183"/>
              <a:gd name="connsiteX2" fmla="*/ 4591050 w 4592638"/>
              <a:gd name="connsiteY2" fmla="*/ 7937 h 5209183"/>
              <a:gd name="connsiteX3" fmla="*/ 4592638 w 4592638"/>
              <a:gd name="connsiteY3" fmla="*/ 5209183 h 5209183"/>
              <a:gd name="connsiteX4" fmla="*/ 333375 w 4592638"/>
              <a:gd name="connsiteY4" fmla="*/ 5161558 h 5209183"/>
              <a:gd name="connsiteX5" fmla="*/ 0 w 4592638"/>
              <a:gd name="connsiteY5" fmla="*/ 238125 h 5209183"/>
              <a:gd name="connsiteX0" fmla="*/ 0 w 4607878"/>
              <a:gd name="connsiteY0" fmla="*/ 390525 h 5209183"/>
              <a:gd name="connsiteX1" fmla="*/ 1559878 w 4607878"/>
              <a:gd name="connsiteY1" fmla="*/ 0 h 5209183"/>
              <a:gd name="connsiteX2" fmla="*/ 4606290 w 4607878"/>
              <a:gd name="connsiteY2" fmla="*/ 7937 h 5209183"/>
              <a:gd name="connsiteX3" fmla="*/ 4607878 w 4607878"/>
              <a:gd name="connsiteY3" fmla="*/ 5209183 h 5209183"/>
              <a:gd name="connsiteX4" fmla="*/ 348615 w 4607878"/>
              <a:gd name="connsiteY4" fmla="*/ 5161558 h 5209183"/>
              <a:gd name="connsiteX5" fmla="*/ 0 w 4607878"/>
              <a:gd name="connsiteY5" fmla="*/ 390525 h 5209183"/>
              <a:gd name="connsiteX0" fmla="*/ 0 w 4607878"/>
              <a:gd name="connsiteY0" fmla="*/ 390525 h 5209183"/>
              <a:gd name="connsiteX1" fmla="*/ 1559878 w 4607878"/>
              <a:gd name="connsiteY1" fmla="*/ 0 h 5209183"/>
              <a:gd name="connsiteX2" fmla="*/ 4606290 w 4607878"/>
              <a:gd name="connsiteY2" fmla="*/ 7937 h 5209183"/>
              <a:gd name="connsiteX3" fmla="*/ 4607878 w 4607878"/>
              <a:gd name="connsiteY3" fmla="*/ 5209183 h 5209183"/>
              <a:gd name="connsiteX4" fmla="*/ 493395 w 4607878"/>
              <a:gd name="connsiteY4" fmla="*/ 5161558 h 5209183"/>
              <a:gd name="connsiteX5" fmla="*/ 0 w 4607878"/>
              <a:gd name="connsiteY5" fmla="*/ 390525 h 5209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07878" h="5209183">
                <a:moveTo>
                  <a:pt x="0" y="390525"/>
                </a:moveTo>
                <a:lnTo>
                  <a:pt x="1559878" y="0"/>
                </a:lnTo>
                <a:lnTo>
                  <a:pt x="4606290" y="7937"/>
                </a:lnTo>
                <a:cubicBezTo>
                  <a:pt x="4606819" y="1741686"/>
                  <a:pt x="4607349" y="3475434"/>
                  <a:pt x="4607878" y="5209183"/>
                </a:cubicBezTo>
                <a:lnTo>
                  <a:pt x="493395" y="5161558"/>
                </a:lnTo>
                <a:lnTo>
                  <a:pt x="0" y="390525"/>
                </a:lnTo>
                <a:close/>
              </a:path>
            </a:pathLst>
          </a:custGeom>
          <a:solidFill>
            <a:srgbClr val="565656"/>
          </a:solidFill>
          <a:ln w="3175">
            <a:noFill/>
          </a:ln>
        </p:spPr>
        <p:txBody>
          <a:bodyPr lIns="684000" tIns="1188000" rIns="180000"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Titillium" pitchFamily="50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Tx/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Titillium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Tx/>
              <a:buFont typeface="TitilliumText25L" pitchFamily="50" charset="0"/>
              <a:buChar char="»"/>
              <a:defRPr sz="2000" kern="1200">
                <a:solidFill>
                  <a:schemeClr val="tx1"/>
                </a:solidFill>
                <a:latin typeface="Titillium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Tx/>
              <a:buFont typeface="TitilliumText25L" pitchFamily="50" charset="0"/>
              <a:buChar char="»"/>
              <a:defRPr sz="2000" kern="1200">
                <a:solidFill>
                  <a:schemeClr val="tx1"/>
                </a:solidFill>
                <a:latin typeface="TitilliumText25L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Tx/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TitilliumText25L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CH" dirty="0">
              <a:solidFill>
                <a:schemeClr val="bg1"/>
              </a:solidFill>
            </a:endParaRPr>
          </a:p>
          <a:p>
            <a:endParaRPr lang="de-CH" dirty="0">
              <a:solidFill>
                <a:schemeClr val="bg1"/>
              </a:solidFill>
            </a:endParaRPr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4"/>
          </p:nvPr>
        </p:nvSpPr>
        <p:spPr>
          <a:xfrm>
            <a:off x="5220072" y="1414542"/>
            <a:ext cx="3239716" cy="3045941"/>
          </a:xfrm>
        </p:spPr>
        <p:txBody>
          <a:bodyPr>
            <a:normAutofit/>
          </a:bodyPr>
          <a:lstStyle>
            <a:lvl1pPr marL="342900" indent="-342900">
              <a:buClr>
                <a:schemeClr val="bg1"/>
              </a:buClr>
              <a:buFont typeface="Wingdings" panose="05000000000000000000" pitchFamily="2" charset="2"/>
              <a:buChar char="§"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76449"/>
            <a:ext cx="1259632" cy="466063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676731" y="236450"/>
            <a:ext cx="3535230" cy="519574"/>
          </a:xfrm>
        </p:spPr>
        <p:txBody>
          <a:bodyPr anchor="t">
            <a:noAutofit/>
          </a:bodyPr>
          <a:lstStyle>
            <a:lvl1pPr algn="l">
              <a:defRPr sz="2800" b="1" baseline="0">
                <a:latin typeface="Titillium" panose="00000500000000000000" pitchFamily="50" charset="0"/>
              </a:defRPr>
            </a:lvl1pPr>
          </a:lstStyle>
          <a:p>
            <a:r>
              <a:rPr lang="de-DE" dirty="0"/>
              <a:t>Überschrift 1</a:t>
            </a:r>
            <a:endParaRPr lang="de-CH" dirty="0"/>
          </a:p>
        </p:txBody>
      </p:sp>
      <p:sp>
        <p:nvSpPr>
          <p:cNvPr id="13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78698" y="615164"/>
            <a:ext cx="3534338" cy="461665"/>
          </a:xfrm>
        </p:spPr>
        <p:txBody>
          <a:bodyPr>
            <a:noAutofit/>
          </a:bodyPr>
          <a:lstStyle>
            <a:lvl1pPr marL="0" indent="0">
              <a:buNone/>
              <a:defRPr sz="2400" b="0" baseline="0">
                <a:solidFill>
                  <a:srgbClr val="009EE3"/>
                </a:solidFill>
                <a:latin typeface="Titillium" pitchFamily="50" charset="0"/>
              </a:defRPr>
            </a:lvl1pPr>
          </a:lstStyle>
          <a:p>
            <a:pPr lvl="0"/>
            <a:r>
              <a:rPr lang="de-CH" dirty="0"/>
              <a:t>Überschrift 2</a:t>
            </a:r>
          </a:p>
        </p:txBody>
      </p:sp>
      <p:sp>
        <p:nvSpPr>
          <p:cNvPr id="12" name="Inhaltsplatzhalter 3"/>
          <p:cNvSpPr>
            <a:spLocks noGrp="1"/>
          </p:cNvSpPr>
          <p:nvPr>
            <p:ph sz="quarter" idx="18"/>
          </p:nvPr>
        </p:nvSpPr>
        <p:spPr>
          <a:xfrm>
            <a:off x="676730" y="1436527"/>
            <a:ext cx="3535230" cy="3023956"/>
          </a:xfrm>
        </p:spPr>
        <p:txBody>
          <a:bodyPr>
            <a:normAutofit/>
          </a:bodyPr>
          <a:lstStyle>
            <a:lvl1pPr marL="271463" indent="-271463">
              <a:defRPr sz="1800"/>
            </a:lvl1pPr>
            <a:lvl2pPr marL="742950" indent="-285750">
              <a:buSzPct val="60000"/>
              <a:buFont typeface="Wingdings 2" panose="05020102010507070707" pitchFamily="18" charset="2"/>
              <a:buChar char=""/>
              <a:defRPr sz="1800"/>
            </a:lvl2pPr>
            <a:lvl3pPr marL="1143000" indent="-228600">
              <a:buSzPct val="70000"/>
              <a:buFont typeface="Wingdings 2" panose="05020102010507070707" pitchFamily="18" charset="2"/>
              <a:buChar char=""/>
              <a:defRPr sz="1600"/>
            </a:lvl3pPr>
            <a:lvl4pPr marL="1600200" indent="-228600">
              <a:buSzPct val="40000"/>
              <a:buFont typeface="Wingdings 2" panose="05020102010507070707" pitchFamily="18" charset="2"/>
              <a:buChar char="¿"/>
              <a:defRPr sz="1600">
                <a:latin typeface="Titillium" panose="00000500000000000000" pitchFamily="50" charset="0"/>
              </a:defRPr>
            </a:lvl4pPr>
            <a:lvl5pPr>
              <a:defRPr sz="1600">
                <a:latin typeface="Titillium" panose="00000500000000000000" pitchFamily="50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</p:spTree>
    <p:extLst>
      <p:ext uri="{BB962C8B-B14F-4D97-AF65-F5344CB8AC3E}">
        <p14:creationId xmlns:p14="http://schemas.microsoft.com/office/powerpoint/2010/main" val="5580747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/Untertitel/Zwischentitel + Inhalt und Infosqu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1"/>
          <p:cNvSpPr txBox="1">
            <a:spLocks/>
          </p:cNvSpPr>
          <p:nvPr userDrawn="1"/>
        </p:nvSpPr>
        <p:spPr>
          <a:xfrm>
            <a:off x="4556760" y="-7937"/>
            <a:ext cx="4607878" cy="5209183"/>
          </a:xfrm>
          <a:custGeom>
            <a:avLst/>
            <a:gdLst>
              <a:gd name="connsiteX0" fmla="*/ 0 w 3887788"/>
              <a:gd name="connsiteY0" fmla="*/ 0 h 2866033"/>
              <a:gd name="connsiteX1" fmla="*/ 3887788 w 3887788"/>
              <a:gd name="connsiteY1" fmla="*/ 0 h 2866033"/>
              <a:gd name="connsiteX2" fmla="*/ 3887788 w 3887788"/>
              <a:gd name="connsiteY2" fmla="*/ 2866033 h 2866033"/>
              <a:gd name="connsiteX3" fmla="*/ 0 w 3887788"/>
              <a:gd name="connsiteY3" fmla="*/ 2866033 h 2866033"/>
              <a:gd name="connsiteX4" fmla="*/ 0 w 3887788"/>
              <a:gd name="connsiteY4" fmla="*/ 0 h 2866033"/>
              <a:gd name="connsiteX0" fmla="*/ 0 w 3887788"/>
              <a:gd name="connsiteY0" fmla="*/ 1571625 h 4437658"/>
              <a:gd name="connsiteX1" fmla="*/ 1544638 w 3887788"/>
              <a:gd name="connsiteY1" fmla="*/ 0 h 4437658"/>
              <a:gd name="connsiteX2" fmla="*/ 3887788 w 3887788"/>
              <a:gd name="connsiteY2" fmla="*/ 4437658 h 4437658"/>
              <a:gd name="connsiteX3" fmla="*/ 0 w 3887788"/>
              <a:gd name="connsiteY3" fmla="*/ 4437658 h 4437658"/>
              <a:gd name="connsiteX4" fmla="*/ 0 w 3887788"/>
              <a:gd name="connsiteY4" fmla="*/ 1571625 h 4437658"/>
              <a:gd name="connsiteX0" fmla="*/ 0 w 3887788"/>
              <a:gd name="connsiteY0" fmla="*/ 1571625 h 4437658"/>
              <a:gd name="connsiteX1" fmla="*/ 1544638 w 3887788"/>
              <a:gd name="connsiteY1" fmla="*/ 0 h 4437658"/>
              <a:gd name="connsiteX2" fmla="*/ 2581275 w 3887788"/>
              <a:gd name="connsiteY2" fmla="*/ 1979612 h 4437658"/>
              <a:gd name="connsiteX3" fmla="*/ 3887788 w 3887788"/>
              <a:gd name="connsiteY3" fmla="*/ 4437658 h 4437658"/>
              <a:gd name="connsiteX4" fmla="*/ 0 w 3887788"/>
              <a:gd name="connsiteY4" fmla="*/ 4437658 h 4437658"/>
              <a:gd name="connsiteX5" fmla="*/ 0 w 3887788"/>
              <a:gd name="connsiteY5" fmla="*/ 1571625 h 4437658"/>
              <a:gd name="connsiteX0" fmla="*/ 0 w 4591050"/>
              <a:gd name="connsiteY0" fmla="*/ 1571625 h 4437658"/>
              <a:gd name="connsiteX1" fmla="*/ 1544638 w 4591050"/>
              <a:gd name="connsiteY1" fmla="*/ 0 h 4437658"/>
              <a:gd name="connsiteX2" fmla="*/ 4591050 w 4591050"/>
              <a:gd name="connsiteY2" fmla="*/ 7937 h 4437658"/>
              <a:gd name="connsiteX3" fmla="*/ 3887788 w 4591050"/>
              <a:gd name="connsiteY3" fmla="*/ 4437658 h 4437658"/>
              <a:gd name="connsiteX4" fmla="*/ 0 w 4591050"/>
              <a:gd name="connsiteY4" fmla="*/ 4437658 h 4437658"/>
              <a:gd name="connsiteX5" fmla="*/ 0 w 4591050"/>
              <a:gd name="connsiteY5" fmla="*/ 1571625 h 4437658"/>
              <a:gd name="connsiteX0" fmla="*/ 0 w 4592638"/>
              <a:gd name="connsiteY0" fmla="*/ 1571625 h 5209183"/>
              <a:gd name="connsiteX1" fmla="*/ 1544638 w 4592638"/>
              <a:gd name="connsiteY1" fmla="*/ 0 h 5209183"/>
              <a:gd name="connsiteX2" fmla="*/ 4591050 w 4592638"/>
              <a:gd name="connsiteY2" fmla="*/ 7937 h 5209183"/>
              <a:gd name="connsiteX3" fmla="*/ 4592638 w 4592638"/>
              <a:gd name="connsiteY3" fmla="*/ 5209183 h 5209183"/>
              <a:gd name="connsiteX4" fmla="*/ 0 w 4592638"/>
              <a:gd name="connsiteY4" fmla="*/ 4437658 h 5209183"/>
              <a:gd name="connsiteX5" fmla="*/ 0 w 4592638"/>
              <a:gd name="connsiteY5" fmla="*/ 1571625 h 5209183"/>
              <a:gd name="connsiteX0" fmla="*/ 9525 w 4602163"/>
              <a:gd name="connsiteY0" fmla="*/ 1571625 h 5209183"/>
              <a:gd name="connsiteX1" fmla="*/ 1554163 w 4602163"/>
              <a:gd name="connsiteY1" fmla="*/ 0 h 5209183"/>
              <a:gd name="connsiteX2" fmla="*/ 4600575 w 4602163"/>
              <a:gd name="connsiteY2" fmla="*/ 7937 h 5209183"/>
              <a:gd name="connsiteX3" fmla="*/ 4602163 w 4602163"/>
              <a:gd name="connsiteY3" fmla="*/ 5209183 h 5209183"/>
              <a:gd name="connsiteX4" fmla="*/ 0 w 4602163"/>
              <a:gd name="connsiteY4" fmla="*/ 5152033 h 5209183"/>
              <a:gd name="connsiteX5" fmla="*/ 9525 w 4602163"/>
              <a:gd name="connsiteY5" fmla="*/ 1571625 h 5209183"/>
              <a:gd name="connsiteX0" fmla="*/ 9525 w 4602163"/>
              <a:gd name="connsiteY0" fmla="*/ 238125 h 5209183"/>
              <a:gd name="connsiteX1" fmla="*/ 1554163 w 4602163"/>
              <a:gd name="connsiteY1" fmla="*/ 0 h 5209183"/>
              <a:gd name="connsiteX2" fmla="*/ 4600575 w 4602163"/>
              <a:gd name="connsiteY2" fmla="*/ 7937 h 5209183"/>
              <a:gd name="connsiteX3" fmla="*/ 4602163 w 4602163"/>
              <a:gd name="connsiteY3" fmla="*/ 5209183 h 5209183"/>
              <a:gd name="connsiteX4" fmla="*/ 0 w 4602163"/>
              <a:gd name="connsiteY4" fmla="*/ 5152033 h 5209183"/>
              <a:gd name="connsiteX5" fmla="*/ 9525 w 4602163"/>
              <a:gd name="connsiteY5" fmla="*/ 238125 h 5209183"/>
              <a:gd name="connsiteX0" fmla="*/ 0 w 4592638"/>
              <a:gd name="connsiteY0" fmla="*/ 238125 h 5209183"/>
              <a:gd name="connsiteX1" fmla="*/ 1544638 w 4592638"/>
              <a:gd name="connsiteY1" fmla="*/ 0 h 5209183"/>
              <a:gd name="connsiteX2" fmla="*/ 4591050 w 4592638"/>
              <a:gd name="connsiteY2" fmla="*/ 7937 h 5209183"/>
              <a:gd name="connsiteX3" fmla="*/ 4592638 w 4592638"/>
              <a:gd name="connsiteY3" fmla="*/ 5209183 h 5209183"/>
              <a:gd name="connsiteX4" fmla="*/ 333375 w 4592638"/>
              <a:gd name="connsiteY4" fmla="*/ 5161558 h 5209183"/>
              <a:gd name="connsiteX5" fmla="*/ 0 w 4592638"/>
              <a:gd name="connsiteY5" fmla="*/ 238125 h 5209183"/>
              <a:gd name="connsiteX0" fmla="*/ 0 w 4607878"/>
              <a:gd name="connsiteY0" fmla="*/ 390525 h 5209183"/>
              <a:gd name="connsiteX1" fmla="*/ 1559878 w 4607878"/>
              <a:gd name="connsiteY1" fmla="*/ 0 h 5209183"/>
              <a:gd name="connsiteX2" fmla="*/ 4606290 w 4607878"/>
              <a:gd name="connsiteY2" fmla="*/ 7937 h 5209183"/>
              <a:gd name="connsiteX3" fmla="*/ 4607878 w 4607878"/>
              <a:gd name="connsiteY3" fmla="*/ 5209183 h 5209183"/>
              <a:gd name="connsiteX4" fmla="*/ 348615 w 4607878"/>
              <a:gd name="connsiteY4" fmla="*/ 5161558 h 5209183"/>
              <a:gd name="connsiteX5" fmla="*/ 0 w 4607878"/>
              <a:gd name="connsiteY5" fmla="*/ 390525 h 5209183"/>
              <a:gd name="connsiteX0" fmla="*/ 0 w 4607878"/>
              <a:gd name="connsiteY0" fmla="*/ 390525 h 5209183"/>
              <a:gd name="connsiteX1" fmla="*/ 1559878 w 4607878"/>
              <a:gd name="connsiteY1" fmla="*/ 0 h 5209183"/>
              <a:gd name="connsiteX2" fmla="*/ 4606290 w 4607878"/>
              <a:gd name="connsiteY2" fmla="*/ 7937 h 5209183"/>
              <a:gd name="connsiteX3" fmla="*/ 4607878 w 4607878"/>
              <a:gd name="connsiteY3" fmla="*/ 5209183 h 5209183"/>
              <a:gd name="connsiteX4" fmla="*/ 493395 w 4607878"/>
              <a:gd name="connsiteY4" fmla="*/ 5161558 h 5209183"/>
              <a:gd name="connsiteX5" fmla="*/ 0 w 4607878"/>
              <a:gd name="connsiteY5" fmla="*/ 390525 h 5209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07878" h="5209183">
                <a:moveTo>
                  <a:pt x="0" y="390525"/>
                </a:moveTo>
                <a:lnTo>
                  <a:pt x="1559878" y="0"/>
                </a:lnTo>
                <a:lnTo>
                  <a:pt x="4606290" y="7937"/>
                </a:lnTo>
                <a:cubicBezTo>
                  <a:pt x="4606819" y="1741686"/>
                  <a:pt x="4607349" y="3475434"/>
                  <a:pt x="4607878" y="5209183"/>
                </a:cubicBezTo>
                <a:lnTo>
                  <a:pt x="493395" y="5161558"/>
                </a:lnTo>
                <a:lnTo>
                  <a:pt x="0" y="390525"/>
                </a:lnTo>
                <a:close/>
              </a:path>
            </a:pathLst>
          </a:custGeom>
          <a:solidFill>
            <a:srgbClr val="565656"/>
          </a:solidFill>
          <a:ln w="3175">
            <a:noFill/>
          </a:ln>
        </p:spPr>
        <p:txBody>
          <a:bodyPr lIns="684000" tIns="1188000" rIns="180000"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Titillium" pitchFamily="50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Tx/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Titillium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Tx/>
              <a:buFont typeface="TitilliumText25L" pitchFamily="50" charset="0"/>
              <a:buChar char="»"/>
              <a:defRPr sz="2000" kern="1200">
                <a:solidFill>
                  <a:schemeClr val="tx1"/>
                </a:solidFill>
                <a:latin typeface="Titillium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Tx/>
              <a:buFont typeface="TitilliumText25L" pitchFamily="50" charset="0"/>
              <a:buChar char="»"/>
              <a:defRPr sz="2000" kern="1200">
                <a:solidFill>
                  <a:schemeClr val="tx1"/>
                </a:solidFill>
                <a:latin typeface="TitilliumText25L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Tx/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TitilliumText25L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CH" dirty="0">
              <a:solidFill>
                <a:schemeClr val="bg1"/>
              </a:solidFill>
            </a:endParaRPr>
          </a:p>
          <a:p>
            <a:endParaRPr lang="de-CH" dirty="0">
              <a:solidFill>
                <a:schemeClr val="bg1"/>
              </a:solidFill>
            </a:endParaRPr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76449"/>
            <a:ext cx="1259632" cy="466063"/>
          </a:xfrm>
          <a:prstGeom prst="rect">
            <a:avLst/>
          </a:prstGeom>
        </p:spPr>
      </p:pic>
      <p:sp>
        <p:nvSpPr>
          <p:cNvPr id="21" name="Textplatzhalter 9"/>
          <p:cNvSpPr>
            <a:spLocks noGrp="1"/>
          </p:cNvSpPr>
          <p:nvPr>
            <p:ph type="body" sz="quarter" idx="14"/>
          </p:nvPr>
        </p:nvSpPr>
        <p:spPr>
          <a:xfrm>
            <a:off x="5220071" y="1770606"/>
            <a:ext cx="3239716" cy="2682022"/>
          </a:xfrm>
        </p:spPr>
        <p:txBody>
          <a:bodyPr>
            <a:normAutofit/>
          </a:bodyPr>
          <a:lstStyle>
            <a:lvl1pPr marL="342900" indent="-342900">
              <a:buClr>
                <a:schemeClr val="bg1"/>
              </a:buClr>
              <a:buFont typeface="Wingdings" panose="05000000000000000000" pitchFamily="2" charset="2"/>
              <a:buChar char="§"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platzhalter 2"/>
          <p:cNvSpPr>
            <a:spLocks noGrp="1"/>
          </p:cNvSpPr>
          <p:nvPr>
            <p:ph type="body" sz="quarter" idx="18" hasCustomPrompt="1"/>
          </p:nvPr>
        </p:nvSpPr>
        <p:spPr>
          <a:xfrm>
            <a:off x="677781" y="1419225"/>
            <a:ext cx="3534179" cy="354555"/>
          </a:xfrm>
        </p:spPr>
        <p:txBody>
          <a:bodyPr>
            <a:noAutofit/>
          </a:bodyPr>
          <a:lstStyle>
            <a:lvl1pPr marL="0" indent="0">
              <a:buNone/>
              <a:defRPr sz="1800" b="0"/>
            </a:lvl1pPr>
          </a:lstStyle>
          <a:p>
            <a:pPr lvl="0"/>
            <a:r>
              <a:rPr lang="de-CH" dirty="0"/>
              <a:t>Überschrift 3</a:t>
            </a:r>
          </a:p>
        </p:txBody>
      </p:sp>
      <p:sp>
        <p:nvSpPr>
          <p:cNvPr id="12" name="Textplatzhalter 2"/>
          <p:cNvSpPr>
            <a:spLocks noGrp="1"/>
          </p:cNvSpPr>
          <p:nvPr>
            <p:ph type="body" sz="quarter" idx="19" hasCustomPrompt="1"/>
          </p:nvPr>
        </p:nvSpPr>
        <p:spPr>
          <a:xfrm>
            <a:off x="5220072" y="1416050"/>
            <a:ext cx="3239716" cy="354555"/>
          </a:xfrm>
        </p:spPr>
        <p:txBody>
          <a:bodyPr>
            <a:noAutofit/>
          </a:bodyPr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CH" dirty="0"/>
              <a:t>Überschrift 3</a:t>
            </a: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676731" y="236450"/>
            <a:ext cx="3535230" cy="519574"/>
          </a:xfrm>
        </p:spPr>
        <p:txBody>
          <a:bodyPr anchor="t">
            <a:noAutofit/>
          </a:bodyPr>
          <a:lstStyle>
            <a:lvl1pPr algn="l">
              <a:defRPr sz="2800" b="1" baseline="0">
                <a:latin typeface="Titillium" panose="00000500000000000000" pitchFamily="50" charset="0"/>
              </a:defRPr>
            </a:lvl1pPr>
          </a:lstStyle>
          <a:p>
            <a:r>
              <a:rPr lang="de-DE" dirty="0"/>
              <a:t>Überschrift 1</a:t>
            </a:r>
            <a:endParaRPr lang="de-CH" dirty="0"/>
          </a:p>
        </p:txBody>
      </p:sp>
      <p:sp>
        <p:nvSpPr>
          <p:cNvPr id="15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78698" y="615164"/>
            <a:ext cx="3534338" cy="461665"/>
          </a:xfrm>
        </p:spPr>
        <p:txBody>
          <a:bodyPr>
            <a:noAutofit/>
          </a:bodyPr>
          <a:lstStyle>
            <a:lvl1pPr marL="0" indent="0">
              <a:buNone/>
              <a:defRPr sz="2400" b="0" baseline="0">
                <a:solidFill>
                  <a:srgbClr val="009EE3"/>
                </a:solidFill>
                <a:latin typeface="Titillium" pitchFamily="50" charset="0"/>
              </a:defRPr>
            </a:lvl1pPr>
          </a:lstStyle>
          <a:p>
            <a:pPr lvl="0"/>
            <a:r>
              <a:rPr lang="de-CH" dirty="0"/>
              <a:t>Überschrift 2</a:t>
            </a:r>
          </a:p>
        </p:txBody>
      </p:sp>
      <p:sp>
        <p:nvSpPr>
          <p:cNvPr id="14" name="Inhaltsplatzhalter 3"/>
          <p:cNvSpPr>
            <a:spLocks noGrp="1"/>
          </p:cNvSpPr>
          <p:nvPr>
            <p:ph sz="quarter" idx="20"/>
          </p:nvPr>
        </p:nvSpPr>
        <p:spPr>
          <a:xfrm>
            <a:off x="676730" y="1770605"/>
            <a:ext cx="3535230" cy="2689878"/>
          </a:xfrm>
        </p:spPr>
        <p:txBody>
          <a:bodyPr>
            <a:normAutofit/>
          </a:bodyPr>
          <a:lstStyle>
            <a:lvl1pPr marL="271463" indent="-271463">
              <a:defRPr sz="1800"/>
            </a:lvl1pPr>
            <a:lvl2pPr marL="742950" indent="-285750">
              <a:buSzPct val="60000"/>
              <a:buFont typeface="Wingdings 2" panose="05020102010507070707" pitchFamily="18" charset="2"/>
              <a:buChar char=""/>
              <a:defRPr sz="1800"/>
            </a:lvl2pPr>
            <a:lvl3pPr marL="1143000" indent="-228600">
              <a:buSzPct val="70000"/>
              <a:buFont typeface="Wingdings 2" panose="05020102010507070707" pitchFamily="18" charset="2"/>
              <a:buChar char=""/>
              <a:defRPr sz="1600"/>
            </a:lvl3pPr>
            <a:lvl4pPr marL="1600200" indent="-228600">
              <a:buSzPct val="40000"/>
              <a:buFont typeface="Wingdings 2" panose="05020102010507070707" pitchFamily="18" charset="2"/>
              <a:buChar char="¿"/>
              <a:defRPr sz="1600">
                <a:latin typeface="Titillium" panose="00000500000000000000" pitchFamily="50" charset="0"/>
              </a:defRPr>
            </a:lvl4pPr>
            <a:lvl5pPr>
              <a:defRPr sz="1600">
                <a:latin typeface="Titillium" panose="00000500000000000000" pitchFamily="50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</p:spTree>
    <p:extLst>
      <p:ext uri="{BB962C8B-B14F-4D97-AF65-F5344CB8AC3E}">
        <p14:creationId xmlns:p14="http://schemas.microsoft.com/office/powerpoint/2010/main" val="253721712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rvorhebung, Spickel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>
          <a:xfrm>
            <a:off x="-6306" y="1"/>
            <a:ext cx="9162918" cy="4464794"/>
          </a:xfrm>
          <a:custGeom>
            <a:avLst/>
            <a:gdLst>
              <a:gd name="connsiteX0" fmla="*/ 0 w 9144000"/>
              <a:gd name="connsiteY0" fmla="*/ 0 h 5143500"/>
              <a:gd name="connsiteX1" fmla="*/ 9144000 w 9144000"/>
              <a:gd name="connsiteY1" fmla="*/ 0 h 5143500"/>
              <a:gd name="connsiteX2" fmla="*/ 9144000 w 9144000"/>
              <a:gd name="connsiteY2" fmla="*/ 5143500 h 5143500"/>
              <a:gd name="connsiteX3" fmla="*/ 0 w 9144000"/>
              <a:gd name="connsiteY3" fmla="*/ 5143500 h 5143500"/>
              <a:gd name="connsiteX4" fmla="*/ 0 w 9144000"/>
              <a:gd name="connsiteY4" fmla="*/ 0 h 5143500"/>
              <a:gd name="connsiteX0" fmla="*/ 0 w 9144000"/>
              <a:gd name="connsiteY0" fmla="*/ 0 h 5143500"/>
              <a:gd name="connsiteX1" fmla="*/ 9144000 w 9144000"/>
              <a:gd name="connsiteY1" fmla="*/ 0 h 5143500"/>
              <a:gd name="connsiteX2" fmla="*/ 9144000 w 9144000"/>
              <a:gd name="connsiteY2" fmla="*/ 5143500 h 5143500"/>
              <a:gd name="connsiteX3" fmla="*/ 0 w 9144000"/>
              <a:gd name="connsiteY3" fmla="*/ 4361530 h 5143500"/>
              <a:gd name="connsiteX4" fmla="*/ 0 w 9144000"/>
              <a:gd name="connsiteY4" fmla="*/ 0 h 5143500"/>
              <a:gd name="connsiteX0" fmla="*/ 0 w 9144000"/>
              <a:gd name="connsiteY0" fmla="*/ 0 h 5143500"/>
              <a:gd name="connsiteX1" fmla="*/ 9144000 w 9144000"/>
              <a:gd name="connsiteY1" fmla="*/ 0 h 5143500"/>
              <a:gd name="connsiteX2" fmla="*/ 9144000 w 9144000"/>
              <a:gd name="connsiteY2" fmla="*/ 5143500 h 5143500"/>
              <a:gd name="connsiteX3" fmla="*/ 0 w 9144000"/>
              <a:gd name="connsiteY3" fmla="*/ 4329999 h 5143500"/>
              <a:gd name="connsiteX4" fmla="*/ 0 w 9144000"/>
              <a:gd name="connsiteY4" fmla="*/ 0 h 5143500"/>
              <a:gd name="connsiteX0" fmla="*/ 0 w 9144000"/>
              <a:gd name="connsiteY0" fmla="*/ 0 h 4399368"/>
              <a:gd name="connsiteX1" fmla="*/ 9144000 w 9144000"/>
              <a:gd name="connsiteY1" fmla="*/ 0 h 4399368"/>
              <a:gd name="connsiteX2" fmla="*/ 9131388 w 9144000"/>
              <a:gd name="connsiteY2" fmla="*/ 4399368 h 4399368"/>
              <a:gd name="connsiteX3" fmla="*/ 0 w 9144000"/>
              <a:gd name="connsiteY3" fmla="*/ 4329999 h 4399368"/>
              <a:gd name="connsiteX4" fmla="*/ 0 w 9144000"/>
              <a:gd name="connsiteY4" fmla="*/ 0 h 4399368"/>
              <a:gd name="connsiteX0" fmla="*/ 0 w 9144000"/>
              <a:gd name="connsiteY0" fmla="*/ 0 h 4399368"/>
              <a:gd name="connsiteX1" fmla="*/ 9144000 w 9144000"/>
              <a:gd name="connsiteY1" fmla="*/ 0 h 4399368"/>
              <a:gd name="connsiteX2" fmla="*/ 9131388 w 9144000"/>
              <a:gd name="connsiteY2" fmla="*/ 4399368 h 4399368"/>
              <a:gd name="connsiteX3" fmla="*/ 5328745 w 9144000"/>
              <a:gd name="connsiteY3" fmla="*/ 4370201 h 4399368"/>
              <a:gd name="connsiteX4" fmla="*/ 0 w 9144000"/>
              <a:gd name="connsiteY4" fmla="*/ 4329999 h 4399368"/>
              <a:gd name="connsiteX5" fmla="*/ 0 w 9144000"/>
              <a:gd name="connsiteY5" fmla="*/ 0 h 4399368"/>
              <a:gd name="connsiteX0" fmla="*/ 0 w 9144000"/>
              <a:gd name="connsiteY0" fmla="*/ 0 h 4811636"/>
              <a:gd name="connsiteX1" fmla="*/ 9144000 w 9144000"/>
              <a:gd name="connsiteY1" fmla="*/ 0 h 4811636"/>
              <a:gd name="connsiteX2" fmla="*/ 9131388 w 9144000"/>
              <a:gd name="connsiteY2" fmla="*/ 4399368 h 4811636"/>
              <a:gd name="connsiteX3" fmla="*/ 7870147 w 9144000"/>
              <a:gd name="connsiteY3" fmla="*/ 4811636 h 4811636"/>
              <a:gd name="connsiteX4" fmla="*/ 0 w 9144000"/>
              <a:gd name="connsiteY4" fmla="*/ 4329999 h 4811636"/>
              <a:gd name="connsiteX5" fmla="*/ 0 w 9144000"/>
              <a:gd name="connsiteY5" fmla="*/ 0 h 4811636"/>
              <a:gd name="connsiteX0" fmla="*/ 0 w 9144000"/>
              <a:gd name="connsiteY0" fmla="*/ 0 h 4975597"/>
              <a:gd name="connsiteX1" fmla="*/ 9144000 w 9144000"/>
              <a:gd name="connsiteY1" fmla="*/ 0 h 4975597"/>
              <a:gd name="connsiteX2" fmla="*/ 9131388 w 9144000"/>
              <a:gd name="connsiteY2" fmla="*/ 4399368 h 4975597"/>
              <a:gd name="connsiteX3" fmla="*/ 8135008 w 9144000"/>
              <a:gd name="connsiteY3" fmla="*/ 4975597 h 4975597"/>
              <a:gd name="connsiteX4" fmla="*/ 0 w 9144000"/>
              <a:gd name="connsiteY4" fmla="*/ 4329999 h 4975597"/>
              <a:gd name="connsiteX5" fmla="*/ 0 w 9144000"/>
              <a:gd name="connsiteY5" fmla="*/ 0 h 4975597"/>
              <a:gd name="connsiteX0" fmla="*/ 0 w 9150306"/>
              <a:gd name="connsiteY0" fmla="*/ 0 h 4975597"/>
              <a:gd name="connsiteX1" fmla="*/ 9144000 w 9150306"/>
              <a:gd name="connsiteY1" fmla="*/ 0 h 4975597"/>
              <a:gd name="connsiteX2" fmla="*/ 9150306 w 9150306"/>
              <a:gd name="connsiteY2" fmla="*/ 4393061 h 4975597"/>
              <a:gd name="connsiteX3" fmla="*/ 8135008 w 9150306"/>
              <a:gd name="connsiteY3" fmla="*/ 4975597 h 4975597"/>
              <a:gd name="connsiteX4" fmla="*/ 0 w 9150306"/>
              <a:gd name="connsiteY4" fmla="*/ 4329999 h 4975597"/>
              <a:gd name="connsiteX5" fmla="*/ 0 w 9150306"/>
              <a:gd name="connsiteY5" fmla="*/ 0 h 4975597"/>
              <a:gd name="connsiteX0" fmla="*/ 0 w 9162919"/>
              <a:gd name="connsiteY0" fmla="*/ 0 h 4975597"/>
              <a:gd name="connsiteX1" fmla="*/ 9144000 w 9162919"/>
              <a:gd name="connsiteY1" fmla="*/ 0 h 4975597"/>
              <a:gd name="connsiteX2" fmla="*/ 9162919 w 9162919"/>
              <a:gd name="connsiteY2" fmla="*/ 4639003 h 4975597"/>
              <a:gd name="connsiteX3" fmla="*/ 8135008 w 9162919"/>
              <a:gd name="connsiteY3" fmla="*/ 4975597 h 4975597"/>
              <a:gd name="connsiteX4" fmla="*/ 0 w 9162919"/>
              <a:gd name="connsiteY4" fmla="*/ 4329999 h 4975597"/>
              <a:gd name="connsiteX5" fmla="*/ 0 w 9162919"/>
              <a:gd name="connsiteY5" fmla="*/ 0 h 4975597"/>
              <a:gd name="connsiteX0" fmla="*/ 0 w 9162919"/>
              <a:gd name="connsiteY0" fmla="*/ 0 h 4975597"/>
              <a:gd name="connsiteX1" fmla="*/ 9144000 w 9162919"/>
              <a:gd name="connsiteY1" fmla="*/ 0 h 4975597"/>
              <a:gd name="connsiteX2" fmla="*/ 9162919 w 9162919"/>
              <a:gd name="connsiteY2" fmla="*/ 4639003 h 4975597"/>
              <a:gd name="connsiteX3" fmla="*/ 8135008 w 9162919"/>
              <a:gd name="connsiteY3" fmla="*/ 4975597 h 4975597"/>
              <a:gd name="connsiteX4" fmla="*/ 0 w 9162919"/>
              <a:gd name="connsiteY4" fmla="*/ 4399367 h 4975597"/>
              <a:gd name="connsiteX5" fmla="*/ 0 w 9162919"/>
              <a:gd name="connsiteY5" fmla="*/ 0 h 4975597"/>
              <a:gd name="connsiteX0" fmla="*/ 0 w 9162919"/>
              <a:gd name="connsiteY0" fmla="*/ 0 h 5019740"/>
              <a:gd name="connsiteX1" fmla="*/ 9144000 w 9162919"/>
              <a:gd name="connsiteY1" fmla="*/ 0 h 5019740"/>
              <a:gd name="connsiteX2" fmla="*/ 9162919 w 9162919"/>
              <a:gd name="connsiteY2" fmla="*/ 4639003 h 5019740"/>
              <a:gd name="connsiteX3" fmla="*/ 8141314 w 9162919"/>
              <a:gd name="connsiteY3" fmla="*/ 5019740 h 5019740"/>
              <a:gd name="connsiteX4" fmla="*/ 0 w 9162919"/>
              <a:gd name="connsiteY4" fmla="*/ 4399367 h 5019740"/>
              <a:gd name="connsiteX5" fmla="*/ 0 w 9162919"/>
              <a:gd name="connsiteY5" fmla="*/ 0 h 5019740"/>
              <a:gd name="connsiteX0" fmla="*/ 0 w 9162919"/>
              <a:gd name="connsiteY0" fmla="*/ 0 h 5019740"/>
              <a:gd name="connsiteX1" fmla="*/ 9144000 w 9162919"/>
              <a:gd name="connsiteY1" fmla="*/ 0 h 5019740"/>
              <a:gd name="connsiteX2" fmla="*/ 9162919 w 9162919"/>
              <a:gd name="connsiteY2" fmla="*/ 4260630 h 5019740"/>
              <a:gd name="connsiteX3" fmla="*/ 8141314 w 9162919"/>
              <a:gd name="connsiteY3" fmla="*/ 5019740 h 5019740"/>
              <a:gd name="connsiteX4" fmla="*/ 0 w 9162919"/>
              <a:gd name="connsiteY4" fmla="*/ 4399367 h 5019740"/>
              <a:gd name="connsiteX5" fmla="*/ 0 w 9162919"/>
              <a:gd name="connsiteY5" fmla="*/ 0 h 5019740"/>
              <a:gd name="connsiteX0" fmla="*/ 0 w 9162919"/>
              <a:gd name="connsiteY0" fmla="*/ 0 h 4710736"/>
              <a:gd name="connsiteX1" fmla="*/ 9144000 w 9162919"/>
              <a:gd name="connsiteY1" fmla="*/ 0 h 4710736"/>
              <a:gd name="connsiteX2" fmla="*/ 9162919 w 9162919"/>
              <a:gd name="connsiteY2" fmla="*/ 4260630 h 4710736"/>
              <a:gd name="connsiteX3" fmla="*/ 8570136 w 9162919"/>
              <a:gd name="connsiteY3" fmla="*/ 4710736 h 4710736"/>
              <a:gd name="connsiteX4" fmla="*/ 0 w 9162919"/>
              <a:gd name="connsiteY4" fmla="*/ 4399367 h 4710736"/>
              <a:gd name="connsiteX5" fmla="*/ 0 w 9162919"/>
              <a:gd name="connsiteY5" fmla="*/ 0 h 4710736"/>
              <a:gd name="connsiteX0" fmla="*/ 0 w 9162919"/>
              <a:gd name="connsiteY0" fmla="*/ 0 h 4799023"/>
              <a:gd name="connsiteX1" fmla="*/ 9144000 w 9162919"/>
              <a:gd name="connsiteY1" fmla="*/ 0 h 4799023"/>
              <a:gd name="connsiteX2" fmla="*/ 9162919 w 9162919"/>
              <a:gd name="connsiteY2" fmla="*/ 4260630 h 4799023"/>
              <a:gd name="connsiteX3" fmla="*/ 8160233 w 9162919"/>
              <a:gd name="connsiteY3" fmla="*/ 4799023 h 4799023"/>
              <a:gd name="connsiteX4" fmla="*/ 0 w 9162919"/>
              <a:gd name="connsiteY4" fmla="*/ 4399367 h 4799023"/>
              <a:gd name="connsiteX5" fmla="*/ 0 w 9162919"/>
              <a:gd name="connsiteY5" fmla="*/ 0 h 4799023"/>
              <a:gd name="connsiteX0" fmla="*/ 0 w 9162919"/>
              <a:gd name="connsiteY0" fmla="*/ 0 h 4799023"/>
              <a:gd name="connsiteX1" fmla="*/ 9144000 w 9162919"/>
              <a:gd name="connsiteY1" fmla="*/ 0 h 4799023"/>
              <a:gd name="connsiteX2" fmla="*/ 9162919 w 9162919"/>
              <a:gd name="connsiteY2" fmla="*/ 4380448 h 4799023"/>
              <a:gd name="connsiteX3" fmla="*/ 8160233 w 9162919"/>
              <a:gd name="connsiteY3" fmla="*/ 4799023 h 4799023"/>
              <a:gd name="connsiteX4" fmla="*/ 0 w 9162919"/>
              <a:gd name="connsiteY4" fmla="*/ 4399367 h 4799023"/>
              <a:gd name="connsiteX5" fmla="*/ 0 w 9162919"/>
              <a:gd name="connsiteY5" fmla="*/ 0 h 4799023"/>
              <a:gd name="connsiteX0" fmla="*/ 0 w 9162919"/>
              <a:gd name="connsiteY0" fmla="*/ 0 h 4799023"/>
              <a:gd name="connsiteX1" fmla="*/ 9144000 w 9162919"/>
              <a:gd name="connsiteY1" fmla="*/ 0 h 4799023"/>
              <a:gd name="connsiteX2" fmla="*/ 9162919 w 9162919"/>
              <a:gd name="connsiteY2" fmla="*/ 4380448 h 4799023"/>
              <a:gd name="connsiteX3" fmla="*/ 8160233 w 9162919"/>
              <a:gd name="connsiteY3" fmla="*/ 4799023 h 4799023"/>
              <a:gd name="connsiteX4" fmla="*/ 0 w 9162919"/>
              <a:gd name="connsiteY4" fmla="*/ 4355224 h 4799023"/>
              <a:gd name="connsiteX5" fmla="*/ 0 w 9162919"/>
              <a:gd name="connsiteY5" fmla="*/ 0 h 4799023"/>
              <a:gd name="connsiteX0" fmla="*/ 0 w 9162919"/>
              <a:gd name="connsiteY0" fmla="*/ 0 h 4805330"/>
              <a:gd name="connsiteX1" fmla="*/ 9144000 w 9162919"/>
              <a:gd name="connsiteY1" fmla="*/ 0 h 4805330"/>
              <a:gd name="connsiteX2" fmla="*/ 9162919 w 9162919"/>
              <a:gd name="connsiteY2" fmla="*/ 4380448 h 4805330"/>
              <a:gd name="connsiteX3" fmla="*/ 8469237 w 9162919"/>
              <a:gd name="connsiteY3" fmla="*/ 4805330 h 4805330"/>
              <a:gd name="connsiteX4" fmla="*/ 0 w 9162919"/>
              <a:gd name="connsiteY4" fmla="*/ 4355224 h 4805330"/>
              <a:gd name="connsiteX5" fmla="*/ 0 w 9162919"/>
              <a:gd name="connsiteY5" fmla="*/ 0 h 4805330"/>
              <a:gd name="connsiteX0" fmla="*/ 0 w 9145820"/>
              <a:gd name="connsiteY0" fmla="*/ 0 h 4805330"/>
              <a:gd name="connsiteX1" fmla="*/ 9144000 w 9145820"/>
              <a:gd name="connsiteY1" fmla="*/ 0 h 4805330"/>
              <a:gd name="connsiteX2" fmla="*/ 9144000 w 9145820"/>
              <a:gd name="connsiteY2" fmla="*/ 4405673 h 4805330"/>
              <a:gd name="connsiteX3" fmla="*/ 8469237 w 9145820"/>
              <a:gd name="connsiteY3" fmla="*/ 4805330 h 4805330"/>
              <a:gd name="connsiteX4" fmla="*/ 0 w 9145820"/>
              <a:gd name="connsiteY4" fmla="*/ 4355224 h 4805330"/>
              <a:gd name="connsiteX5" fmla="*/ 0 w 9145820"/>
              <a:gd name="connsiteY5" fmla="*/ 0 h 4805330"/>
              <a:gd name="connsiteX0" fmla="*/ 0 w 9162918"/>
              <a:gd name="connsiteY0" fmla="*/ 0 h 4805330"/>
              <a:gd name="connsiteX1" fmla="*/ 9144000 w 9162918"/>
              <a:gd name="connsiteY1" fmla="*/ 0 h 4805330"/>
              <a:gd name="connsiteX2" fmla="*/ 9162918 w 9162918"/>
              <a:gd name="connsiteY2" fmla="*/ 4405673 h 4805330"/>
              <a:gd name="connsiteX3" fmla="*/ 8469237 w 9162918"/>
              <a:gd name="connsiteY3" fmla="*/ 4805330 h 4805330"/>
              <a:gd name="connsiteX4" fmla="*/ 0 w 9162918"/>
              <a:gd name="connsiteY4" fmla="*/ 4355224 h 4805330"/>
              <a:gd name="connsiteX5" fmla="*/ 0 w 9162918"/>
              <a:gd name="connsiteY5" fmla="*/ 0 h 4805330"/>
              <a:gd name="connsiteX0" fmla="*/ 0 w 9162918"/>
              <a:gd name="connsiteY0" fmla="*/ 0 h 4805330"/>
              <a:gd name="connsiteX1" fmla="*/ 9144000 w 9162918"/>
              <a:gd name="connsiteY1" fmla="*/ 0 h 4805330"/>
              <a:gd name="connsiteX2" fmla="*/ 9162918 w 9162918"/>
              <a:gd name="connsiteY2" fmla="*/ 4405673 h 4805330"/>
              <a:gd name="connsiteX3" fmla="*/ 7668349 w 9162918"/>
              <a:gd name="connsiteY3" fmla="*/ 4805330 h 4805330"/>
              <a:gd name="connsiteX4" fmla="*/ 0 w 9162918"/>
              <a:gd name="connsiteY4" fmla="*/ 4355224 h 4805330"/>
              <a:gd name="connsiteX5" fmla="*/ 0 w 9162918"/>
              <a:gd name="connsiteY5" fmla="*/ 0 h 4805330"/>
              <a:gd name="connsiteX0" fmla="*/ 0 w 9162918"/>
              <a:gd name="connsiteY0" fmla="*/ 0 h 5007128"/>
              <a:gd name="connsiteX1" fmla="*/ 9144000 w 9162918"/>
              <a:gd name="connsiteY1" fmla="*/ 0 h 5007128"/>
              <a:gd name="connsiteX2" fmla="*/ 9162918 w 9162918"/>
              <a:gd name="connsiteY2" fmla="*/ 4405673 h 5007128"/>
              <a:gd name="connsiteX3" fmla="*/ 7882760 w 9162918"/>
              <a:gd name="connsiteY3" fmla="*/ 5007128 h 5007128"/>
              <a:gd name="connsiteX4" fmla="*/ 0 w 9162918"/>
              <a:gd name="connsiteY4" fmla="*/ 4355224 h 5007128"/>
              <a:gd name="connsiteX5" fmla="*/ 0 w 9162918"/>
              <a:gd name="connsiteY5" fmla="*/ 0 h 5007128"/>
              <a:gd name="connsiteX0" fmla="*/ 0 w 9162918"/>
              <a:gd name="connsiteY0" fmla="*/ 0 h 5019740"/>
              <a:gd name="connsiteX1" fmla="*/ 9144000 w 9162918"/>
              <a:gd name="connsiteY1" fmla="*/ 0 h 5019740"/>
              <a:gd name="connsiteX2" fmla="*/ 9162918 w 9162918"/>
              <a:gd name="connsiteY2" fmla="*/ 4405673 h 5019740"/>
              <a:gd name="connsiteX3" fmla="*/ 8141314 w 9162918"/>
              <a:gd name="connsiteY3" fmla="*/ 5019740 h 5019740"/>
              <a:gd name="connsiteX4" fmla="*/ 0 w 9162918"/>
              <a:gd name="connsiteY4" fmla="*/ 4355224 h 5019740"/>
              <a:gd name="connsiteX5" fmla="*/ 0 w 9162918"/>
              <a:gd name="connsiteY5" fmla="*/ 0 h 5019740"/>
              <a:gd name="connsiteX0" fmla="*/ 0 w 9162918"/>
              <a:gd name="connsiteY0" fmla="*/ 0 h 5019740"/>
              <a:gd name="connsiteX1" fmla="*/ 9144000 w 9162918"/>
              <a:gd name="connsiteY1" fmla="*/ 0 h 5019740"/>
              <a:gd name="connsiteX2" fmla="*/ 9162918 w 9162918"/>
              <a:gd name="connsiteY2" fmla="*/ 4336305 h 5019740"/>
              <a:gd name="connsiteX3" fmla="*/ 8141314 w 9162918"/>
              <a:gd name="connsiteY3" fmla="*/ 5019740 h 5019740"/>
              <a:gd name="connsiteX4" fmla="*/ 0 w 9162918"/>
              <a:gd name="connsiteY4" fmla="*/ 4355224 h 5019740"/>
              <a:gd name="connsiteX5" fmla="*/ 0 w 9162918"/>
              <a:gd name="connsiteY5" fmla="*/ 0 h 5019740"/>
              <a:gd name="connsiteX0" fmla="*/ 0 w 9162918"/>
              <a:gd name="connsiteY0" fmla="*/ 0 h 5019740"/>
              <a:gd name="connsiteX1" fmla="*/ 9144000 w 9162918"/>
              <a:gd name="connsiteY1" fmla="*/ 0 h 5019740"/>
              <a:gd name="connsiteX2" fmla="*/ 9162918 w 9162918"/>
              <a:gd name="connsiteY2" fmla="*/ 4355224 h 5019740"/>
              <a:gd name="connsiteX3" fmla="*/ 8141314 w 9162918"/>
              <a:gd name="connsiteY3" fmla="*/ 5019740 h 5019740"/>
              <a:gd name="connsiteX4" fmla="*/ 0 w 9162918"/>
              <a:gd name="connsiteY4" fmla="*/ 4355224 h 5019740"/>
              <a:gd name="connsiteX5" fmla="*/ 0 w 9162918"/>
              <a:gd name="connsiteY5" fmla="*/ 0 h 5019740"/>
              <a:gd name="connsiteX0" fmla="*/ 0 w 9162918"/>
              <a:gd name="connsiteY0" fmla="*/ 0 h 4937759"/>
              <a:gd name="connsiteX1" fmla="*/ 9144000 w 9162918"/>
              <a:gd name="connsiteY1" fmla="*/ 0 h 4937759"/>
              <a:gd name="connsiteX2" fmla="*/ 9162918 w 9162918"/>
              <a:gd name="connsiteY2" fmla="*/ 4355224 h 4937759"/>
              <a:gd name="connsiteX3" fmla="*/ 8469237 w 9162918"/>
              <a:gd name="connsiteY3" fmla="*/ 4937759 h 4937759"/>
              <a:gd name="connsiteX4" fmla="*/ 0 w 9162918"/>
              <a:gd name="connsiteY4" fmla="*/ 4355224 h 4937759"/>
              <a:gd name="connsiteX5" fmla="*/ 0 w 9162918"/>
              <a:gd name="connsiteY5" fmla="*/ 0 h 4937759"/>
              <a:gd name="connsiteX0" fmla="*/ 0 w 9162918"/>
              <a:gd name="connsiteY0" fmla="*/ 0 h 4862085"/>
              <a:gd name="connsiteX1" fmla="*/ 9144000 w 9162918"/>
              <a:gd name="connsiteY1" fmla="*/ 0 h 4862085"/>
              <a:gd name="connsiteX2" fmla="*/ 9162918 w 9162918"/>
              <a:gd name="connsiteY2" fmla="*/ 4355224 h 4862085"/>
              <a:gd name="connsiteX3" fmla="*/ 8469237 w 9162918"/>
              <a:gd name="connsiteY3" fmla="*/ 4862085 h 4862085"/>
              <a:gd name="connsiteX4" fmla="*/ 0 w 9162918"/>
              <a:gd name="connsiteY4" fmla="*/ 4355224 h 4862085"/>
              <a:gd name="connsiteX5" fmla="*/ 0 w 9162918"/>
              <a:gd name="connsiteY5" fmla="*/ 0 h 4862085"/>
              <a:gd name="connsiteX0" fmla="*/ 0 w 9162918"/>
              <a:gd name="connsiteY0" fmla="*/ 0 h 4496325"/>
              <a:gd name="connsiteX1" fmla="*/ 9144000 w 9162918"/>
              <a:gd name="connsiteY1" fmla="*/ 0 h 4496325"/>
              <a:gd name="connsiteX2" fmla="*/ 9162918 w 9162918"/>
              <a:gd name="connsiteY2" fmla="*/ 4355224 h 4496325"/>
              <a:gd name="connsiteX3" fmla="*/ 908095 w 9162918"/>
              <a:gd name="connsiteY3" fmla="*/ 4496325 h 4496325"/>
              <a:gd name="connsiteX4" fmla="*/ 0 w 9162918"/>
              <a:gd name="connsiteY4" fmla="*/ 4355224 h 4496325"/>
              <a:gd name="connsiteX5" fmla="*/ 0 w 9162918"/>
              <a:gd name="connsiteY5" fmla="*/ 0 h 4496325"/>
              <a:gd name="connsiteX0" fmla="*/ 6306 w 9169224"/>
              <a:gd name="connsiteY0" fmla="*/ 0 h 4496325"/>
              <a:gd name="connsiteX1" fmla="*/ 9150306 w 9169224"/>
              <a:gd name="connsiteY1" fmla="*/ 0 h 4496325"/>
              <a:gd name="connsiteX2" fmla="*/ 9169224 w 9169224"/>
              <a:gd name="connsiteY2" fmla="*/ 4355224 h 4496325"/>
              <a:gd name="connsiteX3" fmla="*/ 914401 w 9169224"/>
              <a:gd name="connsiteY3" fmla="*/ 4496325 h 4496325"/>
              <a:gd name="connsiteX4" fmla="*/ 0 w 9169224"/>
              <a:gd name="connsiteY4" fmla="*/ 3869646 h 4496325"/>
              <a:gd name="connsiteX5" fmla="*/ 6306 w 9169224"/>
              <a:gd name="connsiteY5" fmla="*/ 0 h 4496325"/>
              <a:gd name="connsiteX0" fmla="*/ 6306 w 9169224"/>
              <a:gd name="connsiteY0" fmla="*/ 0 h 4389120"/>
              <a:gd name="connsiteX1" fmla="*/ 9150306 w 9169224"/>
              <a:gd name="connsiteY1" fmla="*/ 0 h 4389120"/>
              <a:gd name="connsiteX2" fmla="*/ 9169224 w 9169224"/>
              <a:gd name="connsiteY2" fmla="*/ 4355224 h 4389120"/>
              <a:gd name="connsiteX3" fmla="*/ 706296 w 9169224"/>
              <a:gd name="connsiteY3" fmla="*/ 4389120 h 4389120"/>
              <a:gd name="connsiteX4" fmla="*/ 0 w 9169224"/>
              <a:gd name="connsiteY4" fmla="*/ 3869646 h 4389120"/>
              <a:gd name="connsiteX5" fmla="*/ 6306 w 9169224"/>
              <a:gd name="connsiteY5" fmla="*/ 0 h 4389120"/>
              <a:gd name="connsiteX0" fmla="*/ 6306 w 9156612"/>
              <a:gd name="connsiteY0" fmla="*/ 0 h 4859720"/>
              <a:gd name="connsiteX1" fmla="*/ 9150306 w 9156612"/>
              <a:gd name="connsiteY1" fmla="*/ 0 h 4859720"/>
              <a:gd name="connsiteX2" fmla="*/ 9156612 w 9156612"/>
              <a:gd name="connsiteY2" fmla="*/ 4859720 h 4859720"/>
              <a:gd name="connsiteX3" fmla="*/ 706296 w 9156612"/>
              <a:gd name="connsiteY3" fmla="*/ 4389120 h 4859720"/>
              <a:gd name="connsiteX4" fmla="*/ 0 w 9156612"/>
              <a:gd name="connsiteY4" fmla="*/ 3869646 h 4859720"/>
              <a:gd name="connsiteX5" fmla="*/ 6306 w 9156612"/>
              <a:gd name="connsiteY5" fmla="*/ 0 h 4859720"/>
              <a:gd name="connsiteX0" fmla="*/ 6306 w 9162918"/>
              <a:gd name="connsiteY0" fmla="*/ 0 h 4765127"/>
              <a:gd name="connsiteX1" fmla="*/ 9150306 w 9162918"/>
              <a:gd name="connsiteY1" fmla="*/ 0 h 4765127"/>
              <a:gd name="connsiteX2" fmla="*/ 9162918 w 9162918"/>
              <a:gd name="connsiteY2" fmla="*/ 4765127 h 4765127"/>
              <a:gd name="connsiteX3" fmla="*/ 706296 w 9162918"/>
              <a:gd name="connsiteY3" fmla="*/ 4389120 h 4765127"/>
              <a:gd name="connsiteX4" fmla="*/ 0 w 9162918"/>
              <a:gd name="connsiteY4" fmla="*/ 3869646 h 4765127"/>
              <a:gd name="connsiteX5" fmla="*/ 6306 w 9162918"/>
              <a:gd name="connsiteY5" fmla="*/ 0 h 4765127"/>
              <a:gd name="connsiteX0" fmla="*/ 6306 w 9162918"/>
              <a:gd name="connsiteY0" fmla="*/ 0 h 4765127"/>
              <a:gd name="connsiteX1" fmla="*/ 9150306 w 9162918"/>
              <a:gd name="connsiteY1" fmla="*/ 0 h 4765127"/>
              <a:gd name="connsiteX2" fmla="*/ 9162918 w 9162918"/>
              <a:gd name="connsiteY2" fmla="*/ 4765127 h 4765127"/>
              <a:gd name="connsiteX3" fmla="*/ 681071 w 9162918"/>
              <a:gd name="connsiteY3" fmla="*/ 4420651 h 4765127"/>
              <a:gd name="connsiteX4" fmla="*/ 0 w 9162918"/>
              <a:gd name="connsiteY4" fmla="*/ 3869646 h 4765127"/>
              <a:gd name="connsiteX5" fmla="*/ 6306 w 9162918"/>
              <a:gd name="connsiteY5" fmla="*/ 0 h 4765127"/>
              <a:gd name="connsiteX0" fmla="*/ 6306 w 9151017"/>
              <a:gd name="connsiteY0" fmla="*/ 0 h 4420651"/>
              <a:gd name="connsiteX1" fmla="*/ 9150306 w 9151017"/>
              <a:gd name="connsiteY1" fmla="*/ 0 h 4420651"/>
              <a:gd name="connsiteX2" fmla="*/ 9125081 w 9151017"/>
              <a:gd name="connsiteY2" fmla="*/ 4020995 h 4420651"/>
              <a:gd name="connsiteX3" fmla="*/ 681071 w 9151017"/>
              <a:gd name="connsiteY3" fmla="*/ 4420651 h 4420651"/>
              <a:gd name="connsiteX4" fmla="*/ 0 w 9151017"/>
              <a:gd name="connsiteY4" fmla="*/ 3869646 h 4420651"/>
              <a:gd name="connsiteX5" fmla="*/ 6306 w 9151017"/>
              <a:gd name="connsiteY5" fmla="*/ 0 h 4420651"/>
              <a:gd name="connsiteX0" fmla="*/ 6306 w 9156612"/>
              <a:gd name="connsiteY0" fmla="*/ 0 h 4420651"/>
              <a:gd name="connsiteX1" fmla="*/ 9150306 w 9156612"/>
              <a:gd name="connsiteY1" fmla="*/ 0 h 4420651"/>
              <a:gd name="connsiteX2" fmla="*/ 9156612 w 9156612"/>
              <a:gd name="connsiteY2" fmla="*/ 4027301 h 4420651"/>
              <a:gd name="connsiteX3" fmla="*/ 681071 w 9156612"/>
              <a:gd name="connsiteY3" fmla="*/ 4420651 h 4420651"/>
              <a:gd name="connsiteX4" fmla="*/ 0 w 9156612"/>
              <a:gd name="connsiteY4" fmla="*/ 3869646 h 4420651"/>
              <a:gd name="connsiteX5" fmla="*/ 6306 w 9156612"/>
              <a:gd name="connsiteY5" fmla="*/ 0 h 4420651"/>
              <a:gd name="connsiteX0" fmla="*/ 6306 w 9151326"/>
              <a:gd name="connsiteY0" fmla="*/ 0 h 4420651"/>
              <a:gd name="connsiteX1" fmla="*/ 9150306 w 9151326"/>
              <a:gd name="connsiteY1" fmla="*/ 0 h 4420651"/>
              <a:gd name="connsiteX2" fmla="*/ 9137694 w 9151326"/>
              <a:gd name="connsiteY2" fmla="*/ 4166038 h 4420651"/>
              <a:gd name="connsiteX3" fmla="*/ 681071 w 9151326"/>
              <a:gd name="connsiteY3" fmla="*/ 4420651 h 4420651"/>
              <a:gd name="connsiteX4" fmla="*/ 0 w 9151326"/>
              <a:gd name="connsiteY4" fmla="*/ 3869646 h 4420651"/>
              <a:gd name="connsiteX5" fmla="*/ 6306 w 9151326"/>
              <a:gd name="connsiteY5" fmla="*/ 0 h 4420651"/>
              <a:gd name="connsiteX0" fmla="*/ 6306 w 9151326"/>
              <a:gd name="connsiteY0" fmla="*/ 0 h 4464794"/>
              <a:gd name="connsiteX1" fmla="*/ 9150306 w 9151326"/>
              <a:gd name="connsiteY1" fmla="*/ 0 h 4464794"/>
              <a:gd name="connsiteX2" fmla="*/ 9137694 w 9151326"/>
              <a:gd name="connsiteY2" fmla="*/ 4166038 h 4464794"/>
              <a:gd name="connsiteX3" fmla="*/ 674765 w 9151326"/>
              <a:gd name="connsiteY3" fmla="*/ 4464794 h 4464794"/>
              <a:gd name="connsiteX4" fmla="*/ 0 w 9151326"/>
              <a:gd name="connsiteY4" fmla="*/ 3869646 h 4464794"/>
              <a:gd name="connsiteX5" fmla="*/ 6306 w 9151326"/>
              <a:gd name="connsiteY5" fmla="*/ 0 h 4464794"/>
              <a:gd name="connsiteX0" fmla="*/ 6306 w 9162918"/>
              <a:gd name="connsiteY0" fmla="*/ 0 h 4464794"/>
              <a:gd name="connsiteX1" fmla="*/ 9150306 w 9162918"/>
              <a:gd name="connsiteY1" fmla="*/ 0 h 4464794"/>
              <a:gd name="connsiteX2" fmla="*/ 9162918 w 9162918"/>
              <a:gd name="connsiteY2" fmla="*/ 4178651 h 4464794"/>
              <a:gd name="connsiteX3" fmla="*/ 674765 w 9162918"/>
              <a:gd name="connsiteY3" fmla="*/ 4464794 h 4464794"/>
              <a:gd name="connsiteX4" fmla="*/ 0 w 9162918"/>
              <a:gd name="connsiteY4" fmla="*/ 3869646 h 4464794"/>
              <a:gd name="connsiteX5" fmla="*/ 6306 w 9162918"/>
              <a:gd name="connsiteY5" fmla="*/ 0 h 4464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62918" h="4464794">
                <a:moveTo>
                  <a:pt x="6306" y="0"/>
                </a:moveTo>
                <a:lnTo>
                  <a:pt x="9150306" y="0"/>
                </a:lnTo>
                <a:cubicBezTo>
                  <a:pt x="9156612" y="1546334"/>
                  <a:pt x="9156612" y="2632317"/>
                  <a:pt x="9162918" y="4178651"/>
                </a:cubicBezTo>
                <a:lnTo>
                  <a:pt x="674765" y="4464794"/>
                </a:lnTo>
                <a:lnTo>
                  <a:pt x="0" y="3869646"/>
                </a:lnTo>
                <a:lnTo>
                  <a:pt x="6306" y="0"/>
                </a:lnTo>
                <a:close/>
              </a:path>
            </a:pathLst>
          </a:custGeom>
          <a:solidFill>
            <a:srgbClr val="565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4" name="Titel 1"/>
          <p:cNvSpPr>
            <a:spLocks noGrp="1"/>
          </p:cNvSpPr>
          <p:nvPr>
            <p:ph type="title" hasCustomPrompt="1"/>
          </p:nvPr>
        </p:nvSpPr>
        <p:spPr>
          <a:xfrm>
            <a:off x="668338" y="699542"/>
            <a:ext cx="7807324" cy="3046988"/>
          </a:xfrm>
        </p:spPr>
        <p:txBody>
          <a:bodyPr wrap="square" anchor="ctr">
            <a:normAutofit/>
          </a:bodyPr>
          <a:lstStyle>
            <a:lvl1pPr algn="ctr">
              <a:defRPr sz="4800" b="1" baseline="0">
                <a:solidFill>
                  <a:schemeClr val="bg1"/>
                </a:solidFill>
                <a:latin typeface="Titillium" pitchFamily="50" charset="0"/>
              </a:defRPr>
            </a:lvl1pPr>
          </a:lstStyle>
          <a:p>
            <a:r>
              <a:rPr lang="de-CH" dirty="0"/>
              <a:t>Hervorzuhebender Text</a:t>
            </a:r>
          </a:p>
        </p:txBody>
      </p:sp>
      <p:sp>
        <p:nvSpPr>
          <p:cNvPr id="6" name="Foliennummernplatzhalter 5"/>
          <p:cNvSpPr txBox="1">
            <a:spLocks/>
          </p:cNvSpPr>
          <p:nvPr userDrawn="1"/>
        </p:nvSpPr>
        <p:spPr>
          <a:xfrm>
            <a:off x="8515054" y="4803998"/>
            <a:ext cx="467072" cy="21602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914400" rtl="0" eaLnBrk="1" latinLnBrk="0" hangingPunct="1">
              <a:defRPr sz="900" kern="1200">
                <a:solidFill>
                  <a:schemeClr val="tx1"/>
                </a:solidFill>
                <a:latin typeface="TitilliumText25L" pitchFamily="50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1AB9BD9-5D89-4750-A40F-C0FE88AA40E1}" type="slidenum">
              <a:rPr lang="de-CH" smtClean="0">
                <a:solidFill>
                  <a:srgbClr val="565656"/>
                </a:solidFill>
                <a:latin typeface="Titillium" pitchFamily="50" charset="0"/>
              </a:rPr>
              <a:pPr/>
              <a:t>‹Nr.›</a:t>
            </a:fld>
            <a:endParaRPr lang="de-CH" dirty="0">
              <a:solidFill>
                <a:srgbClr val="565656"/>
              </a:solidFill>
              <a:latin typeface="Titillium" pitchFamily="50" charset="0"/>
            </a:endParaRPr>
          </a:p>
        </p:txBody>
      </p:sp>
      <p:cxnSp>
        <p:nvCxnSpPr>
          <p:cNvPr id="7" name="Gerade Verbindung 17"/>
          <p:cNvCxnSpPr/>
          <p:nvPr userDrawn="1"/>
        </p:nvCxnSpPr>
        <p:spPr>
          <a:xfrm>
            <a:off x="8705850" y="4823048"/>
            <a:ext cx="179880" cy="0"/>
          </a:xfrm>
          <a:prstGeom prst="line">
            <a:avLst/>
          </a:prstGeom>
          <a:ln w="9525">
            <a:solidFill>
              <a:srgbClr val="5656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76449"/>
            <a:ext cx="1259632" cy="46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8395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741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rvorhebung, Spickel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>
          <a:xfrm>
            <a:off x="-13926" y="1"/>
            <a:ext cx="9170538" cy="4990574"/>
          </a:xfrm>
          <a:custGeom>
            <a:avLst/>
            <a:gdLst>
              <a:gd name="connsiteX0" fmla="*/ 0 w 9144000"/>
              <a:gd name="connsiteY0" fmla="*/ 0 h 5143500"/>
              <a:gd name="connsiteX1" fmla="*/ 9144000 w 9144000"/>
              <a:gd name="connsiteY1" fmla="*/ 0 h 5143500"/>
              <a:gd name="connsiteX2" fmla="*/ 9144000 w 9144000"/>
              <a:gd name="connsiteY2" fmla="*/ 5143500 h 5143500"/>
              <a:gd name="connsiteX3" fmla="*/ 0 w 9144000"/>
              <a:gd name="connsiteY3" fmla="*/ 5143500 h 5143500"/>
              <a:gd name="connsiteX4" fmla="*/ 0 w 9144000"/>
              <a:gd name="connsiteY4" fmla="*/ 0 h 5143500"/>
              <a:gd name="connsiteX0" fmla="*/ 0 w 9144000"/>
              <a:gd name="connsiteY0" fmla="*/ 0 h 5143500"/>
              <a:gd name="connsiteX1" fmla="*/ 9144000 w 9144000"/>
              <a:gd name="connsiteY1" fmla="*/ 0 h 5143500"/>
              <a:gd name="connsiteX2" fmla="*/ 9144000 w 9144000"/>
              <a:gd name="connsiteY2" fmla="*/ 5143500 h 5143500"/>
              <a:gd name="connsiteX3" fmla="*/ 0 w 9144000"/>
              <a:gd name="connsiteY3" fmla="*/ 4361530 h 5143500"/>
              <a:gd name="connsiteX4" fmla="*/ 0 w 9144000"/>
              <a:gd name="connsiteY4" fmla="*/ 0 h 5143500"/>
              <a:gd name="connsiteX0" fmla="*/ 0 w 9144000"/>
              <a:gd name="connsiteY0" fmla="*/ 0 h 5143500"/>
              <a:gd name="connsiteX1" fmla="*/ 9144000 w 9144000"/>
              <a:gd name="connsiteY1" fmla="*/ 0 h 5143500"/>
              <a:gd name="connsiteX2" fmla="*/ 9144000 w 9144000"/>
              <a:gd name="connsiteY2" fmla="*/ 5143500 h 5143500"/>
              <a:gd name="connsiteX3" fmla="*/ 0 w 9144000"/>
              <a:gd name="connsiteY3" fmla="*/ 4329999 h 5143500"/>
              <a:gd name="connsiteX4" fmla="*/ 0 w 9144000"/>
              <a:gd name="connsiteY4" fmla="*/ 0 h 5143500"/>
              <a:gd name="connsiteX0" fmla="*/ 0 w 9144000"/>
              <a:gd name="connsiteY0" fmla="*/ 0 h 4399368"/>
              <a:gd name="connsiteX1" fmla="*/ 9144000 w 9144000"/>
              <a:gd name="connsiteY1" fmla="*/ 0 h 4399368"/>
              <a:gd name="connsiteX2" fmla="*/ 9131388 w 9144000"/>
              <a:gd name="connsiteY2" fmla="*/ 4399368 h 4399368"/>
              <a:gd name="connsiteX3" fmla="*/ 0 w 9144000"/>
              <a:gd name="connsiteY3" fmla="*/ 4329999 h 4399368"/>
              <a:gd name="connsiteX4" fmla="*/ 0 w 9144000"/>
              <a:gd name="connsiteY4" fmla="*/ 0 h 4399368"/>
              <a:gd name="connsiteX0" fmla="*/ 0 w 9144000"/>
              <a:gd name="connsiteY0" fmla="*/ 0 h 4399368"/>
              <a:gd name="connsiteX1" fmla="*/ 9144000 w 9144000"/>
              <a:gd name="connsiteY1" fmla="*/ 0 h 4399368"/>
              <a:gd name="connsiteX2" fmla="*/ 9131388 w 9144000"/>
              <a:gd name="connsiteY2" fmla="*/ 4399368 h 4399368"/>
              <a:gd name="connsiteX3" fmla="*/ 5328745 w 9144000"/>
              <a:gd name="connsiteY3" fmla="*/ 4370201 h 4399368"/>
              <a:gd name="connsiteX4" fmla="*/ 0 w 9144000"/>
              <a:gd name="connsiteY4" fmla="*/ 4329999 h 4399368"/>
              <a:gd name="connsiteX5" fmla="*/ 0 w 9144000"/>
              <a:gd name="connsiteY5" fmla="*/ 0 h 4399368"/>
              <a:gd name="connsiteX0" fmla="*/ 0 w 9144000"/>
              <a:gd name="connsiteY0" fmla="*/ 0 h 4811636"/>
              <a:gd name="connsiteX1" fmla="*/ 9144000 w 9144000"/>
              <a:gd name="connsiteY1" fmla="*/ 0 h 4811636"/>
              <a:gd name="connsiteX2" fmla="*/ 9131388 w 9144000"/>
              <a:gd name="connsiteY2" fmla="*/ 4399368 h 4811636"/>
              <a:gd name="connsiteX3" fmla="*/ 7870147 w 9144000"/>
              <a:gd name="connsiteY3" fmla="*/ 4811636 h 4811636"/>
              <a:gd name="connsiteX4" fmla="*/ 0 w 9144000"/>
              <a:gd name="connsiteY4" fmla="*/ 4329999 h 4811636"/>
              <a:gd name="connsiteX5" fmla="*/ 0 w 9144000"/>
              <a:gd name="connsiteY5" fmla="*/ 0 h 4811636"/>
              <a:gd name="connsiteX0" fmla="*/ 0 w 9144000"/>
              <a:gd name="connsiteY0" fmla="*/ 0 h 4975597"/>
              <a:gd name="connsiteX1" fmla="*/ 9144000 w 9144000"/>
              <a:gd name="connsiteY1" fmla="*/ 0 h 4975597"/>
              <a:gd name="connsiteX2" fmla="*/ 9131388 w 9144000"/>
              <a:gd name="connsiteY2" fmla="*/ 4399368 h 4975597"/>
              <a:gd name="connsiteX3" fmla="*/ 8135008 w 9144000"/>
              <a:gd name="connsiteY3" fmla="*/ 4975597 h 4975597"/>
              <a:gd name="connsiteX4" fmla="*/ 0 w 9144000"/>
              <a:gd name="connsiteY4" fmla="*/ 4329999 h 4975597"/>
              <a:gd name="connsiteX5" fmla="*/ 0 w 9144000"/>
              <a:gd name="connsiteY5" fmla="*/ 0 h 4975597"/>
              <a:gd name="connsiteX0" fmla="*/ 0 w 9150306"/>
              <a:gd name="connsiteY0" fmla="*/ 0 h 4975597"/>
              <a:gd name="connsiteX1" fmla="*/ 9144000 w 9150306"/>
              <a:gd name="connsiteY1" fmla="*/ 0 h 4975597"/>
              <a:gd name="connsiteX2" fmla="*/ 9150306 w 9150306"/>
              <a:gd name="connsiteY2" fmla="*/ 4393061 h 4975597"/>
              <a:gd name="connsiteX3" fmla="*/ 8135008 w 9150306"/>
              <a:gd name="connsiteY3" fmla="*/ 4975597 h 4975597"/>
              <a:gd name="connsiteX4" fmla="*/ 0 w 9150306"/>
              <a:gd name="connsiteY4" fmla="*/ 4329999 h 4975597"/>
              <a:gd name="connsiteX5" fmla="*/ 0 w 9150306"/>
              <a:gd name="connsiteY5" fmla="*/ 0 h 4975597"/>
              <a:gd name="connsiteX0" fmla="*/ 0 w 9162919"/>
              <a:gd name="connsiteY0" fmla="*/ 0 h 4975597"/>
              <a:gd name="connsiteX1" fmla="*/ 9144000 w 9162919"/>
              <a:gd name="connsiteY1" fmla="*/ 0 h 4975597"/>
              <a:gd name="connsiteX2" fmla="*/ 9162919 w 9162919"/>
              <a:gd name="connsiteY2" fmla="*/ 4639003 h 4975597"/>
              <a:gd name="connsiteX3" fmla="*/ 8135008 w 9162919"/>
              <a:gd name="connsiteY3" fmla="*/ 4975597 h 4975597"/>
              <a:gd name="connsiteX4" fmla="*/ 0 w 9162919"/>
              <a:gd name="connsiteY4" fmla="*/ 4329999 h 4975597"/>
              <a:gd name="connsiteX5" fmla="*/ 0 w 9162919"/>
              <a:gd name="connsiteY5" fmla="*/ 0 h 4975597"/>
              <a:gd name="connsiteX0" fmla="*/ 0 w 9162919"/>
              <a:gd name="connsiteY0" fmla="*/ 0 h 4975597"/>
              <a:gd name="connsiteX1" fmla="*/ 9144000 w 9162919"/>
              <a:gd name="connsiteY1" fmla="*/ 0 h 4975597"/>
              <a:gd name="connsiteX2" fmla="*/ 9162919 w 9162919"/>
              <a:gd name="connsiteY2" fmla="*/ 4639003 h 4975597"/>
              <a:gd name="connsiteX3" fmla="*/ 8135008 w 9162919"/>
              <a:gd name="connsiteY3" fmla="*/ 4975597 h 4975597"/>
              <a:gd name="connsiteX4" fmla="*/ 0 w 9162919"/>
              <a:gd name="connsiteY4" fmla="*/ 4399367 h 4975597"/>
              <a:gd name="connsiteX5" fmla="*/ 0 w 9162919"/>
              <a:gd name="connsiteY5" fmla="*/ 0 h 4975597"/>
              <a:gd name="connsiteX0" fmla="*/ 0 w 9162919"/>
              <a:gd name="connsiteY0" fmla="*/ 0 h 5019740"/>
              <a:gd name="connsiteX1" fmla="*/ 9144000 w 9162919"/>
              <a:gd name="connsiteY1" fmla="*/ 0 h 5019740"/>
              <a:gd name="connsiteX2" fmla="*/ 9162919 w 9162919"/>
              <a:gd name="connsiteY2" fmla="*/ 4639003 h 5019740"/>
              <a:gd name="connsiteX3" fmla="*/ 8141314 w 9162919"/>
              <a:gd name="connsiteY3" fmla="*/ 5019740 h 5019740"/>
              <a:gd name="connsiteX4" fmla="*/ 0 w 9162919"/>
              <a:gd name="connsiteY4" fmla="*/ 4399367 h 5019740"/>
              <a:gd name="connsiteX5" fmla="*/ 0 w 9162919"/>
              <a:gd name="connsiteY5" fmla="*/ 0 h 5019740"/>
              <a:gd name="connsiteX0" fmla="*/ 0 w 9162919"/>
              <a:gd name="connsiteY0" fmla="*/ 0 h 5019740"/>
              <a:gd name="connsiteX1" fmla="*/ 9144000 w 9162919"/>
              <a:gd name="connsiteY1" fmla="*/ 0 h 5019740"/>
              <a:gd name="connsiteX2" fmla="*/ 9162919 w 9162919"/>
              <a:gd name="connsiteY2" fmla="*/ 4260630 h 5019740"/>
              <a:gd name="connsiteX3" fmla="*/ 8141314 w 9162919"/>
              <a:gd name="connsiteY3" fmla="*/ 5019740 h 5019740"/>
              <a:gd name="connsiteX4" fmla="*/ 0 w 9162919"/>
              <a:gd name="connsiteY4" fmla="*/ 4399367 h 5019740"/>
              <a:gd name="connsiteX5" fmla="*/ 0 w 9162919"/>
              <a:gd name="connsiteY5" fmla="*/ 0 h 5019740"/>
              <a:gd name="connsiteX0" fmla="*/ 0 w 9162919"/>
              <a:gd name="connsiteY0" fmla="*/ 0 h 4710736"/>
              <a:gd name="connsiteX1" fmla="*/ 9144000 w 9162919"/>
              <a:gd name="connsiteY1" fmla="*/ 0 h 4710736"/>
              <a:gd name="connsiteX2" fmla="*/ 9162919 w 9162919"/>
              <a:gd name="connsiteY2" fmla="*/ 4260630 h 4710736"/>
              <a:gd name="connsiteX3" fmla="*/ 8570136 w 9162919"/>
              <a:gd name="connsiteY3" fmla="*/ 4710736 h 4710736"/>
              <a:gd name="connsiteX4" fmla="*/ 0 w 9162919"/>
              <a:gd name="connsiteY4" fmla="*/ 4399367 h 4710736"/>
              <a:gd name="connsiteX5" fmla="*/ 0 w 9162919"/>
              <a:gd name="connsiteY5" fmla="*/ 0 h 4710736"/>
              <a:gd name="connsiteX0" fmla="*/ 0 w 9162919"/>
              <a:gd name="connsiteY0" fmla="*/ 0 h 4799023"/>
              <a:gd name="connsiteX1" fmla="*/ 9144000 w 9162919"/>
              <a:gd name="connsiteY1" fmla="*/ 0 h 4799023"/>
              <a:gd name="connsiteX2" fmla="*/ 9162919 w 9162919"/>
              <a:gd name="connsiteY2" fmla="*/ 4260630 h 4799023"/>
              <a:gd name="connsiteX3" fmla="*/ 8160233 w 9162919"/>
              <a:gd name="connsiteY3" fmla="*/ 4799023 h 4799023"/>
              <a:gd name="connsiteX4" fmla="*/ 0 w 9162919"/>
              <a:gd name="connsiteY4" fmla="*/ 4399367 h 4799023"/>
              <a:gd name="connsiteX5" fmla="*/ 0 w 9162919"/>
              <a:gd name="connsiteY5" fmla="*/ 0 h 4799023"/>
              <a:gd name="connsiteX0" fmla="*/ 0 w 9162919"/>
              <a:gd name="connsiteY0" fmla="*/ 0 h 4799023"/>
              <a:gd name="connsiteX1" fmla="*/ 9144000 w 9162919"/>
              <a:gd name="connsiteY1" fmla="*/ 0 h 4799023"/>
              <a:gd name="connsiteX2" fmla="*/ 9162919 w 9162919"/>
              <a:gd name="connsiteY2" fmla="*/ 4380448 h 4799023"/>
              <a:gd name="connsiteX3" fmla="*/ 8160233 w 9162919"/>
              <a:gd name="connsiteY3" fmla="*/ 4799023 h 4799023"/>
              <a:gd name="connsiteX4" fmla="*/ 0 w 9162919"/>
              <a:gd name="connsiteY4" fmla="*/ 4399367 h 4799023"/>
              <a:gd name="connsiteX5" fmla="*/ 0 w 9162919"/>
              <a:gd name="connsiteY5" fmla="*/ 0 h 4799023"/>
              <a:gd name="connsiteX0" fmla="*/ 0 w 9162919"/>
              <a:gd name="connsiteY0" fmla="*/ 0 h 4799023"/>
              <a:gd name="connsiteX1" fmla="*/ 9144000 w 9162919"/>
              <a:gd name="connsiteY1" fmla="*/ 0 h 4799023"/>
              <a:gd name="connsiteX2" fmla="*/ 9162919 w 9162919"/>
              <a:gd name="connsiteY2" fmla="*/ 4380448 h 4799023"/>
              <a:gd name="connsiteX3" fmla="*/ 8160233 w 9162919"/>
              <a:gd name="connsiteY3" fmla="*/ 4799023 h 4799023"/>
              <a:gd name="connsiteX4" fmla="*/ 0 w 9162919"/>
              <a:gd name="connsiteY4" fmla="*/ 4355224 h 4799023"/>
              <a:gd name="connsiteX5" fmla="*/ 0 w 9162919"/>
              <a:gd name="connsiteY5" fmla="*/ 0 h 4799023"/>
              <a:gd name="connsiteX0" fmla="*/ 0 w 9162919"/>
              <a:gd name="connsiteY0" fmla="*/ 0 h 4805330"/>
              <a:gd name="connsiteX1" fmla="*/ 9144000 w 9162919"/>
              <a:gd name="connsiteY1" fmla="*/ 0 h 4805330"/>
              <a:gd name="connsiteX2" fmla="*/ 9162919 w 9162919"/>
              <a:gd name="connsiteY2" fmla="*/ 4380448 h 4805330"/>
              <a:gd name="connsiteX3" fmla="*/ 8469237 w 9162919"/>
              <a:gd name="connsiteY3" fmla="*/ 4805330 h 4805330"/>
              <a:gd name="connsiteX4" fmla="*/ 0 w 9162919"/>
              <a:gd name="connsiteY4" fmla="*/ 4355224 h 4805330"/>
              <a:gd name="connsiteX5" fmla="*/ 0 w 9162919"/>
              <a:gd name="connsiteY5" fmla="*/ 0 h 4805330"/>
              <a:gd name="connsiteX0" fmla="*/ 0 w 9145820"/>
              <a:gd name="connsiteY0" fmla="*/ 0 h 4805330"/>
              <a:gd name="connsiteX1" fmla="*/ 9144000 w 9145820"/>
              <a:gd name="connsiteY1" fmla="*/ 0 h 4805330"/>
              <a:gd name="connsiteX2" fmla="*/ 9144000 w 9145820"/>
              <a:gd name="connsiteY2" fmla="*/ 4405673 h 4805330"/>
              <a:gd name="connsiteX3" fmla="*/ 8469237 w 9145820"/>
              <a:gd name="connsiteY3" fmla="*/ 4805330 h 4805330"/>
              <a:gd name="connsiteX4" fmla="*/ 0 w 9145820"/>
              <a:gd name="connsiteY4" fmla="*/ 4355224 h 4805330"/>
              <a:gd name="connsiteX5" fmla="*/ 0 w 9145820"/>
              <a:gd name="connsiteY5" fmla="*/ 0 h 4805330"/>
              <a:gd name="connsiteX0" fmla="*/ 0 w 9162918"/>
              <a:gd name="connsiteY0" fmla="*/ 0 h 4805330"/>
              <a:gd name="connsiteX1" fmla="*/ 9144000 w 9162918"/>
              <a:gd name="connsiteY1" fmla="*/ 0 h 4805330"/>
              <a:gd name="connsiteX2" fmla="*/ 9162918 w 9162918"/>
              <a:gd name="connsiteY2" fmla="*/ 4405673 h 4805330"/>
              <a:gd name="connsiteX3" fmla="*/ 8469237 w 9162918"/>
              <a:gd name="connsiteY3" fmla="*/ 4805330 h 4805330"/>
              <a:gd name="connsiteX4" fmla="*/ 0 w 9162918"/>
              <a:gd name="connsiteY4" fmla="*/ 4355224 h 4805330"/>
              <a:gd name="connsiteX5" fmla="*/ 0 w 9162918"/>
              <a:gd name="connsiteY5" fmla="*/ 0 h 4805330"/>
              <a:gd name="connsiteX0" fmla="*/ 0 w 9162918"/>
              <a:gd name="connsiteY0" fmla="*/ 0 h 4805330"/>
              <a:gd name="connsiteX1" fmla="*/ 9144000 w 9162918"/>
              <a:gd name="connsiteY1" fmla="*/ 0 h 4805330"/>
              <a:gd name="connsiteX2" fmla="*/ 9162918 w 9162918"/>
              <a:gd name="connsiteY2" fmla="*/ 4405673 h 4805330"/>
              <a:gd name="connsiteX3" fmla="*/ 7668349 w 9162918"/>
              <a:gd name="connsiteY3" fmla="*/ 4805330 h 4805330"/>
              <a:gd name="connsiteX4" fmla="*/ 0 w 9162918"/>
              <a:gd name="connsiteY4" fmla="*/ 4355224 h 4805330"/>
              <a:gd name="connsiteX5" fmla="*/ 0 w 9162918"/>
              <a:gd name="connsiteY5" fmla="*/ 0 h 4805330"/>
              <a:gd name="connsiteX0" fmla="*/ 0 w 9162918"/>
              <a:gd name="connsiteY0" fmla="*/ 0 h 5007128"/>
              <a:gd name="connsiteX1" fmla="*/ 9144000 w 9162918"/>
              <a:gd name="connsiteY1" fmla="*/ 0 h 5007128"/>
              <a:gd name="connsiteX2" fmla="*/ 9162918 w 9162918"/>
              <a:gd name="connsiteY2" fmla="*/ 4405673 h 5007128"/>
              <a:gd name="connsiteX3" fmla="*/ 7882760 w 9162918"/>
              <a:gd name="connsiteY3" fmla="*/ 5007128 h 5007128"/>
              <a:gd name="connsiteX4" fmla="*/ 0 w 9162918"/>
              <a:gd name="connsiteY4" fmla="*/ 4355224 h 5007128"/>
              <a:gd name="connsiteX5" fmla="*/ 0 w 9162918"/>
              <a:gd name="connsiteY5" fmla="*/ 0 h 5007128"/>
              <a:gd name="connsiteX0" fmla="*/ 0 w 9162918"/>
              <a:gd name="connsiteY0" fmla="*/ 0 h 5019740"/>
              <a:gd name="connsiteX1" fmla="*/ 9144000 w 9162918"/>
              <a:gd name="connsiteY1" fmla="*/ 0 h 5019740"/>
              <a:gd name="connsiteX2" fmla="*/ 9162918 w 9162918"/>
              <a:gd name="connsiteY2" fmla="*/ 4405673 h 5019740"/>
              <a:gd name="connsiteX3" fmla="*/ 8141314 w 9162918"/>
              <a:gd name="connsiteY3" fmla="*/ 5019740 h 5019740"/>
              <a:gd name="connsiteX4" fmla="*/ 0 w 9162918"/>
              <a:gd name="connsiteY4" fmla="*/ 4355224 h 5019740"/>
              <a:gd name="connsiteX5" fmla="*/ 0 w 9162918"/>
              <a:gd name="connsiteY5" fmla="*/ 0 h 5019740"/>
              <a:gd name="connsiteX0" fmla="*/ 0 w 9162918"/>
              <a:gd name="connsiteY0" fmla="*/ 0 h 5019740"/>
              <a:gd name="connsiteX1" fmla="*/ 9144000 w 9162918"/>
              <a:gd name="connsiteY1" fmla="*/ 0 h 5019740"/>
              <a:gd name="connsiteX2" fmla="*/ 9162918 w 9162918"/>
              <a:gd name="connsiteY2" fmla="*/ 4336305 h 5019740"/>
              <a:gd name="connsiteX3" fmla="*/ 8141314 w 9162918"/>
              <a:gd name="connsiteY3" fmla="*/ 5019740 h 5019740"/>
              <a:gd name="connsiteX4" fmla="*/ 0 w 9162918"/>
              <a:gd name="connsiteY4" fmla="*/ 4355224 h 5019740"/>
              <a:gd name="connsiteX5" fmla="*/ 0 w 9162918"/>
              <a:gd name="connsiteY5" fmla="*/ 0 h 5019740"/>
              <a:gd name="connsiteX0" fmla="*/ 0 w 9162918"/>
              <a:gd name="connsiteY0" fmla="*/ 0 h 5019740"/>
              <a:gd name="connsiteX1" fmla="*/ 9144000 w 9162918"/>
              <a:gd name="connsiteY1" fmla="*/ 0 h 5019740"/>
              <a:gd name="connsiteX2" fmla="*/ 9162918 w 9162918"/>
              <a:gd name="connsiteY2" fmla="*/ 4355224 h 5019740"/>
              <a:gd name="connsiteX3" fmla="*/ 8141314 w 9162918"/>
              <a:gd name="connsiteY3" fmla="*/ 5019740 h 5019740"/>
              <a:gd name="connsiteX4" fmla="*/ 0 w 9162918"/>
              <a:gd name="connsiteY4" fmla="*/ 4355224 h 5019740"/>
              <a:gd name="connsiteX5" fmla="*/ 0 w 9162918"/>
              <a:gd name="connsiteY5" fmla="*/ 0 h 5019740"/>
              <a:gd name="connsiteX0" fmla="*/ 0 w 9162918"/>
              <a:gd name="connsiteY0" fmla="*/ 0 h 4937759"/>
              <a:gd name="connsiteX1" fmla="*/ 9144000 w 9162918"/>
              <a:gd name="connsiteY1" fmla="*/ 0 h 4937759"/>
              <a:gd name="connsiteX2" fmla="*/ 9162918 w 9162918"/>
              <a:gd name="connsiteY2" fmla="*/ 4355224 h 4937759"/>
              <a:gd name="connsiteX3" fmla="*/ 8469237 w 9162918"/>
              <a:gd name="connsiteY3" fmla="*/ 4937759 h 4937759"/>
              <a:gd name="connsiteX4" fmla="*/ 0 w 9162918"/>
              <a:gd name="connsiteY4" fmla="*/ 4355224 h 4937759"/>
              <a:gd name="connsiteX5" fmla="*/ 0 w 9162918"/>
              <a:gd name="connsiteY5" fmla="*/ 0 h 4937759"/>
              <a:gd name="connsiteX0" fmla="*/ 0 w 9162918"/>
              <a:gd name="connsiteY0" fmla="*/ 0 h 4862085"/>
              <a:gd name="connsiteX1" fmla="*/ 9144000 w 9162918"/>
              <a:gd name="connsiteY1" fmla="*/ 0 h 4862085"/>
              <a:gd name="connsiteX2" fmla="*/ 9162918 w 9162918"/>
              <a:gd name="connsiteY2" fmla="*/ 4355224 h 4862085"/>
              <a:gd name="connsiteX3" fmla="*/ 8469237 w 9162918"/>
              <a:gd name="connsiteY3" fmla="*/ 4862085 h 4862085"/>
              <a:gd name="connsiteX4" fmla="*/ 0 w 9162918"/>
              <a:gd name="connsiteY4" fmla="*/ 4355224 h 4862085"/>
              <a:gd name="connsiteX5" fmla="*/ 0 w 9162918"/>
              <a:gd name="connsiteY5" fmla="*/ 0 h 4862085"/>
              <a:gd name="connsiteX0" fmla="*/ 0 w 9162918"/>
              <a:gd name="connsiteY0" fmla="*/ 0 h 4496325"/>
              <a:gd name="connsiteX1" fmla="*/ 9144000 w 9162918"/>
              <a:gd name="connsiteY1" fmla="*/ 0 h 4496325"/>
              <a:gd name="connsiteX2" fmla="*/ 9162918 w 9162918"/>
              <a:gd name="connsiteY2" fmla="*/ 4355224 h 4496325"/>
              <a:gd name="connsiteX3" fmla="*/ 908095 w 9162918"/>
              <a:gd name="connsiteY3" fmla="*/ 4496325 h 4496325"/>
              <a:gd name="connsiteX4" fmla="*/ 0 w 9162918"/>
              <a:gd name="connsiteY4" fmla="*/ 4355224 h 4496325"/>
              <a:gd name="connsiteX5" fmla="*/ 0 w 9162918"/>
              <a:gd name="connsiteY5" fmla="*/ 0 h 4496325"/>
              <a:gd name="connsiteX0" fmla="*/ 6306 w 9169224"/>
              <a:gd name="connsiteY0" fmla="*/ 0 h 4496325"/>
              <a:gd name="connsiteX1" fmla="*/ 9150306 w 9169224"/>
              <a:gd name="connsiteY1" fmla="*/ 0 h 4496325"/>
              <a:gd name="connsiteX2" fmla="*/ 9169224 w 9169224"/>
              <a:gd name="connsiteY2" fmla="*/ 4355224 h 4496325"/>
              <a:gd name="connsiteX3" fmla="*/ 914401 w 9169224"/>
              <a:gd name="connsiteY3" fmla="*/ 4496325 h 4496325"/>
              <a:gd name="connsiteX4" fmla="*/ 0 w 9169224"/>
              <a:gd name="connsiteY4" fmla="*/ 3869646 h 4496325"/>
              <a:gd name="connsiteX5" fmla="*/ 6306 w 9169224"/>
              <a:gd name="connsiteY5" fmla="*/ 0 h 4496325"/>
              <a:gd name="connsiteX0" fmla="*/ 6306 w 9169224"/>
              <a:gd name="connsiteY0" fmla="*/ 0 h 4389120"/>
              <a:gd name="connsiteX1" fmla="*/ 9150306 w 9169224"/>
              <a:gd name="connsiteY1" fmla="*/ 0 h 4389120"/>
              <a:gd name="connsiteX2" fmla="*/ 9169224 w 9169224"/>
              <a:gd name="connsiteY2" fmla="*/ 4355224 h 4389120"/>
              <a:gd name="connsiteX3" fmla="*/ 706296 w 9169224"/>
              <a:gd name="connsiteY3" fmla="*/ 4389120 h 4389120"/>
              <a:gd name="connsiteX4" fmla="*/ 0 w 9169224"/>
              <a:gd name="connsiteY4" fmla="*/ 3869646 h 4389120"/>
              <a:gd name="connsiteX5" fmla="*/ 6306 w 9169224"/>
              <a:gd name="connsiteY5" fmla="*/ 0 h 4389120"/>
              <a:gd name="connsiteX0" fmla="*/ 6306 w 9156612"/>
              <a:gd name="connsiteY0" fmla="*/ 0 h 4859720"/>
              <a:gd name="connsiteX1" fmla="*/ 9150306 w 9156612"/>
              <a:gd name="connsiteY1" fmla="*/ 0 h 4859720"/>
              <a:gd name="connsiteX2" fmla="*/ 9156612 w 9156612"/>
              <a:gd name="connsiteY2" fmla="*/ 4859720 h 4859720"/>
              <a:gd name="connsiteX3" fmla="*/ 706296 w 9156612"/>
              <a:gd name="connsiteY3" fmla="*/ 4389120 h 4859720"/>
              <a:gd name="connsiteX4" fmla="*/ 0 w 9156612"/>
              <a:gd name="connsiteY4" fmla="*/ 3869646 h 4859720"/>
              <a:gd name="connsiteX5" fmla="*/ 6306 w 9156612"/>
              <a:gd name="connsiteY5" fmla="*/ 0 h 4859720"/>
              <a:gd name="connsiteX0" fmla="*/ 6306 w 9162918"/>
              <a:gd name="connsiteY0" fmla="*/ 0 h 4765127"/>
              <a:gd name="connsiteX1" fmla="*/ 9150306 w 9162918"/>
              <a:gd name="connsiteY1" fmla="*/ 0 h 4765127"/>
              <a:gd name="connsiteX2" fmla="*/ 9162918 w 9162918"/>
              <a:gd name="connsiteY2" fmla="*/ 4765127 h 4765127"/>
              <a:gd name="connsiteX3" fmla="*/ 706296 w 9162918"/>
              <a:gd name="connsiteY3" fmla="*/ 4389120 h 4765127"/>
              <a:gd name="connsiteX4" fmla="*/ 0 w 9162918"/>
              <a:gd name="connsiteY4" fmla="*/ 3869646 h 4765127"/>
              <a:gd name="connsiteX5" fmla="*/ 6306 w 9162918"/>
              <a:gd name="connsiteY5" fmla="*/ 0 h 4765127"/>
              <a:gd name="connsiteX0" fmla="*/ 6306 w 9162918"/>
              <a:gd name="connsiteY0" fmla="*/ 0 h 4765127"/>
              <a:gd name="connsiteX1" fmla="*/ 9150306 w 9162918"/>
              <a:gd name="connsiteY1" fmla="*/ 0 h 4765127"/>
              <a:gd name="connsiteX2" fmla="*/ 9162918 w 9162918"/>
              <a:gd name="connsiteY2" fmla="*/ 4765127 h 4765127"/>
              <a:gd name="connsiteX3" fmla="*/ 681071 w 9162918"/>
              <a:gd name="connsiteY3" fmla="*/ 4420651 h 4765127"/>
              <a:gd name="connsiteX4" fmla="*/ 0 w 9162918"/>
              <a:gd name="connsiteY4" fmla="*/ 3869646 h 4765127"/>
              <a:gd name="connsiteX5" fmla="*/ 6306 w 9162918"/>
              <a:gd name="connsiteY5" fmla="*/ 0 h 4765127"/>
              <a:gd name="connsiteX0" fmla="*/ 6306 w 9151017"/>
              <a:gd name="connsiteY0" fmla="*/ 0 h 4420651"/>
              <a:gd name="connsiteX1" fmla="*/ 9150306 w 9151017"/>
              <a:gd name="connsiteY1" fmla="*/ 0 h 4420651"/>
              <a:gd name="connsiteX2" fmla="*/ 9125081 w 9151017"/>
              <a:gd name="connsiteY2" fmla="*/ 4020995 h 4420651"/>
              <a:gd name="connsiteX3" fmla="*/ 681071 w 9151017"/>
              <a:gd name="connsiteY3" fmla="*/ 4420651 h 4420651"/>
              <a:gd name="connsiteX4" fmla="*/ 0 w 9151017"/>
              <a:gd name="connsiteY4" fmla="*/ 3869646 h 4420651"/>
              <a:gd name="connsiteX5" fmla="*/ 6306 w 9151017"/>
              <a:gd name="connsiteY5" fmla="*/ 0 h 4420651"/>
              <a:gd name="connsiteX0" fmla="*/ 6306 w 9156612"/>
              <a:gd name="connsiteY0" fmla="*/ 0 h 4420651"/>
              <a:gd name="connsiteX1" fmla="*/ 9150306 w 9156612"/>
              <a:gd name="connsiteY1" fmla="*/ 0 h 4420651"/>
              <a:gd name="connsiteX2" fmla="*/ 9156612 w 9156612"/>
              <a:gd name="connsiteY2" fmla="*/ 4027301 h 4420651"/>
              <a:gd name="connsiteX3" fmla="*/ 681071 w 9156612"/>
              <a:gd name="connsiteY3" fmla="*/ 4420651 h 4420651"/>
              <a:gd name="connsiteX4" fmla="*/ 0 w 9156612"/>
              <a:gd name="connsiteY4" fmla="*/ 3869646 h 4420651"/>
              <a:gd name="connsiteX5" fmla="*/ 6306 w 9156612"/>
              <a:gd name="connsiteY5" fmla="*/ 0 h 4420651"/>
              <a:gd name="connsiteX0" fmla="*/ 6306 w 9151326"/>
              <a:gd name="connsiteY0" fmla="*/ 0 h 4420651"/>
              <a:gd name="connsiteX1" fmla="*/ 9150306 w 9151326"/>
              <a:gd name="connsiteY1" fmla="*/ 0 h 4420651"/>
              <a:gd name="connsiteX2" fmla="*/ 9137694 w 9151326"/>
              <a:gd name="connsiteY2" fmla="*/ 4166038 h 4420651"/>
              <a:gd name="connsiteX3" fmla="*/ 681071 w 9151326"/>
              <a:gd name="connsiteY3" fmla="*/ 4420651 h 4420651"/>
              <a:gd name="connsiteX4" fmla="*/ 0 w 9151326"/>
              <a:gd name="connsiteY4" fmla="*/ 3869646 h 4420651"/>
              <a:gd name="connsiteX5" fmla="*/ 6306 w 9151326"/>
              <a:gd name="connsiteY5" fmla="*/ 0 h 4420651"/>
              <a:gd name="connsiteX0" fmla="*/ 6306 w 9151326"/>
              <a:gd name="connsiteY0" fmla="*/ 0 h 4464794"/>
              <a:gd name="connsiteX1" fmla="*/ 9150306 w 9151326"/>
              <a:gd name="connsiteY1" fmla="*/ 0 h 4464794"/>
              <a:gd name="connsiteX2" fmla="*/ 9137694 w 9151326"/>
              <a:gd name="connsiteY2" fmla="*/ 4166038 h 4464794"/>
              <a:gd name="connsiteX3" fmla="*/ 674765 w 9151326"/>
              <a:gd name="connsiteY3" fmla="*/ 4464794 h 4464794"/>
              <a:gd name="connsiteX4" fmla="*/ 0 w 9151326"/>
              <a:gd name="connsiteY4" fmla="*/ 3869646 h 4464794"/>
              <a:gd name="connsiteX5" fmla="*/ 6306 w 9151326"/>
              <a:gd name="connsiteY5" fmla="*/ 0 h 4464794"/>
              <a:gd name="connsiteX0" fmla="*/ 6306 w 9162918"/>
              <a:gd name="connsiteY0" fmla="*/ 0 h 4464794"/>
              <a:gd name="connsiteX1" fmla="*/ 9150306 w 9162918"/>
              <a:gd name="connsiteY1" fmla="*/ 0 h 4464794"/>
              <a:gd name="connsiteX2" fmla="*/ 9162918 w 9162918"/>
              <a:gd name="connsiteY2" fmla="*/ 4178651 h 4464794"/>
              <a:gd name="connsiteX3" fmla="*/ 674765 w 9162918"/>
              <a:gd name="connsiteY3" fmla="*/ 4464794 h 4464794"/>
              <a:gd name="connsiteX4" fmla="*/ 0 w 9162918"/>
              <a:gd name="connsiteY4" fmla="*/ 3869646 h 4464794"/>
              <a:gd name="connsiteX5" fmla="*/ 6306 w 9162918"/>
              <a:gd name="connsiteY5" fmla="*/ 0 h 4464794"/>
              <a:gd name="connsiteX0" fmla="*/ 6306 w 9162918"/>
              <a:gd name="connsiteY0" fmla="*/ 0 h 5021054"/>
              <a:gd name="connsiteX1" fmla="*/ 9150306 w 9162918"/>
              <a:gd name="connsiteY1" fmla="*/ 0 h 5021054"/>
              <a:gd name="connsiteX2" fmla="*/ 9162918 w 9162918"/>
              <a:gd name="connsiteY2" fmla="*/ 4178651 h 5021054"/>
              <a:gd name="connsiteX3" fmla="*/ 2442605 w 9162918"/>
              <a:gd name="connsiteY3" fmla="*/ 5021054 h 5021054"/>
              <a:gd name="connsiteX4" fmla="*/ 0 w 9162918"/>
              <a:gd name="connsiteY4" fmla="*/ 3869646 h 5021054"/>
              <a:gd name="connsiteX5" fmla="*/ 6306 w 9162918"/>
              <a:gd name="connsiteY5" fmla="*/ 0 h 5021054"/>
              <a:gd name="connsiteX0" fmla="*/ 6306 w 9150904"/>
              <a:gd name="connsiteY0" fmla="*/ 0 h 5021054"/>
              <a:gd name="connsiteX1" fmla="*/ 9150306 w 9150904"/>
              <a:gd name="connsiteY1" fmla="*/ 0 h 5021054"/>
              <a:gd name="connsiteX2" fmla="*/ 9117198 w 9150904"/>
              <a:gd name="connsiteY2" fmla="*/ 4894931 h 5021054"/>
              <a:gd name="connsiteX3" fmla="*/ 2442605 w 9150904"/>
              <a:gd name="connsiteY3" fmla="*/ 5021054 h 5021054"/>
              <a:gd name="connsiteX4" fmla="*/ 0 w 9150904"/>
              <a:gd name="connsiteY4" fmla="*/ 3869646 h 5021054"/>
              <a:gd name="connsiteX5" fmla="*/ 6306 w 9150904"/>
              <a:gd name="connsiteY5" fmla="*/ 0 h 5021054"/>
              <a:gd name="connsiteX0" fmla="*/ 6306 w 9151417"/>
              <a:gd name="connsiteY0" fmla="*/ 0 h 5021054"/>
              <a:gd name="connsiteX1" fmla="*/ 9150306 w 9151417"/>
              <a:gd name="connsiteY1" fmla="*/ 0 h 5021054"/>
              <a:gd name="connsiteX2" fmla="*/ 9140058 w 9151417"/>
              <a:gd name="connsiteY2" fmla="*/ 4795871 h 5021054"/>
              <a:gd name="connsiteX3" fmla="*/ 2442605 w 9151417"/>
              <a:gd name="connsiteY3" fmla="*/ 5021054 h 5021054"/>
              <a:gd name="connsiteX4" fmla="*/ 0 w 9151417"/>
              <a:gd name="connsiteY4" fmla="*/ 3869646 h 5021054"/>
              <a:gd name="connsiteX5" fmla="*/ 6306 w 9151417"/>
              <a:gd name="connsiteY5" fmla="*/ 0 h 5021054"/>
              <a:gd name="connsiteX0" fmla="*/ 6306 w 9151417"/>
              <a:gd name="connsiteY0" fmla="*/ 0 h 4861034"/>
              <a:gd name="connsiteX1" fmla="*/ 9150306 w 9151417"/>
              <a:gd name="connsiteY1" fmla="*/ 0 h 4861034"/>
              <a:gd name="connsiteX2" fmla="*/ 9140058 w 9151417"/>
              <a:gd name="connsiteY2" fmla="*/ 4795871 h 4861034"/>
              <a:gd name="connsiteX3" fmla="*/ 2000645 w 9151417"/>
              <a:gd name="connsiteY3" fmla="*/ 4861034 h 4861034"/>
              <a:gd name="connsiteX4" fmla="*/ 0 w 9151417"/>
              <a:gd name="connsiteY4" fmla="*/ 3869646 h 4861034"/>
              <a:gd name="connsiteX5" fmla="*/ 6306 w 9151417"/>
              <a:gd name="connsiteY5" fmla="*/ 0 h 4861034"/>
              <a:gd name="connsiteX0" fmla="*/ 6306 w 9151417"/>
              <a:gd name="connsiteY0" fmla="*/ 0 h 4975334"/>
              <a:gd name="connsiteX1" fmla="*/ 9150306 w 9151417"/>
              <a:gd name="connsiteY1" fmla="*/ 0 h 4975334"/>
              <a:gd name="connsiteX2" fmla="*/ 9140058 w 9151417"/>
              <a:gd name="connsiteY2" fmla="*/ 4795871 h 4975334"/>
              <a:gd name="connsiteX3" fmla="*/ 1977785 w 9151417"/>
              <a:gd name="connsiteY3" fmla="*/ 4975334 h 4975334"/>
              <a:gd name="connsiteX4" fmla="*/ 0 w 9151417"/>
              <a:gd name="connsiteY4" fmla="*/ 3869646 h 4975334"/>
              <a:gd name="connsiteX5" fmla="*/ 6306 w 9151417"/>
              <a:gd name="connsiteY5" fmla="*/ 0 h 4975334"/>
              <a:gd name="connsiteX0" fmla="*/ 6306 w 9151417"/>
              <a:gd name="connsiteY0" fmla="*/ 0 h 4975334"/>
              <a:gd name="connsiteX1" fmla="*/ 9150306 w 9151417"/>
              <a:gd name="connsiteY1" fmla="*/ 0 h 4975334"/>
              <a:gd name="connsiteX2" fmla="*/ 9140058 w 9151417"/>
              <a:gd name="connsiteY2" fmla="*/ 4475831 h 4975334"/>
              <a:gd name="connsiteX3" fmla="*/ 1977785 w 9151417"/>
              <a:gd name="connsiteY3" fmla="*/ 4975334 h 4975334"/>
              <a:gd name="connsiteX4" fmla="*/ 0 w 9151417"/>
              <a:gd name="connsiteY4" fmla="*/ 3869646 h 4975334"/>
              <a:gd name="connsiteX5" fmla="*/ 6306 w 9151417"/>
              <a:gd name="connsiteY5" fmla="*/ 0 h 4975334"/>
              <a:gd name="connsiteX0" fmla="*/ 6306 w 9151417"/>
              <a:gd name="connsiteY0" fmla="*/ 0 h 4960094"/>
              <a:gd name="connsiteX1" fmla="*/ 9150306 w 9151417"/>
              <a:gd name="connsiteY1" fmla="*/ 0 h 4960094"/>
              <a:gd name="connsiteX2" fmla="*/ 9140058 w 9151417"/>
              <a:gd name="connsiteY2" fmla="*/ 4475831 h 4960094"/>
              <a:gd name="connsiteX3" fmla="*/ 8515745 w 9151417"/>
              <a:gd name="connsiteY3" fmla="*/ 4960094 h 4960094"/>
              <a:gd name="connsiteX4" fmla="*/ 0 w 9151417"/>
              <a:gd name="connsiteY4" fmla="*/ 3869646 h 4960094"/>
              <a:gd name="connsiteX5" fmla="*/ 6306 w 9151417"/>
              <a:gd name="connsiteY5" fmla="*/ 0 h 4960094"/>
              <a:gd name="connsiteX0" fmla="*/ 6306 w 9151417"/>
              <a:gd name="connsiteY0" fmla="*/ 0 h 4960094"/>
              <a:gd name="connsiteX1" fmla="*/ 9150306 w 9151417"/>
              <a:gd name="connsiteY1" fmla="*/ 0 h 4960094"/>
              <a:gd name="connsiteX2" fmla="*/ 9140058 w 9151417"/>
              <a:gd name="connsiteY2" fmla="*/ 4475831 h 4960094"/>
              <a:gd name="connsiteX3" fmla="*/ 8515745 w 9151417"/>
              <a:gd name="connsiteY3" fmla="*/ 4960094 h 4960094"/>
              <a:gd name="connsiteX4" fmla="*/ 0 w 9151417"/>
              <a:gd name="connsiteY4" fmla="*/ 4425906 h 4960094"/>
              <a:gd name="connsiteX5" fmla="*/ 6306 w 9151417"/>
              <a:gd name="connsiteY5" fmla="*/ 0 h 4960094"/>
              <a:gd name="connsiteX0" fmla="*/ 13926 w 9159037"/>
              <a:gd name="connsiteY0" fmla="*/ 0 h 4960094"/>
              <a:gd name="connsiteX1" fmla="*/ 9157926 w 9159037"/>
              <a:gd name="connsiteY1" fmla="*/ 0 h 4960094"/>
              <a:gd name="connsiteX2" fmla="*/ 9147678 w 9159037"/>
              <a:gd name="connsiteY2" fmla="*/ 4475831 h 4960094"/>
              <a:gd name="connsiteX3" fmla="*/ 8523365 w 9159037"/>
              <a:gd name="connsiteY3" fmla="*/ 4960094 h 4960094"/>
              <a:gd name="connsiteX4" fmla="*/ 0 w 9159037"/>
              <a:gd name="connsiteY4" fmla="*/ 4258266 h 4960094"/>
              <a:gd name="connsiteX5" fmla="*/ 13926 w 9159037"/>
              <a:gd name="connsiteY5" fmla="*/ 0 h 4960094"/>
              <a:gd name="connsiteX0" fmla="*/ 13926 w 9158790"/>
              <a:gd name="connsiteY0" fmla="*/ 0 h 4960094"/>
              <a:gd name="connsiteX1" fmla="*/ 9157926 w 9158790"/>
              <a:gd name="connsiteY1" fmla="*/ 0 h 4960094"/>
              <a:gd name="connsiteX2" fmla="*/ 9140058 w 9158790"/>
              <a:gd name="connsiteY2" fmla="*/ 4399631 h 4960094"/>
              <a:gd name="connsiteX3" fmla="*/ 8523365 w 9158790"/>
              <a:gd name="connsiteY3" fmla="*/ 4960094 h 4960094"/>
              <a:gd name="connsiteX4" fmla="*/ 0 w 9158790"/>
              <a:gd name="connsiteY4" fmla="*/ 4258266 h 4960094"/>
              <a:gd name="connsiteX5" fmla="*/ 13926 w 9158790"/>
              <a:gd name="connsiteY5" fmla="*/ 0 h 4960094"/>
              <a:gd name="connsiteX0" fmla="*/ 13926 w 9158790"/>
              <a:gd name="connsiteY0" fmla="*/ 0 h 4990574"/>
              <a:gd name="connsiteX1" fmla="*/ 9157926 w 9158790"/>
              <a:gd name="connsiteY1" fmla="*/ 0 h 4990574"/>
              <a:gd name="connsiteX2" fmla="*/ 9140058 w 9158790"/>
              <a:gd name="connsiteY2" fmla="*/ 4399631 h 4990574"/>
              <a:gd name="connsiteX3" fmla="*/ 8576705 w 9158790"/>
              <a:gd name="connsiteY3" fmla="*/ 4990574 h 4990574"/>
              <a:gd name="connsiteX4" fmla="*/ 0 w 9158790"/>
              <a:gd name="connsiteY4" fmla="*/ 4258266 h 4990574"/>
              <a:gd name="connsiteX5" fmla="*/ 13926 w 9158790"/>
              <a:gd name="connsiteY5" fmla="*/ 0 h 4990574"/>
              <a:gd name="connsiteX0" fmla="*/ 13926 w 9170538"/>
              <a:gd name="connsiteY0" fmla="*/ 0 h 4990574"/>
              <a:gd name="connsiteX1" fmla="*/ 9157926 w 9170538"/>
              <a:gd name="connsiteY1" fmla="*/ 0 h 4990574"/>
              <a:gd name="connsiteX2" fmla="*/ 9170538 w 9170538"/>
              <a:gd name="connsiteY2" fmla="*/ 4407251 h 4990574"/>
              <a:gd name="connsiteX3" fmla="*/ 8576705 w 9170538"/>
              <a:gd name="connsiteY3" fmla="*/ 4990574 h 4990574"/>
              <a:gd name="connsiteX4" fmla="*/ 0 w 9170538"/>
              <a:gd name="connsiteY4" fmla="*/ 4258266 h 4990574"/>
              <a:gd name="connsiteX5" fmla="*/ 13926 w 9170538"/>
              <a:gd name="connsiteY5" fmla="*/ 0 h 4990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70538" h="4990574">
                <a:moveTo>
                  <a:pt x="13926" y="0"/>
                </a:moveTo>
                <a:lnTo>
                  <a:pt x="9157926" y="0"/>
                </a:lnTo>
                <a:cubicBezTo>
                  <a:pt x="9164232" y="1546334"/>
                  <a:pt x="9164232" y="2860917"/>
                  <a:pt x="9170538" y="4407251"/>
                </a:cubicBezTo>
                <a:lnTo>
                  <a:pt x="8576705" y="4990574"/>
                </a:lnTo>
                <a:lnTo>
                  <a:pt x="0" y="4258266"/>
                </a:lnTo>
                <a:lnTo>
                  <a:pt x="13926" y="0"/>
                </a:lnTo>
                <a:close/>
              </a:path>
            </a:pathLst>
          </a:custGeom>
          <a:solidFill>
            <a:srgbClr val="565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4" name="Titel 1"/>
          <p:cNvSpPr>
            <a:spLocks noGrp="1"/>
          </p:cNvSpPr>
          <p:nvPr>
            <p:ph type="title" hasCustomPrompt="1"/>
          </p:nvPr>
        </p:nvSpPr>
        <p:spPr>
          <a:xfrm>
            <a:off x="668338" y="699542"/>
            <a:ext cx="7807324" cy="3046988"/>
          </a:xfrm>
        </p:spPr>
        <p:txBody>
          <a:bodyPr wrap="square" anchor="ctr">
            <a:normAutofit/>
          </a:bodyPr>
          <a:lstStyle>
            <a:lvl1pPr algn="ctr">
              <a:defRPr sz="4800" b="1" baseline="0">
                <a:solidFill>
                  <a:schemeClr val="bg1"/>
                </a:solidFill>
                <a:latin typeface="Titillium" pitchFamily="50" charset="0"/>
              </a:defRPr>
            </a:lvl1pPr>
          </a:lstStyle>
          <a:p>
            <a:r>
              <a:rPr lang="de-CH" dirty="0"/>
              <a:t>Hervorzuhebender Text</a:t>
            </a:r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76449"/>
            <a:ext cx="1259632" cy="46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7803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74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0" hasCustomPrompt="1"/>
          </p:nvPr>
        </p:nvSpPr>
        <p:spPr>
          <a:xfrm>
            <a:off x="-2664" y="0"/>
            <a:ext cx="9146664" cy="5143500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r>
              <a:rPr lang="de-DE" dirty="0"/>
              <a:t>Das Logo ist bei einem Vollbild nicht sichtbar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4045277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Medienplatzhalter 11"/>
          <p:cNvSpPr>
            <a:spLocks noGrp="1"/>
          </p:cNvSpPr>
          <p:nvPr>
            <p:ph type="media" sz="quarter" idx="10" hasCustomPrompt="1"/>
          </p:nvPr>
        </p:nvSpPr>
        <p:spPr>
          <a:xfrm>
            <a:off x="0" y="0"/>
            <a:ext cx="9144000" cy="51435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dirty="0"/>
              <a:t>Das Logo ist bei einem Vollbild-Video nicht sichtbar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5037048"/>
      </p:ext>
    </p:extLst>
  </p:cSld>
  <p:clrMapOvr>
    <a:masterClrMapping/>
  </p:clrMapOvr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square + Beschreibung links ob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3"/>
          <p:cNvSpPr>
            <a:spLocks noGrp="1"/>
          </p:cNvSpPr>
          <p:nvPr>
            <p:ph type="pic" sz="quarter" idx="10"/>
          </p:nvPr>
        </p:nvSpPr>
        <p:spPr>
          <a:xfrm>
            <a:off x="2896412" y="-34918"/>
            <a:ext cx="6257799" cy="5199532"/>
          </a:xfrm>
          <a:custGeom>
            <a:avLst/>
            <a:gdLst>
              <a:gd name="connsiteX0" fmla="*/ 0 w 9144000"/>
              <a:gd name="connsiteY0" fmla="*/ 0 h 5143500"/>
              <a:gd name="connsiteX1" fmla="*/ 9144000 w 9144000"/>
              <a:gd name="connsiteY1" fmla="*/ 0 h 5143500"/>
              <a:gd name="connsiteX2" fmla="*/ 9144000 w 9144000"/>
              <a:gd name="connsiteY2" fmla="*/ 5143500 h 5143500"/>
              <a:gd name="connsiteX3" fmla="*/ 0 w 9144000"/>
              <a:gd name="connsiteY3" fmla="*/ 5143500 h 5143500"/>
              <a:gd name="connsiteX4" fmla="*/ 0 w 9144000"/>
              <a:gd name="connsiteY4" fmla="*/ 0 h 5143500"/>
              <a:gd name="connsiteX0" fmla="*/ 0 w 9144000"/>
              <a:gd name="connsiteY0" fmla="*/ 0 h 5143500"/>
              <a:gd name="connsiteX1" fmla="*/ 9144000 w 9144000"/>
              <a:gd name="connsiteY1" fmla="*/ 0 h 5143500"/>
              <a:gd name="connsiteX2" fmla="*/ 4983480 w 9144000"/>
              <a:gd name="connsiteY2" fmla="*/ 3619500 h 5143500"/>
              <a:gd name="connsiteX3" fmla="*/ 0 w 9144000"/>
              <a:gd name="connsiteY3" fmla="*/ 5143500 h 5143500"/>
              <a:gd name="connsiteX4" fmla="*/ 0 w 9144000"/>
              <a:gd name="connsiteY4" fmla="*/ 0 h 5143500"/>
              <a:gd name="connsiteX0" fmla="*/ 0 w 4983480"/>
              <a:gd name="connsiteY0" fmla="*/ 0 h 5143500"/>
              <a:gd name="connsiteX1" fmla="*/ 3924300 w 4983480"/>
              <a:gd name="connsiteY1" fmla="*/ 746760 h 5143500"/>
              <a:gd name="connsiteX2" fmla="*/ 4983480 w 4983480"/>
              <a:gd name="connsiteY2" fmla="*/ 3619500 h 5143500"/>
              <a:gd name="connsiteX3" fmla="*/ 0 w 4983480"/>
              <a:gd name="connsiteY3" fmla="*/ 5143500 h 5143500"/>
              <a:gd name="connsiteX4" fmla="*/ 0 w 4983480"/>
              <a:gd name="connsiteY4" fmla="*/ 0 h 5143500"/>
              <a:gd name="connsiteX0" fmla="*/ 0 w 7452360"/>
              <a:gd name="connsiteY0" fmla="*/ 0 h 5143500"/>
              <a:gd name="connsiteX1" fmla="*/ 3924300 w 7452360"/>
              <a:gd name="connsiteY1" fmla="*/ 746760 h 5143500"/>
              <a:gd name="connsiteX2" fmla="*/ 7452360 w 7452360"/>
              <a:gd name="connsiteY2" fmla="*/ 3048000 h 5143500"/>
              <a:gd name="connsiteX3" fmla="*/ 0 w 7452360"/>
              <a:gd name="connsiteY3" fmla="*/ 5143500 h 5143500"/>
              <a:gd name="connsiteX4" fmla="*/ 0 w 7452360"/>
              <a:gd name="connsiteY4" fmla="*/ 0 h 5143500"/>
              <a:gd name="connsiteX0" fmla="*/ 0 w 7452360"/>
              <a:gd name="connsiteY0" fmla="*/ 0 h 5143500"/>
              <a:gd name="connsiteX1" fmla="*/ 6819900 w 7452360"/>
              <a:gd name="connsiteY1" fmla="*/ 678180 h 5143500"/>
              <a:gd name="connsiteX2" fmla="*/ 7452360 w 7452360"/>
              <a:gd name="connsiteY2" fmla="*/ 3048000 h 5143500"/>
              <a:gd name="connsiteX3" fmla="*/ 0 w 7452360"/>
              <a:gd name="connsiteY3" fmla="*/ 5143500 h 5143500"/>
              <a:gd name="connsiteX4" fmla="*/ 0 w 7452360"/>
              <a:gd name="connsiteY4" fmla="*/ 0 h 5143500"/>
              <a:gd name="connsiteX0" fmla="*/ 0 w 8915400"/>
              <a:gd name="connsiteY0" fmla="*/ 0 h 5143500"/>
              <a:gd name="connsiteX1" fmla="*/ 6819900 w 8915400"/>
              <a:gd name="connsiteY1" fmla="*/ 678180 h 5143500"/>
              <a:gd name="connsiteX2" fmla="*/ 8915400 w 8915400"/>
              <a:gd name="connsiteY2" fmla="*/ 2735580 h 5143500"/>
              <a:gd name="connsiteX3" fmla="*/ 0 w 8915400"/>
              <a:gd name="connsiteY3" fmla="*/ 5143500 h 5143500"/>
              <a:gd name="connsiteX4" fmla="*/ 0 w 8915400"/>
              <a:gd name="connsiteY4" fmla="*/ 0 h 5143500"/>
              <a:gd name="connsiteX0" fmla="*/ 0 w 8915400"/>
              <a:gd name="connsiteY0" fmla="*/ 350520 h 5494020"/>
              <a:gd name="connsiteX1" fmla="*/ 8244840 w 8915400"/>
              <a:gd name="connsiteY1" fmla="*/ 0 h 5494020"/>
              <a:gd name="connsiteX2" fmla="*/ 8915400 w 8915400"/>
              <a:gd name="connsiteY2" fmla="*/ 3086100 h 5494020"/>
              <a:gd name="connsiteX3" fmla="*/ 0 w 8915400"/>
              <a:gd name="connsiteY3" fmla="*/ 5494020 h 5494020"/>
              <a:gd name="connsiteX4" fmla="*/ 0 w 8915400"/>
              <a:gd name="connsiteY4" fmla="*/ 350520 h 5494020"/>
              <a:gd name="connsiteX0" fmla="*/ 228600 w 9144000"/>
              <a:gd name="connsiteY0" fmla="*/ 350520 h 6050280"/>
              <a:gd name="connsiteX1" fmla="*/ 8473440 w 9144000"/>
              <a:gd name="connsiteY1" fmla="*/ 0 h 6050280"/>
              <a:gd name="connsiteX2" fmla="*/ 9144000 w 9144000"/>
              <a:gd name="connsiteY2" fmla="*/ 3086100 h 6050280"/>
              <a:gd name="connsiteX3" fmla="*/ 0 w 9144000"/>
              <a:gd name="connsiteY3" fmla="*/ 6050280 h 6050280"/>
              <a:gd name="connsiteX4" fmla="*/ 228600 w 9144000"/>
              <a:gd name="connsiteY4" fmla="*/ 350520 h 6050280"/>
              <a:gd name="connsiteX0" fmla="*/ 0 w 9258300"/>
              <a:gd name="connsiteY0" fmla="*/ 350520 h 6050280"/>
              <a:gd name="connsiteX1" fmla="*/ 8587740 w 9258300"/>
              <a:gd name="connsiteY1" fmla="*/ 0 h 6050280"/>
              <a:gd name="connsiteX2" fmla="*/ 9258300 w 9258300"/>
              <a:gd name="connsiteY2" fmla="*/ 3086100 h 6050280"/>
              <a:gd name="connsiteX3" fmla="*/ 114300 w 9258300"/>
              <a:gd name="connsiteY3" fmla="*/ 6050280 h 6050280"/>
              <a:gd name="connsiteX4" fmla="*/ 0 w 9258300"/>
              <a:gd name="connsiteY4" fmla="*/ 350520 h 6050280"/>
              <a:gd name="connsiteX0" fmla="*/ 0 w 9258300"/>
              <a:gd name="connsiteY0" fmla="*/ 350520 h 6035040"/>
              <a:gd name="connsiteX1" fmla="*/ 8587740 w 9258300"/>
              <a:gd name="connsiteY1" fmla="*/ 0 h 6035040"/>
              <a:gd name="connsiteX2" fmla="*/ 9258300 w 9258300"/>
              <a:gd name="connsiteY2" fmla="*/ 3086100 h 6035040"/>
              <a:gd name="connsiteX3" fmla="*/ 350520 w 9258300"/>
              <a:gd name="connsiteY3" fmla="*/ 6035040 h 6035040"/>
              <a:gd name="connsiteX4" fmla="*/ 0 w 9258300"/>
              <a:gd name="connsiteY4" fmla="*/ 350520 h 6035040"/>
              <a:gd name="connsiteX0" fmla="*/ 0 w 9258300"/>
              <a:gd name="connsiteY0" fmla="*/ 350520 h 6019800"/>
              <a:gd name="connsiteX1" fmla="*/ 8587740 w 9258300"/>
              <a:gd name="connsiteY1" fmla="*/ 0 h 6019800"/>
              <a:gd name="connsiteX2" fmla="*/ 9258300 w 9258300"/>
              <a:gd name="connsiteY2" fmla="*/ 3086100 h 6019800"/>
              <a:gd name="connsiteX3" fmla="*/ 327660 w 9258300"/>
              <a:gd name="connsiteY3" fmla="*/ 6019800 h 6019800"/>
              <a:gd name="connsiteX4" fmla="*/ 0 w 9258300"/>
              <a:gd name="connsiteY4" fmla="*/ 350520 h 6019800"/>
              <a:gd name="connsiteX0" fmla="*/ 0 w 9250680"/>
              <a:gd name="connsiteY0" fmla="*/ 289560 h 6019800"/>
              <a:gd name="connsiteX1" fmla="*/ 8580120 w 9250680"/>
              <a:gd name="connsiteY1" fmla="*/ 0 h 6019800"/>
              <a:gd name="connsiteX2" fmla="*/ 9250680 w 9250680"/>
              <a:gd name="connsiteY2" fmla="*/ 3086100 h 6019800"/>
              <a:gd name="connsiteX3" fmla="*/ 320040 w 9250680"/>
              <a:gd name="connsiteY3" fmla="*/ 6019800 h 6019800"/>
              <a:gd name="connsiteX4" fmla="*/ 0 w 9250680"/>
              <a:gd name="connsiteY4" fmla="*/ 289560 h 6019800"/>
              <a:gd name="connsiteX0" fmla="*/ 0 w 9250680"/>
              <a:gd name="connsiteY0" fmla="*/ 0 h 5730240"/>
              <a:gd name="connsiteX1" fmla="*/ 8671560 w 9250680"/>
              <a:gd name="connsiteY1" fmla="*/ 22860 h 5730240"/>
              <a:gd name="connsiteX2" fmla="*/ 9250680 w 9250680"/>
              <a:gd name="connsiteY2" fmla="*/ 2796540 h 5730240"/>
              <a:gd name="connsiteX3" fmla="*/ 320040 w 9250680"/>
              <a:gd name="connsiteY3" fmla="*/ 5730240 h 5730240"/>
              <a:gd name="connsiteX4" fmla="*/ 0 w 9250680"/>
              <a:gd name="connsiteY4" fmla="*/ 0 h 5730240"/>
              <a:gd name="connsiteX0" fmla="*/ 0 w 8671560"/>
              <a:gd name="connsiteY0" fmla="*/ 0 h 5730240"/>
              <a:gd name="connsiteX1" fmla="*/ 8671560 w 8671560"/>
              <a:gd name="connsiteY1" fmla="*/ 22860 h 5730240"/>
              <a:gd name="connsiteX2" fmla="*/ 4686300 w 8671560"/>
              <a:gd name="connsiteY2" fmla="*/ 5181600 h 5730240"/>
              <a:gd name="connsiteX3" fmla="*/ 320040 w 8671560"/>
              <a:gd name="connsiteY3" fmla="*/ 5730240 h 5730240"/>
              <a:gd name="connsiteX4" fmla="*/ 0 w 8671560"/>
              <a:gd name="connsiteY4" fmla="*/ 0 h 5730240"/>
              <a:gd name="connsiteX0" fmla="*/ 0 w 8945880"/>
              <a:gd name="connsiteY0" fmla="*/ 0 h 5730240"/>
              <a:gd name="connsiteX1" fmla="*/ 8671560 w 8945880"/>
              <a:gd name="connsiteY1" fmla="*/ 22860 h 5730240"/>
              <a:gd name="connsiteX2" fmla="*/ 8945880 w 8945880"/>
              <a:gd name="connsiteY2" fmla="*/ 3817620 h 5730240"/>
              <a:gd name="connsiteX3" fmla="*/ 320040 w 8945880"/>
              <a:gd name="connsiteY3" fmla="*/ 5730240 h 5730240"/>
              <a:gd name="connsiteX4" fmla="*/ 0 w 8945880"/>
              <a:gd name="connsiteY4" fmla="*/ 0 h 5730240"/>
              <a:gd name="connsiteX0" fmla="*/ 0 w 8945880"/>
              <a:gd name="connsiteY0" fmla="*/ 0 h 5730240"/>
              <a:gd name="connsiteX1" fmla="*/ 7719060 w 8945880"/>
              <a:gd name="connsiteY1" fmla="*/ 1493520 h 5730240"/>
              <a:gd name="connsiteX2" fmla="*/ 8945880 w 8945880"/>
              <a:gd name="connsiteY2" fmla="*/ 3817620 h 5730240"/>
              <a:gd name="connsiteX3" fmla="*/ 320040 w 8945880"/>
              <a:gd name="connsiteY3" fmla="*/ 5730240 h 5730240"/>
              <a:gd name="connsiteX4" fmla="*/ 0 w 8945880"/>
              <a:gd name="connsiteY4" fmla="*/ 0 h 5730240"/>
              <a:gd name="connsiteX0" fmla="*/ 0 w 9479280"/>
              <a:gd name="connsiteY0" fmla="*/ 0 h 5730240"/>
              <a:gd name="connsiteX1" fmla="*/ 7719060 w 9479280"/>
              <a:gd name="connsiteY1" fmla="*/ 1493520 h 5730240"/>
              <a:gd name="connsiteX2" fmla="*/ 9479280 w 9479280"/>
              <a:gd name="connsiteY2" fmla="*/ 3802380 h 5730240"/>
              <a:gd name="connsiteX3" fmla="*/ 320040 w 9479280"/>
              <a:gd name="connsiteY3" fmla="*/ 5730240 h 5730240"/>
              <a:gd name="connsiteX4" fmla="*/ 0 w 9479280"/>
              <a:gd name="connsiteY4" fmla="*/ 0 h 5730240"/>
              <a:gd name="connsiteX0" fmla="*/ 0 w 9479280"/>
              <a:gd name="connsiteY0" fmla="*/ 0 h 5730240"/>
              <a:gd name="connsiteX1" fmla="*/ 8900160 w 9479280"/>
              <a:gd name="connsiteY1" fmla="*/ 533400 h 5730240"/>
              <a:gd name="connsiteX2" fmla="*/ 9479280 w 9479280"/>
              <a:gd name="connsiteY2" fmla="*/ 3802380 h 5730240"/>
              <a:gd name="connsiteX3" fmla="*/ 320040 w 9479280"/>
              <a:gd name="connsiteY3" fmla="*/ 5730240 h 5730240"/>
              <a:gd name="connsiteX4" fmla="*/ 0 w 9479280"/>
              <a:gd name="connsiteY4" fmla="*/ 0 h 5730240"/>
              <a:gd name="connsiteX0" fmla="*/ 0 w 9479280"/>
              <a:gd name="connsiteY0" fmla="*/ 0 h 5730240"/>
              <a:gd name="connsiteX1" fmla="*/ 7627620 w 9479280"/>
              <a:gd name="connsiteY1" fmla="*/ 68580 h 5730240"/>
              <a:gd name="connsiteX2" fmla="*/ 9479280 w 9479280"/>
              <a:gd name="connsiteY2" fmla="*/ 3802380 h 5730240"/>
              <a:gd name="connsiteX3" fmla="*/ 320040 w 9479280"/>
              <a:gd name="connsiteY3" fmla="*/ 5730240 h 5730240"/>
              <a:gd name="connsiteX4" fmla="*/ 0 w 9479280"/>
              <a:gd name="connsiteY4" fmla="*/ 0 h 5730240"/>
              <a:gd name="connsiteX0" fmla="*/ 0 w 9479280"/>
              <a:gd name="connsiteY0" fmla="*/ 0 h 5730240"/>
              <a:gd name="connsiteX1" fmla="*/ 7627620 w 9479280"/>
              <a:gd name="connsiteY1" fmla="*/ 68580 h 5730240"/>
              <a:gd name="connsiteX2" fmla="*/ 9479280 w 9479280"/>
              <a:gd name="connsiteY2" fmla="*/ 2293620 h 5730240"/>
              <a:gd name="connsiteX3" fmla="*/ 320040 w 9479280"/>
              <a:gd name="connsiteY3" fmla="*/ 5730240 h 5730240"/>
              <a:gd name="connsiteX4" fmla="*/ 0 w 9479280"/>
              <a:gd name="connsiteY4" fmla="*/ 0 h 5730240"/>
              <a:gd name="connsiteX0" fmla="*/ 0 w 9479280"/>
              <a:gd name="connsiteY0" fmla="*/ 0 h 5730240"/>
              <a:gd name="connsiteX1" fmla="*/ 7627620 w 9479280"/>
              <a:gd name="connsiteY1" fmla="*/ 68580 h 5730240"/>
              <a:gd name="connsiteX2" fmla="*/ 9479280 w 9479280"/>
              <a:gd name="connsiteY2" fmla="*/ 2293620 h 5730240"/>
              <a:gd name="connsiteX3" fmla="*/ 2971803 w 9479280"/>
              <a:gd name="connsiteY3" fmla="*/ 4716780 h 5730240"/>
              <a:gd name="connsiteX4" fmla="*/ 320040 w 9479280"/>
              <a:gd name="connsiteY4" fmla="*/ 5730240 h 5730240"/>
              <a:gd name="connsiteX5" fmla="*/ 0 w 9479280"/>
              <a:gd name="connsiteY5" fmla="*/ 0 h 5730240"/>
              <a:gd name="connsiteX0" fmla="*/ 0 w 9479280"/>
              <a:gd name="connsiteY0" fmla="*/ 0 h 5730240"/>
              <a:gd name="connsiteX1" fmla="*/ 7627620 w 9479280"/>
              <a:gd name="connsiteY1" fmla="*/ 68580 h 5730240"/>
              <a:gd name="connsiteX2" fmla="*/ 9479280 w 9479280"/>
              <a:gd name="connsiteY2" fmla="*/ 2293620 h 5730240"/>
              <a:gd name="connsiteX3" fmla="*/ 3870963 w 9479280"/>
              <a:gd name="connsiteY3" fmla="*/ 5417820 h 5730240"/>
              <a:gd name="connsiteX4" fmla="*/ 320040 w 9479280"/>
              <a:gd name="connsiteY4" fmla="*/ 5730240 h 5730240"/>
              <a:gd name="connsiteX5" fmla="*/ 0 w 9479280"/>
              <a:gd name="connsiteY5" fmla="*/ 0 h 5730240"/>
              <a:gd name="connsiteX0" fmla="*/ 0 w 8122920"/>
              <a:gd name="connsiteY0" fmla="*/ 0 h 5730240"/>
              <a:gd name="connsiteX1" fmla="*/ 7627620 w 8122920"/>
              <a:gd name="connsiteY1" fmla="*/ 68580 h 5730240"/>
              <a:gd name="connsiteX2" fmla="*/ 8122920 w 8122920"/>
              <a:gd name="connsiteY2" fmla="*/ 2522220 h 5730240"/>
              <a:gd name="connsiteX3" fmla="*/ 3870963 w 8122920"/>
              <a:gd name="connsiteY3" fmla="*/ 5417820 h 5730240"/>
              <a:gd name="connsiteX4" fmla="*/ 320040 w 8122920"/>
              <a:gd name="connsiteY4" fmla="*/ 5730240 h 5730240"/>
              <a:gd name="connsiteX5" fmla="*/ 0 w 8122920"/>
              <a:gd name="connsiteY5" fmla="*/ 0 h 5730240"/>
              <a:gd name="connsiteX0" fmla="*/ 0 w 8877300"/>
              <a:gd name="connsiteY0" fmla="*/ 0 h 5730240"/>
              <a:gd name="connsiteX1" fmla="*/ 8877300 w 8877300"/>
              <a:gd name="connsiteY1" fmla="*/ 144780 h 5730240"/>
              <a:gd name="connsiteX2" fmla="*/ 8122920 w 8877300"/>
              <a:gd name="connsiteY2" fmla="*/ 2522220 h 5730240"/>
              <a:gd name="connsiteX3" fmla="*/ 3870963 w 8877300"/>
              <a:gd name="connsiteY3" fmla="*/ 5417820 h 5730240"/>
              <a:gd name="connsiteX4" fmla="*/ 320040 w 8877300"/>
              <a:gd name="connsiteY4" fmla="*/ 5730240 h 5730240"/>
              <a:gd name="connsiteX5" fmla="*/ 0 w 8877300"/>
              <a:gd name="connsiteY5" fmla="*/ 0 h 5730240"/>
              <a:gd name="connsiteX0" fmla="*/ 0 w 9471660"/>
              <a:gd name="connsiteY0" fmla="*/ 0 h 5730240"/>
              <a:gd name="connsiteX1" fmla="*/ 9471660 w 9471660"/>
              <a:gd name="connsiteY1" fmla="*/ 53340 h 5730240"/>
              <a:gd name="connsiteX2" fmla="*/ 8122920 w 9471660"/>
              <a:gd name="connsiteY2" fmla="*/ 2522220 h 5730240"/>
              <a:gd name="connsiteX3" fmla="*/ 3870963 w 9471660"/>
              <a:gd name="connsiteY3" fmla="*/ 5417820 h 5730240"/>
              <a:gd name="connsiteX4" fmla="*/ 320040 w 9471660"/>
              <a:gd name="connsiteY4" fmla="*/ 5730240 h 5730240"/>
              <a:gd name="connsiteX5" fmla="*/ 0 w 9471660"/>
              <a:gd name="connsiteY5" fmla="*/ 0 h 5730240"/>
              <a:gd name="connsiteX0" fmla="*/ 0 w 9471660"/>
              <a:gd name="connsiteY0" fmla="*/ 0 h 5730240"/>
              <a:gd name="connsiteX1" fmla="*/ 9471660 w 9471660"/>
              <a:gd name="connsiteY1" fmla="*/ 53340 h 5730240"/>
              <a:gd name="connsiteX2" fmla="*/ 8328660 w 9471660"/>
              <a:gd name="connsiteY2" fmla="*/ 2621280 h 5730240"/>
              <a:gd name="connsiteX3" fmla="*/ 3870963 w 9471660"/>
              <a:gd name="connsiteY3" fmla="*/ 5417820 h 5730240"/>
              <a:gd name="connsiteX4" fmla="*/ 320040 w 9471660"/>
              <a:gd name="connsiteY4" fmla="*/ 5730240 h 5730240"/>
              <a:gd name="connsiteX5" fmla="*/ 0 w 9471660"/>
              <a:gd name="connsiteY5" fmla="*/ 0 h 5730240"/>
              <a:gd name="connsiteX0" fmla="*/ 0 w 9471660"/>
              <a:gd name="connsiteY0" fmla="*/ 0 h 5730240"/>
              <a:gd name="connsiteX1" fmla="*/ 9471660 w 9471660"/>
              <a:gd name="connsiteY1" fmla="*/ 53340 h 5730240"/>
              <a:gd name="connsiteX2" fmla="*/ 7513320 w 9471660"/>
              <a:gd name="connsiteY2" fmla="*/ 2529840 h 5730240"/>
              <a:gd name="connsiteX3" fmla="*/ 3870963 w 9471660"/>
              <a:gd name="connsiteY3" fmla="*/ 5417820 h 5730240"/>
              <a:gd name="connsiteX4" fmla="*/ 320040 w 9471660"/>
              <a:gd name="connsiteY4" fmla="*/ 5730240 h 5730240"/>
              <a:gd name="connsiteX5" fmla="*/ 0 w 9471660"/>
              <a:gd name="connsiteY5" fmla="*/ 0 h 5730240"/>
              <a:gd name="connsiteX0" fmla="*/ 0 w 8641080"/>
              <a:gd name="connsiteY0" fmla="*/ 0 h 5730240"/>
              <a:gd name="connsiteX1" fmla="*/ 8641080 w 8641080"/>
              <a:gd name="connsiteY1" fmla="*/ 60960 h 5730240"/>
              <a:gd name="connsiteX2" fmla="*/ 7513320 w 8641080"/>
              <a:gd name="connsiteY2" fmla="*/ 2529840 h 5730240"/>
              <a:gd name="connsiteX3" fmla="*/ 3870963 w 8641080"/>
              <a:gd name="connsiteY3" fmla="*/ 5417820 h 5730240"/>
              <a:gd name="connsiteX4" fmla="*/ 320040 w 8641080"/>
              <a:gd name="connsiteY4" fmla="*/ 5730240 h 5730240"/>
              <a:gd name="connsiteX5" fmla="*/ 0 w 8641080"/>
              <a:gd name="connsiteY5" fmla="*/ 0 h 5730240"/>
              <a:gd name="connsiteX0" fmla="*/ 0 w 8641080"/>
              <a:gd name="connsiteY0" fmla="*/ 0 h 5730240"/>
              <a:gd name="connsiteX1" fmla="*/ 8641080 w 8641080"/>
              <a:gd name="connsiteY1" fmla="*/ 60960 h 5730240"/>
              <a:gd name="connsiteX2" fmla="*/ 7589520 w 8641080"/>
              <a:gd name="connsiteY2" fmla="*/ 2522220 h 5730240"/>
              <a:gd name="connsiteX3" fmla="*/ 3870963 w 8641080"/>
              <a:gd name="connsiteY3" fmla="*/ 5417820 h 5730240"/>
              <a:gd name="connsiteX4" fmla="*/ 320040 w 8641080"/>
              <a:gd name="connsiteY4" fmla="*/ 5730240 h 5730240"/>
              <a:gd name="connsiteX5" fmla="*/ 0 w 8641080"/>
              <a:gd name="connsiteY5" fmla="*/ 0 h 5730240"/>
              <a:gd name="connsiteX0" fmla="*/ 0 w 8641080"/>
              <a:gd name="connsiteY0" fmla="*/ 0 h 5730240"/>
              <a:gd name="connsiteX1" fmla="*/ 8641080 w 8641080"/>
              <a:gd name="connsiteY1" fmla="*/ 60960 h 5730240"/>
              <a:gd name="connsiteX2" fmla="*/ 3870963 w 8641080"/>
              <a:gd name="connsiteY2" fmla="*/ 5417820 h 5730240"/>
              <a:gd name="connsiteX3" fmla="*/ 320040 w 8641080"/>
              <a:gd name="connsiteY3" fmla="*/ 5730240 h 5730240"/>
              <a:gd name="connsiteX4" fmla="*/ 0 w 8641080"/>
              <a:gd name="connsiteY4" fmla="*/ 0 h 5730240"/>
              <a:gd name="connsiteX0" fmla="*/ 0 w 8641080"/>
              <a:gd name="connsiteY0" fmla="*/ 0 h 5730240"/>
              <a:gd name="connsiteX1" fmla="*/ 8641080 w 8641080"/>
              <a:gd name="connsiteY1" fmla="*/ 60960 h 5730240"/>
              <a:gd name="connsiteX2" fmla="*/ 7772403 w 8641080"/>
              <a:gd name="connsiteY2" fmla="*/ 3307080 h 5730240"/>
              <a:gd name="connsiteX3" fmla="*/ 320040 w 8641080"/>
              <a:gd name="connsiteY3" fmla="*/ 5730240 h 5730240"/>
              <a:gd name="connsiteX4" fmla="*/ 0 w 8641080"/>
              <a:gd name="connsiteY4" fmla="*/ 0 h 5730240"/>
              <a:gd name="connsiteX0" fmla="*/ 0 w 9403083"/>
              <a:gd name="connsiteY0" fmla="*/ 0 h 5730240"/>
              <a:gd name="connsiteX1" fmla="*/ 8641080 w 9403083"/>
              <a:gd name="connsiteY1" fmla="*/ 60960 h 5730240"/>
              <a:gd name="connsiteX2" fmla="*/ 9403083 w 9403083"/>
              <a:gd name="connsiteY2" fmla="*/ 2644140 h 5730240"/>
              <a:gd name="connsiteX3" fmla="*/ 320040 w 9403083"/>
              <a:gd name="connsiteY3" fmla="*/ 5730240 h 5730240"/>
              <a:gd name="connsiteX4" fmla="*/ 0 w 9403083"/>
              <a:gd name="connsiteY4" fmla="*/ 0 h 5730240"/>
              <a:gd name="connsiteX0" fmla="*/ 0 w 9448803"/>
              <a:gd name="connsiteY0" fmla="*/ 0 h 5897880"/>
              <a:gd name="connsiteX1" fmla="*/ 8686800 w 9448803"/>
              <a:gd name="connsiteY1" fmla="*/ 228600 h 5897880"/>
              <a:gd name="connsiteX2" fmla="*/ 9448803 w 9448803"/>
              <a:gd name="connsiteY2" fmla="*/ 2811780 h 5897880"/>
              <a:gd name="connsiteX3" fmla="*/ 365760 w 9448803"/>
              <a:gd name="connsiteY3" fmla="*/ 5897880 h 5897880"/>
              <a:gd name="connsiteX4" fmla="*/ 0 w 9448803"/>
              <a:gd name="connsiteY4" fmla="*/ 0 h 5897880"/>
              <a:gd name="connsiteX0" fmla="*/ 0 w 9448803"/>
              <a:gd name="connsiteY0" fmla="*/ 0 h 5913120"/>
              <a:gd name="connsiteX1" fmla="*/ 8686800 w 9448803"/>
              <a:gd name="connsiteY1" fmla="*/ 228600 h 5913120"/>
              <a:gd name="connsiteX2" fmla="*/ 9448803 w 9448803"/>
              <a:gd name="connsiteY2" fmla="*/ 2811780 h 5913120"/>
              <a:gd name="connsiteX3" fmla="*/ 175260 w 9448803"/>
              <a:gd name="connsiteY3" fmla="*/ 5913120 h 5913120"/>
              <a:gd name="connsiteX4" fmla="*/ 0 w 9448803"/>
              <a:gd name="connsiteY4" fmla="*/ 0 h 5913120"/>
              <a:gd name="connsiteX0" fmla="*/ 0 w 8686800"/>
              <a:gd name="connsiteY0" fmla="*/ 0 h 5913120"/>
              <a:gd name="connsiteX1" fmla="*/ 8686800 w 8686800"/>
              <a:gd name="connsiteY1" fmla="*/ 228600 h 5913120"/>
              <a:gd name="connsiteX2" fmla="*/ 8328663 w 8686800"/>
              <a:gd name="connsiteY2" fmla="*/ 3505200 h 5913120"/>
              <a:gd name="connsiteX3" fmla="*/ 175260 w 8686800"/>
              <a:gd name="connsiteY3" fmla="*/ 5913120 h 5913120"/>
              <a:gd name="connsiteX4" fmla="*/ 0 w 8686800"/>
              <a:gd name="connsiteY4" fmla="*/ 0 h 5913120"/>
              <a:gd name="connsiteX0" fmla="*/ 0 w 8686800"/>
              <a:gd name="connsiteY0" fmla="*/ 0 h 5913120"/>
              <a:gd name="connsiteX1" fmla="*/ 8686800 w 8686800"/>
              <a:gd name="connsiteY1" fmla="*/ 228600 h 5913120"/>
              <a:gd name="connsiteX2" fmla="*/ 6690363 w 8686800"/>
              <a:gd name="connsiteY2" fmla="*/ 5219700 h 5913120"/>
              <a:gd name="connsiteX3" fmla="*/ 175260 w 8686800"/>
              <a:gd name="connsiteY3" fmla="*/ 5913120 h 5913120"/>
              <a:gd name="connsiteX4" fmla="*/ 0 w 8686800"/>
              <a:gd name="connsiteY4" fmla="*/ 0 h 5913120"/>
              <a:gd name="connsiteX0" fmla="*/ 160020 w 8511540"/>
              <a:gd name="connsiteY0" fmla="*/ 0 h 5875020"/>
              <a:gd name="connsiteX1" fmla="*/ 8511540 w 8511540"/>
              <a:gd name="connsiteY1" fmla="*/ 190500 h 5875020"/>
              <a:gd name="connsiteX2" fmla="*/ 6515103 w 8511540"/>
              <a:gd name="connsiteY2" fmla="*/ 5181600 h 5875020"/>
              <a:gd name="connsiteX3" fmla="*/ 0 w 8511540"/>
              <a:gd name="connsiteY3" fmla="*/ 5875020 h 5875020"/>
              <a:gd name="connsiteX4" fmla="*/ 160020 w 8511540"/>
              <a:gd name="connsiteY4" fmla="*/ 0 h 5875020"/>
              <a:gd name="connsiteX0" fmla="*/ 15240 w 8366760"/>
              <a:gd name="connsiteY0" fmla="*/ 0 h 5494020"/>
              <a:gd name="connsiteX1" fmla="*/ 8366760 w 8366760"/>
              <a:gd name="connsiteY1" fmla="*/ 190500 h 5494020"/>
              <a:gd name="connsiteX2" fmla="*/ 6370323 w 8366760"/>
              <a:gd name="connsiteY2" fmla="*/ 5181600 h 5494020"/>
              <a:gd name="connsiteX3" fmla="*/ 0 w 8366760"/>
              <a:gd name="connsiteY3" fmla="*/ 5494020 h 5494020"/>
              <a:gd name="connsiteX4" fmla="*/ 15240 w 8366760"/>
              <a:gd name="connsiteY4" fmla="*/ 0 h 5494020"/>
              <a:gd name="connsiteX0" fmla="*/ 15240 w 8366760"/>
              <a:gd name="connsiteY0" fmla="*/ 0 h 5494020"/>
              <a:gd name="connsiteX1" fmla="*/ 8366760 w 8366760"/>
              <a:gd name="connsiteY1" fmla="*/ 190500 h 5494020"/>
              <a:gd name="connsiteX2" fmla="*/ 7871463 w 8366760"/>
              <a:gd name="connsiteY2" fmla="*/ 4229100 h 5494020"/>
              <a:gd name="connsiteX3" fmla="*/ 0 w 8366760"/>
              <a:gd name="connsiteY3" fmla="*/ 5494020 h 5494020"/>
              <a:gd name="connsiteX4" fmla="*/ 15240 w 8366760"/>
              <a:gd name="connsiteY4" fmla="*/ 0 h 5494020"/>
              <a:gd name="connsiteX0" fmla="*/ 15240 w 8366760"/>
              <a:gd name="connsiteY0" fmla="*/ 0 h 5494020"/>
              <a:gd name="connsiteX1" fmla="*/ 8366760 w 8366760"/>
              <a:gd name="connsiteY1" fmla="*/ 190500 h 5494020"/>
              <a:gd name="connsiteX2" fmla="*/ 6324603 w 8366760"/>
              <a:gd name="connsiteY2" fmla="*/ 4838700 h 5494020"/>
              <a:gd name="connsiteX3" fmla="*/ 0 w 8366760"/>
              <a:gd name="connsiteY3" fmla="*/ 5494020 h 5494020"/>
              <a:gd name="connsiteX4" fmla="*/ 15240 w 8366760"/>
              <a:gd name="connsiteY4" fmla="*/ 0 h 5494020"/>
              <a:gd name="connsiteX0" fmla="*/ 15240 w 8450583"/>
              <a:gd name="connsiteY0" fmla="*/ 0 h 5494020"/>
              <a:gd name="connsiteX1" fmla="*/ 8366760 w 8450583"/>
              <a:gd name="connsiteY1" fmla="*/ 190500 h 5494020"/>
              <a:gd name="connsiteX2" fmla="*/ 8450583 w 8450583"/>
              <a:gd name="connsiteY2" fmla="*/ 3444240 h 5494020"/>
              <a:gd name="connsiteX3" fmla="*/ 0 w 8450583"/>
              <a:gd name="connsiteY3" fmla="*/ 5494020 h 5494020"/>
              <a:gd name="connsiteX4" fmla="*/ 15240 w 8450583"/>
              <a:gd name="connsiteY4" fmla="*/ 0 h 5494020"/>
              <a:gd name="connsiteX0" fmla="*/ 15240 w 9227820"/>
              <a:gd name="connsiteY0" fmla="*/ 0 h 5494020"/>
              <a:gd name="connsiteX1" fmla="*/ 9227820 w 9227820"/>
              <a:gd name="connsiteY1" fmla="*/ 754380 h 5494020"/>
              <a:gd name="connsiteX2" fmla="*/ 8450583 w 9227820"/>
              <a:gd name="connsiteY2" fmla="*/ 3444240 h 5494020"/>
              <a:gd name="connsiteX3" fmla="*/ 0 w 9227820"/>
              <a:gd name="connsiteY3" fmla="*/ 5494020 h 5494020"/>
              <a:gd name="connsiteX4" fmla="*/ 15240 w 9227820"/>
              <a:gd name="connsiteY4" fmla="*/ 0 h 5494020"/>
              <a:gd name="connsiteX0" fmla="*/ 15240 w 9227820"/>
              <a:gd name="connsiteY0" fmla="*/ 0 h 5494020"/>
              <a:gd name="connsiteX1" fmla="*/ 9227820 w 9227820"/>
              <a:gd name="connsiteY1" fmla="*/ 754380 h 5494020"/>
              <a:gd name="connsiteX2" fmla="*/ 5044443 w 9227820"/>
              <a:gd name="connsiteY2" fmla="*/ 5318760 h 5494020"/>
              <a:gd name="connsiteX3" fmla="*/ 0 w 9227820"/>
              <a:gd name="connsiteY3" fmla="*/ 5494020 h 5494020"/>
              <a:gd name="connsiteX4" fmla="*/ 15240 w 9227820"/>
              <a:gd name="connsiteY4" fmla="*/ 0 h 5494020"/>
              <a:gd name="connsiteX0" fmla="*/ 15240 w 9227820"/>
              <a:gd name="connsiteY0" fmla="*/ 0 h 5494020"/>
              <a:gd name="connsiteX1" fmla="*/ 9227820 w 9227820"/>
              <a:gd name="connsiteY1" fmla="*/ 754380 h 5494020"/>
              <a:gd name="connsiteX2" fmla="*/ 5036823 w 9227820"/>
              <a:gd name="connsiteY2" fmla="*/ 5318760 h 5494020"/>
              <a:gd name="connsiteX3" fmla="*/ 0 w 9227820"/>
              <a:gd name="connsiteY3" fmla="*/ 5494020 h 5494020"/>
              <a:gd name="connsiteX4" fmla="*/ 15240 w 9227820"/>
              <a:gd name="connsiteY4" fmla="*/ 0 h 5494020"/>
              <a:gd name="connsiteX0" fmla="*/ 15240 w 9204960"/>
              <a:gd name="connsiteY0" fmla="*/ 0 h 5494020"/>
              <a:gd name="connsiteX1" fmla="*/ 9204960 w 9204960"/>
              <a:gd name="connsiteY1" fmla="*/ 1310640 h 5494020"/>
              <a:gd name="connsiteX2" fmla="*/ 5036823 w 9204960"/>
              <a:gd name="connsiteY2" fmla="*/ 5318760 h 5494020"/>
              <a:gd name="connsiteX3" fmla="*/ 0 w 9204960"/>
              <a:gd name="connsiteY3" fmla="*/ 5494020 h 5494020"/>
              <a:gd name="connsiteX4" fmla="*/ 15240 w 9204960"/>
              <a:gd name="connsiteY4" fmla="*/ 0 h 5494020"/>
              <a:gd name="connsiteX0" fmla="*/ 0 w 9220200"/>
              <a:gd name="connsiteY0" fmla="*/ 0 h 5623560"/>
              <a:gd name="connsiteX1" fmla="*/ 9220200 w 9220200"/>
              <a:gd name="connsiteY1" fmla="*/ 1440180 h 5623560"/>
              <a:gd name="connsiteX2" fmla="*/ 5052063 w 9220200"/>
              <a:gd name="connsiteY2" fmla="*/ 5448300 h 5623560"/>
              <a:gd name="connsiteX3" fmla="*/ 15240 w 9220200"/>
              <a:gd name="connsiteY3" fmla="*/ 5623560 h 5623560"/>
              <a:gd name="connsiteX4" fmla="*/ 0 w 9220200"/>
              <a:gd name="connsiteY4" fmla="*/ 0 h 5623560"/>
              <a:gd name="connsiteX0" fmla="*/ 0 w 8412480"/>
              <a:gd name="connsiteY0" fmla="*/ 0 h 5623560"/>
              <a:gd name="connsiteX1" fmla="*/ 8412480 w 8412480"/>
              <a:gd name="connsiteY1" fmla="*/ 662940 h 5623560"/>
              <a:gd name="connsiteX2" fmla="*/ 5052063 w 8412480"/>
              <a:gd name="connsiteY2" fmla="*/ 5448300 h 5623560"/>
              <a:gd name="connsiteX3" fmla="*/ 15240 w 8412480"/>
              <a:gd name="connsiteY3" fmla="*/ 5623560 h 5623560"/>
              <a:gd name="connsiteX4" fmla="*/ 0 w 8412480"/>
              <a:gd name="connsiteY4" fmla="*/ 0 h 5623560"/>
              <a:gd name="connsiteX0" fmla="*/ 0 w 8001000"/>
              <a:gd name="connsiteY0" fmla="*/ 0 h 5623560"/>
              <a:gd name="connsiteX1" fmla="*/ 8001000 w 8001000"/>
              <a:gd name="connsiteY1" fmla="*/ 891540 h 5623560"/>
              <a:gd name="connsiteX2" fmla="*/ 5052063 w 8001000"/>
              <a:gd name="connsiteY2" fmla="*/ 5448300 h 5623560"/>
              <a:gd name="connsiteX3" fmla="*/ 15240 w 8001000"/>
              <a:gd name="connsiteY3" fmla="*/ 5623560 h 5623560"/>
              <a:gd name="connsiteX4" fmla="*/ 0 w 8001000"/>
              <a:gd name="connsiteY4" fmla="*/ 0 h 5623560"/>
              <a:gd name="connsiteX0" fmla="*/ 0 w 8001000"/>
              <a:gd name="connsiteY0" fmla="*/ 0 h 5623560"/>
              <a:gd name="connsiteX1" fmla="*/ 8001000 w 8001000"/>
              <a:gd name="connsiteY1" fmla="*/ 891540 h 5623560"/>
              <a:gd name="connsiteX2" fmla="*/ 4023363 w 8001000"/>
              <a:gd name="connsiteY2" fmla="*/ 5615940 h 5623560"/>
              <a:gd name="connsiteX3" fmla="*/ 15240 w 8001000"/>
              <a:gd name="connsiteY3" fmla="*/ 5623560 h 5623560"/>
              <a:gd name="connsiteX4" fmla="*/ 0 w 8001000"/>
              <a:gd name="connsiteY4" fmla="*/ 0 h 5623560"/>
              <a:gd name="connsiteX0" fmla="*/ 0 w 8641080"/>
              <a:gd name="connsiteY0" fmla="*/ 0 h 5623560"/>
              <a:gd name="connsiteX1" fmla="*/ 8641080 w 8641080"/>
              <a:gd name="connsiteY1" fmla="*/ 2049780 h 5623560"/>
              <a:gd name="connsiteX2" fmla="*/ 4023363 w 8641080"/>
              <a:gd name="connsiteY2" fmla="*/ 5615940 h 5623560"/>
              <a:gd name="connsiteX3" fmla="*/ 15240 w 8641080"/>
              <a:gd name="connsiteY3" fmla="*/ 5623560 h 5623560"/>
              <a:gd name="connsiteX4" fmla="*/ 0 w 8641080"/>
              <a:gd name="connsiteY4" fmla="*/ 0 h 5623560"/>
              <a:gd name="connsiteX0" fmla="*/ 0 w 8633460"/>
              <a:gd name="connsiteY0" fmla="*/ 0 h 5760720"/>
              <a:gd name="connsiteX1" fmla="*/ 8633460 w 8633460"/>
              <a:gd name="connsiteY1" fmla="*/ 2186940 h 5760720"/>
              <a:gd name="connsiteX2" fmla="*/ 4015743 w 8633460"/>
              <a:gd name="connsiteY2" fmla="*/ 5753100 h 5760720"/>
              <a:gd name="connsiteX3" fmla="*/ 7620 w 8633460"/>
              <a:gd name="connsiteY3" fmla="*/ 5760720 h 5760720"/>
              <a:gd name="connsiteX4" fmla="*/ 0 w 8633460"/>
              <a:gd name="connsiteY4" fmla="*/ 0 h 5760720"/>
              <a:gd name="connsiteX0" fmla="*/ 0 w 8892540"/>
              <a:gd name="connsiteY0" fmla="*/ 0 h 5760720"/>
              <a:gd name="connsiteX1" fmla="*/ 8892540 w 8892540"/>
              <a:gd name="connsiteY1" fmla="*/ 2011680 h 5760720"/>
              <a:gd name="connsiteX2" fmla="*/ 4015743 w 8892540"/>
              <a:gd name="connsiteY2" fmla="*/ 5753100 h 5760720"/>
              <a:gd name="connsiteX3" fmla="*/ 7620 w 8892540"/>
              <a:gd name="connsiteY3" fmla="*/ 5760720 h 5760720"/>
              <a:gd name="connsiteX4" fmla="*/ 0 w 8892540"/>
              <a:gd name="connsiteY4" fmla="*/ 0 h 5760720"/>
              <a:gd name="connsiteX0" fmla="*/ 0 w 8892540"/>
              <a:gd name="connsiteY0" fmla="*/ 0 h 5760720"/>
              <a:gd name="connsiteX1" fmla="*/ 8892540 w 8892540"/>
              <a:gd name="connsiteY1" fmla="*/ 2011680 h 5760720"/>
              <a:gd name="connsiteX2" fmla="*/ 4572003 w 8892540"/>
              <a:gd name="connsiteY2" fmla="*/ 5753100 h 5760720"/>
              <a:gd name="connsiteX3" fmla="*/ 7620 w 8892540"/>
              <a:gd name="connsiteY3" fmla="*/ 5760720 h 5760720"/>
              <a:gd name="connsiteX4" fmla="*/ 0 w 8892540"/>
              <a:gd name="connsiteY4" fmla="*/ 0 h 5760720"/>
              <a:gd name="connsiteX0" fmla="*/ 0 w 7879080"/>
              <a:gd name="connsiteY0" fmla="*/ 0 h 5760720"/>
              <a:gd name="connsiteX1" fmla="*/ 7879080 w 7879080"/>
              <a:gd name="connsiteY1" fmla="*/ 1021080 h 5760720"/>
              <a:gd name="connsiteX2" fmla="*/ 4572003 w 7879080"/>
              <a:gd name="connsiteY2" fmla="*/ 5753100 h 5760720"/>
              <a:gd name="connsiteX3" fmla="*/ 7620 w 7879080"/>
              <a:gd name="connsiteY3" fmla="*/ 5760720 h 5760720"/>
              <a:gd name="connsiteX4" fmla="*/ 0 w 7879080"/>
              <a:gd name="connsiteY4" fmla="*/ 0 h 5760720"/>
              <a:gd name="connsiteX0" fmla="*/ 0 w 8355330"/>
              <a:gd name="connsiteY0" fmla="*/ 388620 h 6149340"/>
              <a:gd name="connsiteX1" fmla="*/ 8355330 w 8355330"/>
              <a:gd name="connsiteY1" fmla="*/ 0 h 6149340"/>
              <a:gd name="connsiteX2" fmla="*/ 4572003 w 8355330"/>
              <a:gd name="connsiteY2" fmla="*/ 6141720 h 6149340"/>
              <a:gd name="connsiteX3" fmla="*/ 7620 w 8355330"/>
              <a:gd name="connsiteY3" fmla="*/ 6149340 h 6149340"/>
              <a:gd name="connsiteX4" fmla="*/ 0 w 8355330"/>
              <a:gd name="connsiteY4" fmla="*/ 388620 h 6149340"/>
              <a:gd name="connsiteX0" fmla="*/ 0 w 8355330"/>
              <a:gd name="connsiteY0" fmla="*/ 388620 h 6149340"/>
              <a:gd name="connsiteX1" fmla="*/ 8355330 w 8355330"/>
              <a:gd name="connsiteY1" fmla="*/ 0 h 6149340"/>
              <a:gd name="connsiteX2" fmla="*/ 8267703 w 8355330"/>
              <a:gd name="connsiteY2" fmla="*/ 5360670 h 6149340"/>
              <a:gd name="connsiteX3" fmla="*/ 7620 w 8355330"/>
              <a:gd name="connsiteY3" fmla="*/ 6149340 h 6149340"/>
              <a:gd name="connsiteX4" fmla="*/ 0 w 8355330"/>
              <a:gd name="connsiteY4" fmla="*/ 388620 h 6149340"/>
              <a:gd name="connsiteX0" fmla="*/ 1478280 w 9833610"/>
              <a:gd name="connsiteY0" fmla="*/ 388620 h 5360670"/>
              <a:gd name="connsiteX1" fmla="*/ 9833610 w 9833610"/>
              <a:gd name="connsiteY1" fmla="*/ 0 h 5360670"/>
              <a:gd name="connsiteX2" fmla="*/ 9745983 w 9833610"/>
              <a:gd name="connsiteY2" fmla="*/ 5360670 h 5360670"/>
              <a:gd name="connsiteX3" fmla="*/ 0 w 9833610"/>
              <a:gd name="connsiteY3" fmla="*/ 4206240 h 5360670"/>
              <a:gd name="connsiteX4" fmla="*/ 1478280 w 9833610"/>
              <a:gd name="connsiteY4" fmla="*/ 388620 h 5360670"/>
              <a:gd name="connsiteX0" fmla="*/ 5688330 w 9833610"/>
              <a:gd name="connsiteY0" fmla="*/ 121920 h 5360670"/>
              <a:gd name="connsiteX1" fmla="*/ 9833610 w 9833610"/>
              <a:gd name="connsiteY1" fmla="*/ 0 h 5360670"/>
              <a:gd name="connsiteX2" fmla="*/ 9745983 w 9833610"/>
              <a:gd name="connsiteY2" fmla="*/ 5360670 h 5360670"/>
              <a:gd name="connsiteX3" fmla="*/ 0 w 9833610"/>
              <a:gd name="connsiteY3" fmla="*/ 4206240 h 5360670"/>
              <a:gd name="connsiteX4" fmla="*/ 5688330 w 9833610"/>
              <a:gd name="connsiteY4" fmla="*/ 121920 h 5360670"/>
              <a:gd name="connsiteX0" fmla="*/ 5821680 w 9966960"/>
              <a:gd name="connsiteY0" fmla="*/ 121920 h 5360670"/>
              <a:gd name="connsiteX1" fmla="*/ 9966960 w 9966960"/>
              <a:gd name="connsiteY1" fmla="*/ 0 h 5360670"/>
              <a:gd name="connsiteX2" fmla="*/ 9879333 w 9966960"/>
              <a:gd name="connsiteY2" fmla="*/ 5360670 h 5360670"/>
              <a:gd name="connsiteX3" fmla="*/ 0 w 9966960"/>
              <a:gd name="connsiteY3" fmla="*/ 4453890 h 5360670"/>
              <a:gd name="connsiteX4" fmla="*/ 5821680 w 9966960"/>
              <a:gd name="connsiteY4" fmla="*/ 121920 h 5360670"/>
              <a:gd name="connsiteX0" fmla="*/ 5821680 w 9966960"/>
              <a:gd name="connsiteY0" fmla="*/ 121920 h 6065520"/>
              <a:gd name="connsiteX1" fmla="*/ 9966960 w 9966960"/>
              <a:gd name="connsiteY1" fmla="*/ 0 h 6065520"/>
              <a:gd name="connsiteX2" fmla="*/ 9326883 w 9966960"/>
              <a:gd name="connsiteY2" fmla="*/ 6065520 h 6065520"/>
              <a:gd name="connsiteX3" fmla="*/ 0 w 9966960"/>
              <a:gd name="connsiteY3" fmla="*/ 4453890 h 6065520"/>
              <a:gd name="connsiteX4" fmla="*/ 5821680 w 9966960"/>
              <a:gd name="connsiteY4" fmla="*/ 121920 h 6065520"/>
              <a:gd name="connsiteX0" fmla="*/ 5821680 w 13700760"/>
              <a:gd name="connsiteY0" fmla="*/ 179070 h 6122670"/>
              <a:gd name="connsiteX1" fmla="*/ 13700760 w 13700760"/>
              <a:gd name="connsiteY1" fmla="*/ 0 h 6122670"/>
              <a:gd name="connsiteX2" fmla="*/ 9326883 w 13700760"/>
              <a:gd name="connsiteY2" fmla="*/ 6122670 h 6122670"/>
              <a:gd name="connsiteX3" fmla="*/ 0 w 13700760"/>
              <a:gd name="connsiteY3" fmla="*/ 4511040 h 6122670"/>
              <a:gd name="connsiteX4" fmla="*/ 5821680 w 13700760"/>
              <a:gd name="connsiteY4" fmla="*/ 179070 h 6122670"/>
              <a:gd name="connsiteX0" fmla="*/ 5821680 w 13700760"/>
              <a:gd name="connsiteY0" fmla="*/ 179070 h 6008370"/>
              <a:gd name="connsiteX1" fmla="*/ 13700760 w 13700760"/>
              <a:gd name="connsiteY1" fmla="*/ 0 h 6008370"/>
              <a:gd name="connsiteX2" fmla="*/ 10412733 w 13700760"/>
              <a:gd name="connsiteY2" fmla="*/ 6008370 h 6008370"/>
              <a:gd name="connsiteX3" fmla="*/ 0 w 13700760"/>
              <a:gd name="connsiteY3" fmla="*/ 4511040 h 6008370"/>
              <a:gd name="connsiteX4" fmla="*/ 5821680 w 13700760"/>
              <a:gd name="connsiteY4" fmla="*/ 179070 h 6008370"/>
              <a:gd name="connsiteX0" fmla="*/ 5821680 w 10412733"/>
              <a:gd name="connsiteY0" fmla="*/ 217170 h 6046470"/>
              <a:gd name="connsiteX1" fmla="*/ 10367010 w 10412733"/>
              <a:gd name="connsiteY1" fmla="*/ 0 h 6046470"/>
              <a:gd name="connsiteX2" fmla="*/ 10412733 w 10412733"/>
              <a:gd name="connsiteY2" fmla="*/ 6046470 h 6046470"/>
              <a:gd name="connsiteX3" fmla="*/ 0 w 10412733"/>
              <a:gd name="connsiteY3" fmla="*/ 4549140 h 6046470"/>
              <a:gd name="connsiteX4" fmla="*/ 5821680 w 10412733"/>
              <a:gd name="connsiteY4" fmla="*/ 217170 h 6046470"/>
              <a:gd name="connsiteX0" fmla="*/ 5955030 w 10546083"/>
              <a:gd name="connsiteY0" fmla="*/ 217170 h 6046470"/>
              <a:gd name="connsiteX1" fmla="*/ 10500360 w 10546083"/>
              <a:gd name="connsiteY1" fmla="*/ 0 h 6046470"/>
              <a:gd name="connsiteX2" fmla="*/ 10546083 w 10546083"/>
              <a:gd name="connsiteY2" fmla="*/ 6046470 h 6046470"/>
              <a:gd name="connsiteX3" fmla="*/ 0 w 10546083"/>
              <a:gd name="connsiteY3" fmla="*/ 4644390 h 6046470"/>
              <a:gd name="connsiteX4" fmla="*/ 5955030 w 10546083"/>
              <a:gd name="connsiteY4" fmla="*/ 217170 h 6046470"/>
              <a:gd name="connsiteX0" fmla="*/ 6297930 w 10546083"/>
              <a:gd name="connsiteY0" fmla="*/ 140970 h 6046470"/>
              <a:gd name="connsiteX1" fmla="*/ 10500360 w 10546083"/>
              <a:gd name="connsiteY1" fmla="*/ 0 h 6046470"/>
              <a:gd name="connsiteX2" fmla="*/ 10546083 w 10546083"/>
              <a:gd name="connsiteY2" fmla="*/ 6046470 h 6046470"/>
              <a:gd name="connsiteX3" fmla="*/ 0 w 10546083"/>
              <a:gd name="connsiteY3" fmla="*/ 4644390 h 6046470"/>
              <a:gd name="connsiteX4" fmla="*/ 6297930 w 10546083"/>
              <a:gd name="connsiteY4" fmla="*/ 140970 h 6046470"/>
              <a:gd name="connsiteX0" fmla="*/ 6297930 w 10546083"/>
              <a:gd name="connsiteY0" fmla="*/ 0 h 5905500"/>
              <a:gd name="connsiteX1" fmla="*/ 10024110 w 10546083"/>
              <a:gd name="connsiteY1" fmla="*/ 11430 h 5905500"/>
              <a:gd name="connsiteX2" fmla="*/ 10546083 w 10546083"/>
              <a:gd name="connsiteY2" fmla="*/ 5905500 h 5905500"/>
              <a:gd name="connsiteX3" fmla="*/ 0 w 10546083"/>
              <a:gd name="connsiteY3" fmla="*/ 4503420 h 5905500"/>
              <a:gd name="connsiteX4" fmla="*/ 6297930 w 10546083"/>
              <a:gd name="connsiteY4" fmla="*/ 0 h 5905500"/>
              <a:gd name="connsiteX0" fmla="*/ 6297930 w 10069833"/>
              <a:gd name="connsiteY0" fmla="*/ 0 h 5829300"/>
              <a:gd name="connsiteX1" fmla="*/ 10024110 w 10069833"/>
              <a:gd name="connsiteY1" fmla="*/ 11430 h 5829300"/>
              <a:gd name="connsiteX2" fmla="*/ 10069833 w 10069833"/>
              <a:gd name="connsiteY2" fmla="*/ 5829300 h 5829300"/>
              <a:gd name="connsiteX3" fmla="*/ 0 w 10069833"/>
              <a:gd name="connsiteY3" fmla="*/ 4503420 h 5829300"/>
              <a:gd name="connsiteX4" fmla="*/ 6297930 w 10069833"/>
              <a:gd name="connsiteY4" fmla="*/ 0 h 5829300"/>
              <a:gd name="connsiteX0" fmla="*/ 6583680 w 10355583"/>
              <a:gd name="connsiteY0" fmla="*/ 0 h 5829300"/>
              <a:gd name="connsiteX1" fmla="*/ 10309860 w 10355583"/>
              <a:gd name="connsiteY1" fmla="*/ 11430 h 5829300"/>
              <a:gd name="connsiteX2" fmla="*/ 10355583 w 10355583"/>
              <a:gd name="connsiteY2" fmla="*/ 5829300 h 5829300"/>
              <a:gd name="connsiteX3" fmla="*/ 0 w 10355583"/>
              <a:gd name="connsiteY3" fmla="*/ 4579620 h 5829300"/>
              <a:gd name="connsiteX4" fmla="*/ 6583680 w 10355583"/>
              <a:gd name="connsiteY4" fmla="*/ 0 h 5829300"/>
              <a:gd name="connsiteX0" fmla="*/ 6583680 w 10309860"/>
              <a:gd name="connsiteY0" fmla="*/ 0 h 5638800"/>
              <a:gd name="connsiteX1" fmla="*/ 10309860 w 10309860"/>
              <a:gd name="connsiteY1" fmla="*/ 11430 h 5638800"/>
              <a:gd name="connsiteX2" fmla="*/ 10298433 w 10309860"/>
              <a:gd name="connsiteY2" fmla="*/ 5638800 h 5638800"/>
              <a:gd name="connsiteX3" fmla="*/ 0 w 10309860"/>
              <a:gd name="connsiteY3" fmla="*/ 4579620 h 5638800"/>
              <a:gd name="connsiteX4" fmla="*/ 6583680 w 10309860"/>
              <a:gd name="connsiteY4" fmla="*/ 0 h 5638800"/>
              <a:gd name="connsiteX0" fmla="*/ 6583680 w 10309860"/>
              <a:gd name="connsiteY0" fmla="*/ 0 h 5638800"/>
              <a:gd name="connsiteX1" fmla="*/ 10309860 w 10309860"/>
              <a:gd name="connsiteY1" fmla="*/ 11430 h 5638800"/>
              <a:gd name="connsiteX2" fmla="*/ 10298433 w 10309860"/>
              <a:gd name="connsiteY2" fmla="*/ 5638800 h 5638800"/>
              <a:gd name="connsiteX3" fmla="*/ 0 w 10309860"/>
              <a:gd name="connsiteY3" fmla="*/ 4579620 h 5638800"/>
              <a:gd name="connsiteX4" fmla="*/ 1716356 w 10309860"/>
              <a:gd name="connsiteY4" fmla="*/ 3380581 h 5638800"/>
              <a:gd name="connsiteX5" fmla="*/ 6583680 w 10309860"/>
              <a:gd name="connsiteY5" fmla="*/ 0 h 5638800"/>
              <a:gd name="connsiteX0" fmla="*/ 6583680 w 10309860"/>
              <a:gd name="connsiteY0" fmla="*/ 0 h 5638800"/>
              <a:gd name="connsiteX1" fmla="*/ 10309860 w 10309860"/>
              <a:gd name="connsiteY1" fmla="*/ 11430 h 5638800"/>
              <a:gd name="connsiteX2" fmla="*/ 10298433 w 10309860"/>
              <a:gd name="connsiteY2" fmla="*/ 5638800 h 5638800"/>
              <a:gd name="connsiteX3" fmla="*/ 0 w 10309860"/>
              <a:gd name="connsiteY3" fmla="*/ 4579620 h 5638800"/>
              <a:gd name="connsiteX4" fmla="*/ 3897581 w 10309860"/>
              <a:gd name="connsiteY4" fmla="*/ 37306 h 5638800"/>
              <a:gd name="connsiteX5" fmla="*/ 6583680 w 10309860"/>
              <a:gd name="connsiteY5" fmla="*/ 0 h 5638800"/>
              <a:gd name="connsiteX0" fmla="*/ 2907030 w 6633210"/>
              <a:gd name="connsiteY0" fmla="*/ 0 h 5638800"/>
              <a:gd name="connsiteX1" fmla="*/ 6633210 w 6633210"/>
              <a:gd name="connsiteY1" fmla="*/ 11430 h 5638800"/>
              <a:gd name="connsiteX2" fmla="*/ 6621783 w 6633210"/>
              <a:gd name="connsiteY2" fmla="*/ 5638800 h 5638800"/>
              <a:gd name="connsiteX3" fmla="*/ 0 w 6633210"/>
              <a:gd name="connsiteY3" fmla="*/ 5236845 h 5638800"/>
              <a:gd name="connsiteX4" fmla="*/ 220931 w 6633210"/>
              <a:gd name="connsiteY4" fmla="*/ 37306 h 5638800"/>
              <a:gd name="connsiteX5" fmla="*/ 2907030 w 6633210"/>
              <a:gd name="connsiteY5" fmla="*/ 0 h 5638800"/>
              <a:gd name="connsiteX0" fmla="*/ 2907030 w 6633210"/>
              <a:gd name="connsiteY0" fmla="*/ 0 h 5267325"/>
              <a:gd name="connsiteX1" fmla="*/ 6633210 w 6633210"/>
              <a:gd name="connsiteY1" fmla="*/ 11430 h 5267325"/>
              <a:gd name="connsiteX2" fmla="*/ 6602733 w 6633210"/>
              <a:gd name="connsiteY2" fmla="*/ 5267325 h 5267325"/>
              <a:gd name="connsiteX3" fmla="*/ 0 w 6633210"/>
              <a:gd name="connsiteY3" fmla="*/ 5236845 h 5267325"/>
              <a:gd name="connsiteX4" fmla="*/ 220931 w 6633210"/>
              <a:gd name="connsiteY4" fmla="*/ 37306 h 5267325"/>
              <a:gd name="connsiteX5" fmla="*/ 2907030 w 6633210"/>
              <a:gd name="connsiteY5" fmla="*/ 0 h 5267325"/>
              <a:gd name="connsiteX0" fmla="*/ 3067099 w 6793279"/>
              <a:gd name="connsiteY0" fmla="*/ 0 h 5267325"/>
              <a:gd name="connsiteX1" fmla="*/ 6793279 w 6793279"/>
              <a:gd name="connsiteY1" fmla="*/ 11430 h 5267325"/>
              <a:gd name="connsiteX2" fmla="*/ 6762802 w 6793279"/>
              <a:gd name="connsiteY2" fmla="*/ 5267325 h 5267325"/>
              <a:gd name="connsiteX3" fmla="*/ 160069 w 6793279"/>
              <a:gd name="connsiteY3" fmla="*/ 5236845 h 5267325"/>
              <a:gd name="connsiteX4" fmla="*/ 0 w 6793279"/>
              <a:gd name="connsiteY4" fmla="*/ 551656 h 5267325"/>
              <a:gd name="connsiteX5" fmla="*/ 3067099 w 6793279"/>
              <a:gd name="connsiteY5" fmla="*/ 0 h 5267325"/>
              <a:gd name="connsiteX0" fmla="*/ 3933874 w 7660054"/>
              <a:gd name="connsiteY0" fmla="*/ 0 h 5267325"/>
              <a:gd name="connsiteX1" fmla="*/ 7660054 w 7660054"/>
              <a:gd name="connsiteY1" fmla="*/ 11430 h 5267325"/>
              <a:gd name="connsiteX2" fmla="*/ 7629577 w 7660054"/>
              <a:gd name="connsiteY2" fmla="*/ 5267325 h 5267325"/>
              <a:gd name="connsiteX3" fmla="*/ 1026844 w 7660054"/>
              <a:gd name="connsiteY3" fmla="*/ 5236845 h 5267325"/>
              <a:gd name="connsiteX4" fmla="*/ 0 w 7660054"/>
              <a:gd name="connsiteY4" fmla="*/ 4323556 h 5267325"/>
              <a:gd name="connsiteX5" fmla="*/ 3933874 w 7660054"/>
              <a:gd name="connsiteY5" fmla="*/ 0 h 5267325"/>
              <a:gd name="connsiteX0" fmla="*/ 1857424 w 7660054"/>
              <a:gd name="connsiteY0" fmla="*/ 64770 h 5255895"/>
              <a:gd name="connsiteX1" fmla="*/ 7660054 w 7660054"/>
              <a:gd name="connsiteY1" fmla="*/ 0 h 5255895"/>
              <a:gd name="connsiteX2" fmla="*/ 7629577 w 7660054"/>
              <a:gd name="connsiteY2" fmla="*/ 5255895 h 5255895"/>
              <a:gd name="connsiteX3" fmla="*/ 1026844 w 7660054"/>
              <a:gd name="connsiteY3" fmla="*/ 5225415 h 5255895"/>
              <a:gd name="connsiteX4" fmla="*/ 0 w 7660054"/>
              <a:gd name="connsiteY4" fmla="*/ 4312126 h 5255895"/>
              <a:gd name="connsiteX5" fmla="*/ 1857424 w 7660054"/>
              <a:gd name="connsiteY5" fmla="*/ 64770 h 5255895"/>
              <a:gd name="connsiteX0" fmla="*/ 1800274 w 7602904"/>
              <a:gd name="connsiteY0" fmla="*/ 64770 h 5255895"/>
              <a:gd name="connsiteX1" fmla="*/ 7602904 w 7602904"/>
              <a:gd name="connsiteY1" fmla="*/ 0 h 5255895"/>
              <a:gd name="connsiteX2" fmla="*/ 7572427 w 7602904"/>
              <a:gd name="connsiteY2" fmla="*/ 5255895 h 5255895"/>
              <a:gd name="connsiteX3" fmla="*/ 969694 w 7602904"/>
              <a:gd name="connsiteY3" fmla="*/ 5225415 h 5255895"/>
              <a:gd name="connsiteX4" fmla="*/ 0 w 7602904"/>
              <a:gd name="connsiteY4" fmla="*/ 4293076 h 5255895"/>
              <a:gd name="connsiteX5" fmla="*/ 1800274 w 7602904"/>
              <a:gd name="connsiteY5" fmla="*/ 64770 h 5255895"/>
              <a:gd name="connsiteX0" fmla="*/ 1333615 w 7136245"/>
              <a:gd name="connsiteY0" fmla="*/ 64770 h 5255895"/>
              <a:gd name="connsiteX1" fmla="*/ 7136245 w 7136245"/>
              <a:gd name="connsiteY1" fmla="*/ 0 h 5255895"/>
              <a:gd name="connsiteX2" fmla="*/ 7105768 w 7136245"/>
              <a:gd name="connsiteY2" fmla="*/ 5255895 h 5255895"/>
              <a:gd name="connsiteX3" fmla="*/ 503035 w 7136245"/>
              <a:gd name="connsiteY3" fmla="*/ 5225415 h 5255895"/>
              <a:gd name="connsiteX4" fmla="*/ 0 w 7136245"/>
              <a:gd name="connsiteY4" fmla="*/ 4261545 h 5255895"/>
              <a:gd name="connsiteX5" fmla="*/ 1333615 w 7136245"/>
              <a:gd name="connsiteY5" fmla="*/ 64770 h 5255895"/>
              <a:gd name="connsiteX0" fmla="*/ 1655232 w 7136245"/>
              <a:gd name="connsiteY0" fmla="*/ 64770 h 5255895"/>
              <a:gd name="connsiteX1" fmla="*/ 7136245 w 7136245"/>
              <a:gd name="connsiteY1" fmla="*/ 0 h 5255895"/>
              <a:gd name="connsiteX2" fmla="*/ 7105768 w 7136245"/>
              <a:gd name="connsiteY2" fmla="*/ 5255895 h 5255895"/>
              <a:gd name="connsiteX3" fmla="*/ 503035 w 7136245"/>
              <a:gd name="connsiteY3" fmla="*/ 5225415 h 5255895"/>
              <a:gd name="connsiteX4" fmla="*/ 0 w 7136245"/>
              <a:gd name="connsiteY4" fmla="*/ 4261545 h 5255895"/>
              <a:gd name="connsiteX5" fmla="*/ 1655232 w 7136245"/>
              <a:gd name="connsiteY5" fmla="*/ 64770 h 5255895"/>
              <a:gd name="connsiteX0" fmla="*/ 1630007 w 7111020"/>
              <a:gd name="connsiteY0" fmla="*/ 64770 h 5255895"/>
              <a:gd name="connsiteX1" fmla="*/ 7111020 w 7111020"/>
              <a:gd name="connsiteY1" fmla="*/ 0 h 5255895"/>
              <a:gd name="connsiteX2" fmla="*/ 7080543 w 7111020"/>
              <a:gd name="connsiteY2" fmla="*/ 5255895 h 5255895"/>
              <a:gd name="connsiteX3" fmla="*/ 477810 w 7111020"/>
              <a:gd name="connsiteY3" fmla="*/ 5225415 h 5255895"/>
              <a:gd name="connsiteX4" fmla="*/ 0 w 7111020"/>
              <a:gd name="connsiteY4" fmla="*/ 4406588 h 5255895"/>
              <a:gd name="connsiteX5" fmla="*/ 1630007 w 7111020"/>
              <a:gd name="connsiteY5" fmla="*/ 64770 h 5255895"/>
              <a:gd name="connsiteX0" fmla="*/ 1630007 w 7111020"/>
              <a:gd name="connsiteY0" fmla="*/ 64770 h 5255895"/>
              <a:gd name="connsiteX1" fmla="*/ 7111020 w 7111020"/>
              <a:gd name="connsiteY1" fmla="*/ 0 h 5255895"/>
              <a:gd name="connsiteX2" fmla="*/ 7080543 w 7111020"/>
              <a:gd name="connsiteY2" fmla="*/ 5255895 h 5255895"/>
              <a:gd name="connsiteX3" fmla="*/ 540872 w 7111020"/>
              <a:gd name="connsiteY3" fmla="*/ 5225415 h 5255895"/>
              <a:gd name="connsiteX4" fmla="*/ 0 w 7111020"/>
              <a:gd name="connsiteY4" fmla="*/ 4406588 h 5255895"/>
              <a:gd name="connsiteX5" fmla="*/ 1630007 w 7111020"/>
              <a:gd name="connsiteY5" fmla="*/ 64770 h 5255895"/>
              <a:gd name="connsiteX0" fmla="*/ 1579557 w 7060570"/>
              <a:gd name="connsiteY0" fmla="*/ 64770 h 5255895"/>
              <a:gd name="connsiteX1" fmla="*/ 7060570 w 7060570"/>
              <a:gd name="connsiteY1" fmla="*/ 0 h 5255895"/>
              <a:gd name="connsiteX2" fmla="*/ 7030093 w 7060570"/>
              <a:gd name="connsiteY2" fmla="*/ 5255895 h 5255895"/>
              <a:gd name="connsiteX3" fmla="*/ 490422 w 7060570"/>
              <a:gd name="connsiteY3" fmla="*/ 5225415 h 5255895"/>
              <a:gd name="connsiteX4" fmla="*/ 0 w 7060570"/>
              <a:gd name="connsiteY4" fmla="*/ 4406588 h 5255895"/>
              <a:gd name="connsiteX5" fmla="*/ 1579557 w 7060570"/>
              <a:gd name="connsiteY5" fmla="*/ 64770 h 5255895"/>
              <a:gd name="connsiteX0" fmla="*/ 1623700 w 7060570"/>
              <a:gd name="connsiteY0" fmla="*/ 64770 h 5255895"/>
              <a:gd name="connsiteX1" fmla="*/ 7060570 w 7060570"/>
              <a:gd name="connsiteY1" fmla="*/ 0 h 5255895"/>
              <a:gd name="connsiteX2" fmla="*/ 7030093 w 7060570"/>
              <a:gd name="connsiteY2" fmla="*/ 5255895 h 5255895"/>
              <a:gd name="connsiteX3" fmla="*/ 490422 w 7060570"/>
              <a:gd name="connsiteY3" fmla="*/ 5225415 h 5255895"/>
              <a:gd name="connsiteX4" fmla="*/ 0 w 7060570"/>
              <a:gd name="connsiteY4" fmla="*/ 4406588 h 5255895"/>
              <a:gd name="connsiteX5" fmla="*/ 1623700 w 7060570"/>
              <a:gd name="connsiteY5" fmla="*/ 64770 h 5255895"/>
              <a:gd name="connsiteX0" fmla="*/ 1623700 w 7030093"/>
              <a:gd name="connsiteY0" fmla="*/ 26670 h 5217795"/>
              <a:gd name="connsiteX1" fmla="*/ 6984370 w 7030093"/>
              <a:gd name="connsiteY1" fmla="*/ 0 h 5217795"/>
              <a:gd name="connsiteX2" fmla="*/ 7030093 w 7030093"/>
              <a:gd name="connsiteY2" fmla="*/ 5217795 h 5217795"/>
              <a:gd name="connsiteX3" fmla="*/ 490422 w 7030093"/>
              <a:gd name="connsiteY3" fmla="*/ 5187315 h 5217795"/>
              <a:gd name="connsiteX4" fmla="*/ 0 w 7030093"/>
              <a:gd name="connsiteY4" fmla="*/ 4368488 h 5217795"/>
              <a:gd name="connsiteX5" fmla="*/ 1623700 w 7030093"/>
              <a:gd name="connsiteY5" fmla="*/ 26670 h 5217795"/>
              <a:gd name="connsiteX0" fmla="*/ 1623700 w 7030093"/>
              <a:gd name="connsiteY0" fmla="*/ 11430 h 5217795"/>
              <a:gd name="connsiteX1" fmla="*/ 6984370 w 7030093"/>
              <a:gd name="connsiteY1" fmla="*/ 0 h 5217795"/>
              <a:gd name="connsiteX2" fmla="*/ 7030093 w 7030093"/>
              <a:gd name="connsiteY2" fmla="*/ 5217795 h 5217795"/>
              <a:gd name="connsiteX3" fmla="*/ 490422 w 7030093"/>
              <a:gd name="connsiteY3" fmla="*/ 5187315 h 5217795"/>
              <a:gd name="connsiteX4" fmla="*/ 0 w 7030093"/>
              <a:gd name="connsiteY4" fmla="*/ 4368488 h 5217795"/>
              <a:gd name="connsiteX5" fmla="*/ 1623700 w 7030093"/>
              <a:gd name="connsiteY5" fmla="*/ 11430 h 5217795"/>
              <a:gd name="connsiteX0" fmla="*/ 1623700 w 7030093"/>
              <a:gd name="connsiteY0" fmla="*/ 0 h 5206365"/>
              <a:gd name="connsiteX1" fmla="*/ 6976750 w 7030093"/>
              <a:gd name="connsiteY1" fmla="*/ 3810 h 5206365"/>
              <a:gd name="connsiteX2" fmla="*/ 7030093 w 7030093"/>
              <a:gd name="connsiteY2" fmla="*/ 5206365 h 5206365"/>
              <a:gd name="connsiteX3" fmla="*/ 490422 w 7030093"/>
              <a:gd name="connsiteY3" fmla="*/ 5175885 h 5206365"/>
              <a:gd name="connsiteX4" fmla="*/ 0 w 7030093"/>
              <a:gd name="connsiteY4" fmla="*/ 4357058 h 5206365"/>
              <a:gd name="connsiteX5" fmla="*/ 1623700 w 7030093"/>
              <a:gd name="connsiteY5" fmla="*/ 0 h 5206365"/>
              <a:gd name="connsiteX0" fmla="*/ 1623700 w 6984373"/>
              <a:gd name="connsiteY0" fmla="*/ 0 h 5183505"/>
              <a:gd name="connsiteX1" fmla="*/ 6976750 w 6984373"/>
              <a:gd name="connsiteY1" fmla="*/ 3810 h 5183505"/>
              <a:gd name="connsiteX2" fmla="*/ 6984373 w 6984373"/>
              <a:gd name="connsiteY2" fmla="*/ 5183505 h 5183505"/>
              <a:gd name="connsiteX3" fmla="*/ 490422 w 6984373"/>
              <a:gd name="connsiteY3" fmla="*/ 5175885 h 5183505"/>
              <a:gd name="connsiteX4" fmla="*/ 0 w 6984373"/>
              <a:gd name="connsiteY4" fmla="*/ 4357058 h 5183505"/>
              <a:gd name="connsiteX5" fmla="*/ 1623700 w 6984373"/>
              <a:gd name="connsiteY5" fmla="*/ 0 h 5183505"/>
              <a:gd name="connsiteX0" fmla="*/ 1623700 w 6991993"/>
              <a:gd name="connsiteY0" fmla="*/ 0 h 5175885"/>
              <a:gd name="connsiteX1" fmla="*/ 6976750 w 6991993"/>
              <a:gd name="connsiteY1" fmla="*/ 3810 h 5175885"/>
              <a:gd name="connsiteX2" fmla="*/ 6991993 w 6991993"/>
              <a:gd name="connsiteY2" fmla="*/ 5175885 h 5175885"/>
              <a:gd name="connsiteX3" fmla="*/ 490422 w 6991993"/>
              <a:gd name="connsiteY3" fmla="*/ 5175885 h 5175885"/>
              <a:gd name="connsiteX4" fmla="*/ 0 w 6991993"/>
              <a:gd name="connsiteY4" fmla="*/ 4357058 h 5175885"/>
              <a:gd name="connsiteX5" fmla="*/ 1623700 w 6991993"/>
              <a:gd name="connsiteY5" fmla="*/ 0 h 5175885"/>
              <a:gd name="connsiteX0" fmla="*/ 1623700 w 6976750"/>
              <a:gd name="connsiteY0" fmla="*/ 0 h 5175885"/>
              <a:gd name="connsiteX1" fmla="*/ 6976750 w 6976750"/>
              <a:gd name="connsiteY1" fmla="*/ 3810 h 5175885"/>
              <a:gd name="connsiteX2" fmla="*/ 6969133 w 6976750"/>
              <a:gd name="connsiteY2" fmla="*/ 5175885 h 5175885"/>
              <a:gd name="connsiteX3" fmla="*/ 490422 w 6976750"/>
              <a:gd name="connsiteY3" fmla="*/ 5175885 h 5175885"/>
              <a:gd name="connsiteX4" fmla="*/ 0 w 6976750"/>
              <a:gd name="connsiteY4" fmla="*/ 4357058 h 5175885"/>
              <a:gd name="connsiteX5" fmla="*/ 1623700 w 6976750"/>
              <a:gd name="connsiteY5" fmla="*/ 0 h 5175885"/>
              <a:gd name="connsiteX0" fmla="*/ 1623700 w 6976750"/>
              <a:gd name="connsiteY0" fmla="*/ 0 h 5175885"/>
              <a:gd name="connsiteX1" fmla="*/ 6976750 w 6976750"/>
              <a:gd name="connsiteY1" fmla="*/ 11430 h 5175885"/>
              <a:gd name="connsiteX2" fmla="*/ 6969133 w 6976750"/>
              <a:gd name="connsiteY2" fmla="*/ 5175885 h 5175885"/>
              <a:gd name="connsiteX3" fmla="*/ 490422 w 6976750"/>
              <a:gd name="connsiteY3" fmla="*/ 5175885 h 5175885"/>
              <a:gd name="connsiteX4" fmla="*/ 0 w 6976750"/>
              <a:gd name="connsiteY4" fmla="*/ 4357058 h 5175885"/>
              <a:gd name="connsiteX5" fmla="*/ 1623700 w 6976750"/>
              <a:gd name="connsiteY5" fmla="*/ 0 h 5175885"/>
              <a:gd name="connsiteX0" fmla="*/ 1623700 w 6976750"/>
              <a:gd name="connsiteY0" fmla="*/ 0 h 5274945"/>
              <a:gd name="connsiteX1" fmla="*/ 6976750 w 6976750"/>
              <a:gd name="connsiteY1" fmla="*/ 11430 h 5274945"/>
              <a:gd name="connsiteX2" fmla="*/ 6969133 w 6976750"/>
              <a:gd name="connsiteY2" fmla="*/ 5274945 h 5274945"/>
              <a:gd name="connsiteX3" fmla="*/ 490422 w 6976750"/>
              <a:gd name="connsiteY3" fmla="*/ 5175885 h 5274945"/>
              <a:gd name="connsiteX4" fmla="*/ 0 w 6976750"/>
              <a:gd name="connsiteY4" fmla="*/ 4357058 h 5274945"/>
              <a:gd name="connsiteX5" fmla="*/ 1623700 w 6976750"/>
              <a:gd name="connsiteY5" fmla="*/ 0 h 5274945"/>
              <a:gd name="connsiteX0" fmla="*/ 1623700 w 6976750"/>
              <a:gd name="connsiteY0" fmla="*/ 0 h 5175885"/>
              <a:gd name="connsiteX1" fmla="*/ 6976750 w 6976750"/>
              <a:gd name="connsiteY1" fmla="*/ 11430 h 5175885"/>
              <a:gd name="connsiteX2" fmla="*/ 6961513 w 6976750"/>
              <a:gd name="connsiteY2" fmla="*/ 5168265 h 5175885"/>
              <a:gd name="connsiteX3" fmla="*/ 490422 w 6976750"/>
              <a:gd name="connsiteY3" fmla="*/ 5175885 h 5175885"/>
              <a:gd name="connsiteX4" fmla="*/ 0 w 6976750"/>
              <a:gd name="connsiteY4" fmla="*/ 4357058 h 5175885"/>
              <a:gd name="connsiteX5" fmla="*/ 1623700 w 6976750"/>
              <a:gd name="connsiteY5" fmla="*/ 0 h 5175885"/>
              <a:gd name="connsiteX0" fmla="*/ 1623700 w 7129150"/>
              <a:gd name="connsiteY0" fmla="*/ 0 h 5175885"/>
              <a:gd name="connsiteX1" fmla="*/ 7129150 w 7129150"/>
              <a:gd name="connsiteY1" fmla="*/ 3810 h 5175885"/>
              <a:gd name="connsiteX2" fmla="*/ 6961513 w 7129150"/>
              <a:gd name="connsiteY2" fmla="*/ 5168265 h 5175885"/>
              <a:gd name="connsiteX3" fmla="*/ 490422 w 7129150"/>
              <a:gd name="connsiteY3" fmla="*/ 5175885 h 5175885"/>
              <a:gd name="connsiteX4" fmla="*/ 0 w 7129150"/>
              <a:gd name="connsiteY4" fmla="*/ 4357058 h 5175885"/>
              <a:gd name="connsiteX5" fmla="*/ 1623700 w 7129150"/>
              <a:gd name="connsiteY5" fmla="*/ 0 h 5175885"/>
              <a:gd name="connsiteX0" fmla="*/ 1623700 w 6976750"/>
              <a:gd name="connsiteY0" fmla="*/ 0 h 5175885"/>
              <a:gd name="connsiteX1" fmla="*/ 6976750 w 6976750"/>
              <a:gd name="connsiteY1" fmla="*/ 11430 h 5175885"/>
              <a:gd name="connsiteX2" fmla="*/ 6961513 w 6976750"/>
              <a:gd name="connsiteY2" fmla="*/ 5168265 h 5175885"/>
              <a:gd name="connsiteX3" fmla="*/ 490422 w 6976750"/>
              <a:gd name="connsiteY3" fmla="*/ 5175885 h 5175885"/>
              <a:gd name="connsiteX4" fmla="*/ 0 w 6976750"/>
              <a:gd name="connsiteY4" fmla="*/ 4357058 h 5175885"/>
              <a:gd name="connsiteX5" fmla="*/ 1623700 w 6976750"/>
              <a:gd name="connsiteY5" fmla="*/ 0 h 5175885"/>
              <a:gd name="connsiteX0" fmla="*/ 1623700 w 6976750"/>
              <a:gd name="connsiteY0" fmla="*/ 0 h 5175885"/>
              <a:gd name="connsiteX1" fmla="*/ 6976750 w 6976750"/>
              <a:gd name="connsiteY1" fmla="*/ 3810 h 5175885"/>
              <a:gd name="connsiteX2" fmla="*/ 6961513 w 6976750"/>
              <a:gd name="connsiteY2" fmla="*/ 5168265 h 5175885"/>
              <a:gd name="connsiteX3" fmla="*/ 490422 w 6976750"/>
              <a:gd name="connsiteY3" fmla="*/ 5175885 h 5175885"/>
              <a:gd name="connsiteX4" fmla="*/ 0 w 6976750"/>
              <a:gd name="connsiteY4" fmla="*/ 4357058 h 5175885"/>
              <a:gd name="connsiteX5" fmla="*/ 1623700 w 6976750"/>
              <a:gd name="connsiteY5" fmla="*/ 0 h 5175885"/>
              <a:gd name="connsiteX0" fmla="*/ 1623700 w 6986913"/>
              <a:gd name="connsiteY0" fmla="*/ 0 h 5175885"/>
              <a:gd name="connsiteX1" fmla="*/ 6976750 w 6986913"/>
              <a:gd name="connsiteY1" fmla="*/ 3810 h 5175885"/>
              <a:gd name="connsiteX2" fmla="*/ 6986913 w 6986913"/>
              <a:gd name="connsiteY2" fmla="*/ 5168265 h 5175885"/>
              <a:gd name="connsiteX3" fmla="*/ 490422 w 6986913"/>
              <a:gd name="connsiteY3" fmla="*/ 5175885 h 5175885"/>
              <a:gd name="connsiteX4" fmla="*/ 0 w 6986913"/>
              <a:gd name="connsiteY4" fmla="*/ 4357058 h 5175885"/>
              <a:gd name="connsiteX5" fmla="*/ 1623700 w 6986913"/>
              <a:gd name="connsiteY5" fmla="*/ 0 h 5175885"/>
              <a:gd name="connsiteX0" fmla="*/ 1382400 w 6745613"/>
              <a:gd name="connsiteY0" fmla="*/ 0 h 5175885"/>
              <a:gd name="connsiteX1" fmla="*/ 6735450 w 6745613"/>
              <a:gd name="connsiteY1" fmla="*/ 3810 h 5175885"/>
              <a:gd name="connsiteX2" fmla="*/ 6745613 w 6745613"/>
              <a:gd name="connsiteY2" fmla="*/ 5168265 h 5175885"/>
              <a:gd name="connsiteX3" fmla="*/ 249122 w 6745613"/>
              <a:gd name="connsiteY3" fmla="*/ 5175885 h 5175885"/>
              <a:gd name="connsiteX4" fmla="*/ 0 w 6745613"/>
              <a:gd name="connsiteY4" fmla="*/ 3671258 h 5175885"/>
              <a:gd name="connsiteX5" fmla="*/ 1382400 w 6745613"/>
              <a:gd name="connsiteY5" fmla="*/ 0 h 5175885"/>
              <a:gd name="connsiteX0" fmla="*/ 1382400 w 6745613"/>
              <a:gd name="connsiteY0" fmla="*/ 0 h 5169535"/>
              <a:gd name="connsiteX1" fmla="*/ 6735450 w 6745613"/>
              <a:gd name="connsiteY1" fmla="*/ 3810 h 5169535"/>
              <a:gd name="connsiteX2" fmla="*/ 6745613 w 6745613"/>
              <a:gd name="connsiteY2" fmla="*/ 5168265 h 5169535"/>
              <a:gd name="connsiteX3" fmla="*/ 846022 w 6745613"/>
              <a:gd name="connsiteY3" fmla="*/ 5169535 h 5169535"/>
              <a:gd name="connsiteX4" fmla="*/ 0 w 6745613"/>
              <a:gd name="connsiteY4" fmla="*/ 3671258 h 5169535"/>
              <a:gd name="connsiteX5" fmla="*/ 1382400 w 6745613"/>
              <a:gd name="connsiteY5" fmla="*/ 0 h 5169535"/>
              <a:gd name="connsiteX0" fmla="*/ 1160150 w 6523363"/>
              <a:gd name="connsiteY0" fmla="*/ 0 h 5169535"/>
              <a:gd name="connsiteX1" fmla="*/ 6513200 w 6523363"/>
              <a:gd name="connsiteY1" fmla="*/ 3810 h 5169535"/>
              <a:gd name="connsiteX2" fmla="*/ 6523363 w 6523363"/>
              <a:gd name="connsiteY2" fmla="*/ 5168265 h 5169535"/>
              <a:gd name="connsiteX3" fmla="*/ 623772 w 6523363"/>
              <a:gd name="connsiteY3" fmla="*/ 5169535 h 5169535"/>
              <a:gd name="connsiteX4" fmla="*/ 0 w 6523363"/>
              <a:gd name="connsiteY4" fmla="*/ 3563308 h 5169535"/>
              <a:gd name="connsiteX5" fmla="*/ 1160150 w 6523363"/>
              <a:gd name="connsiteY5" fmla="*/ 0 h 5169535"/>
              <a:gd name="connsiteX0" fmla="*/ 1033150 w 6396363"/>
              <a:gd name="connsiteY0" fmla="*/ 0 h 5169535"/>
              <a:gd name="connsiteX1" fmla="*/ 6386200 w 6396363"/>
              <a:gd name="connsiteY1" fmla="*/ 3810 h 5169535"/>
              <a:gd name="connsiteX2" fmla="*/ 6396363 w 6396363"/>
              <a:gd name="connsiteY2" fmla="*/ 5168265 h 5169535"/>
              <a:gd name="connsiteX3" fmla="*/ 496772 w 6396363"/>
              <a:gd name="connsiteY3" fmla="*/ 5169535 h 5169535"/>
              <a:gd name="connsiteX4" fmla="*/ 0 w 6396363"/>
              <a:gd name="connsiteY4" fmla="*/ 3906208 h 5169535"/>
              <a:gd name="connsiteX5" fmla="*/ 1033150 w 6396363"/>
              <a:gd name="connsiteY5" fmla="*/ 0 h 5169535"/>
              <a:gd name="connsiteX0" fmla="*/ 855350 w 6396363"/>
              <a:gd name="connsiteY0" fmla="*/ 0 h 5169535"/>
              <a:gd name="connsiteX1" fmla="*/ 6386200 w 6396363"/>
              <a:gd name="connsiteY1" fmla="*/ 3810 h 5169535"/>
              <a:gd name="connsiteX2" fmla="*/ 6396363 w 6396363"/>
              <a:gd name="connsiteY2" fmla="*/ 5168265 h 5169535"/>
              <a:gd name="connsiteX3" fmla="*/ 496772 w 6396363"/>
              <a:gd name="connsiteY3" fmla="*/ 5169535 h 5169535"/>
              <a:gd name="connsiteX4" fmla="*/ 0 w 6396363"/>
              <a:gd name="connsiteY4" fmla="*/ 3906208 h 5169535"/>
              <a:gd name="connsiteX5" fmla="*/ 855350 w 6396363"/>
              <a:gd name="connsiteY5" fmla="*/ 0 h 5169535"/>
              <a:gd name="connsiteX0" fmla="*/ 715650 w 6256663"/>
              <a:gd name="connsiteY0" fmla="*/ 0 h 5169535"/>
              <a:gd name="connsiteX1" fmla="*/ 6246500 w 6256663"/>
              <a:gd name="connsiteY1" fmla="*/ 3810 h 5169535"/>
              <a:gd name="connsiteX2" fmla="*/ 6256663 w 6256663"/>
              <a:gd name="connsiteY2" fmla="*/ 5168265 h 5169535"/>
              <a:gd name="connsiteX3" fmla="*/ 357072 w 6256663"/>
              <a:gd name="connsiteY3" fmla="*/ 5169535 h 5169535"/>
              <a:gd name="connsiteX4" fmla="*/ 0 w 6256663"/>
              <a:gd name="connsiteY4" fmla="*/ 4382458 h 5169535"/>
              <a:gd name="connsiteX5" fmla="*/ 715650 w 6256663"/>
              <a:gd name="connsiteY5" fmla="*/ 0 h 5169535"/>
              <a:gd name="connsiteX0" fmla="*/ 1247912 w 6788925"/>
              <a:gd name="connsiteY0" fmla="*/ 0 h 5169535"/>
              <a:gd name="connsiteX1" fmla="*/ 6778762 w 6788925"/>
              <a:gd name="connsiteY1" fmla="*/ 3810 h 5169535"/>
              <a:gd name="connsiteX2" fmla="*/ 6788925 w 6788925"/>
              <a:gd name="connsiteY2" fmla="*/ 5168265 h 5169535"/>
              <a:gd name="connsiteX3" fmla="*/ 889334 w 6788925"/>
              <a:gd name="connsiteY3" fmla="*/ 5169535 h 5169535"/>
              <a:gd name="connsiteX4" fmla="*/ 0 w 6788925"/>
              <a:gd name="connsiteY4" fmla="*/ 3836548 h 5169535"/>
              <a:gd name="connsiteX5" fmla="*/ 1247912 w 6788925"/>
              <a:gd name="connsiteY5" fmla="*/ 0 h 5169535"/>
              <a:gd name="connsiteX0" fmla="*/ 1200145 w 6788925"/>
              <a:gd name="connsiteY0" fmla="*/ 0 h 5190007"/>
              <a:gd name="connsiteX1" fmla="*/ 6778762 w 6788925"/>
              <a:gd name="connsiteY1" fmla="*/ 24282 h 5190007"/>
              <a:gd name="connsiteX2" fmla="*/ 6788925 w 6788925"/>
              <a:gd name="connsiteY2" fmla="*/ 5188737 h 5190007"/>
              <a:gd name="connsiteX3" fmla="*/ 889334 w 6788925"/>
              <a:gd name="connsiteY3" fmla="*/ 5190007 h 5190007"/>
              <a:gd name="connsiteX4" fmla="*/ 0 w 6788925"/>
              <a:gd name="connsiteY4" fmla="*/ 3857020 h 5190007"/>
              <a:gd name="connsiteX5" fmla="*/ 1200145 w 6788925"/>
              <a:gd name="connsiteY5" fmla="*/ 0 h 5190007"/>
              <a:gd name="connsiteX0" fmla="*/ 1288855 w 6877635"/>
              <a:gd name="connsiteY0" fmla="*/ 0 h 5190007"/>
              <a:gd name="connsiteX1" fmla="*/ 6867472 w 6877635"/>
              <a:gd name="connsiteY1" fmla="*/ 24282 h 5190007"/>
              <a:gd name="connsiteX2" fmla="*/ 6877635 w 6877635"/>
              <a:gd name="connsiteY2" fmla="*/ 5188737 h 5190007"/>
              <a:gd name="connsiteX3" fmla="*/ 978044 w 6877635"/>
              <a:gd name="connsiteY3" fmla="*/ 5190007 h 5190007"/>
              <a:gd name="connsiteX4" fmla="*/ 0 w 6877635"/>
              <a:gd name="connsiteY4" fmla="*/ 3884316 h 5190007"/>
              <a:gd name="connsiteX5" fmla="*/ 1288855 w 6877635"/>
              <a:gd name="connsiteY5" fmla="*/ 0 h 5190007"/>
              <a:gd name="connsiteX0" fmla="*/ 1206968 w 6795748"/>
              <a:gd name="connsiteY0" fmla="*/ 0 h 5190007"/>
              <a:gd name="connsiteX1" fmla="*/ 6785585 w 6795748"/>
              <a:gd name="connsiteY1" fmla="*/ 24282 h 5190007"/>
              <a:gd name="connsiteX2" fmla="*/ 6795748 w 6795748"/>
              <a:gd name="connsiteY2" fmla="*/ 5188737 h 5190007"/>
              <a:gd name="connsiteX3" fmla="*/ 896157 w 6795748"/>
              <a:gd name="connsiteY3" fmla="*/ 5190007 h 5190007"/>
              <a:gd name="connsiteX4" fmla="*/ 0 w 6795748"/>
              <a:gd name="connsiteY4" fmla="*/ 3863844 h 5190007"/>
              <a:gd name="connsiteX5" fmla="*/ 1206968 w 6795748"/>
              <a:gd name="connsiteY5" fmla="*/ 0 h 5190007"/>
              <a:gd name="connsiteX0" fmla="*/ 1206968 w 6795748"/>
              <a:gd name="connsiteY0" fmla="*/ 0 h 5190007"/>
              <a:gd name="connsiteX1" fmla="*/ 6785585 w 6795748"/>
              <a:gd name="connsiteY1" fmla="*/ 24282 h 5190007"/>
              <a:gd name="connsiteX2" fmla="*/ 6795748 w 6795748"/>
              <a:gd name="connsiteY2" fmla="*/ 5188737 h 5190007"/>
              <a:gd name="connsiteX3" fmla="*/ 636850 w 6795748"/>
              <a:gd name="connsiteY3" fmla="*/ 5190007 h 5190007"/>
              <a:gd name="connsiteX4" fmla="*/ 0 w 6795748"/>
              <a:gd name="connsiteY4" fmla="*/ 3863844 h 5190007"/>
              <a:gd name="connsiteX5" fmla="*/ 1206968 w 6795748"/>
              <a:gd name="connsiteY5" fmla="*/ 0 h 5190007"/>
              <a:gd name="connsiteX0" fmla="*/ 1009076 w 6597856"/>
              <a:gd name="connsiteY0" fmla="*/ 0 h 5190007"/>
              <a:gd name="connsiteX1" fmla="*/ 6587693 w 6597856"/>
              <a:gd name="connsiteY1" fmla="*/ 24282 h 5190007"/>
              <a:gd name="connsiteX2" fmla="*/ 6597856 w 6597856"/>
              <a:gd name="connsiteY2" fmla="*/ 5188737 h 5190007"/>
              <a:gd name="connsiteX3" fmla="*/ 438958 w 6597856"/>
              <a:gd name="connsiteY3" fmla="*/ 5190007 h 5190007"/>
              <a:gd name="connsiteX4" fmla="*/ 0 w 6597856"/>
              <a:gd name="connsiteY4" fmla="*/ 4539408 h 5190007"/>
              <a:gd name="connsiteX5" fmla="*/ 1009076 w 6597856"/>
              <a:gd name="connsiteY5" fmla="*/ 0 h 5190007"/>
              <a:gd name="connsiteX0" fmla="*/ 1050019 w 6638799"/>
              <a:gd name="connsiteY0" fmla="*/ 0 h 5190007"/>
              <a:gd name="connsiteX1" fmla="*/ 6628636 w 6638799"/>
              <a:gd name="connsiteY1" fmla="*/ 24282 h 5190007"/>
              <a:gd name="connsiteX2" fmla="*/ 6638799 w 6638799"/>
              <a:gd name="connsiteY2" fmla="*/ 5188737 h 5190007"/>
              <a:gd name="connsiteX3" fmla="*/ 479901 w 6638799"/>
              <a:gd name="connsiteY3" fmla="*/ 5190007 h 5190007"/>
              <a:gd name="connsiteX4" fmla="*/ 0 w 6638799"/>
              <a:gd name="connsiteY4" fmla="*/ 4675886 h 5190007"/>
              <a:gd name="connsiteX5" fmla="*/ 1050019 w 6638799"/>
              <a:gd name="connsiteY5" fmla="*/ 0 h 5190007"/>
              <a:gd name="connsiteX0" fmla="*/ 1050019 w 6638799"/>
              <a:gd name="connsiteY0" fmla="*/ 0 h 5199532"/>
              <a:gd name="connsiteX1" fmla="*/ 6628636 w 6638799"/>
              <a:gd name="connsiteY1" fmla="*/ 24282 h 5199532"/>
              <a:gd name="connsiteX2" fmla="*/ 6638799 w 6638799"/>
              <a:gd name="connsiteY2" fmla="*/ 5188737 h 5199532"/>
              <a:gd name="connsiteX3" fmla="*/ 889476 w 6638799"/>
              <a:gd name="connsiteY3" fmla="*/ 5199532 h 5199532"/>
              <a:gd name="connsiteX4" fmla="*/ 0 w 6638799"/>
              <a:gd name="connsiteY4" fmla="*/ 4675886 h 5199532"/>
              <a:gd name="connsiteX5" fmla="*/ 1050019 w 6638799"/>
              <a:gd name="connsiteY5" fmla="*/ 0 h 5199532"/>
              <a:gd name="connsiteX0" fmla="*/ 1050019 w 6638799"/>
              <a:gd name="connsiteY0" fmla="*/ 0 h 5199532"/>
              <a:gd name="connsiteX1" fmla="*/ 6628636 w 6638799"/>
              <a:gd name="connsiteY1" fmla="*/ 24282 h 5199532"/>
              <a:gd name="connsiteX2" fmla="*/ 6638799 w 6638799"/>
              <a:gd name="connsiteY2" fmla="*/ 5188737 h 5199532"/>
              <a:gd name="connsiteX3" fmla="*/ 889476 w 6638799"/>
              <a:gd name="connsiteY3" fmla="*/ 5199532 h 5199532"/>
              <a:gd name="connsiteX4" fmla="*/ 0 w 6638799"/>
              <a:gd name="connsiteY4" fmla="*/ 4675886 h 5199532"/>
              <a:gd name="connsiteX5" fmla="*/ 1050019 w 6638799"/>
              <a:gd name="connsiteY5" fmla="*/ 0 h 5199532"/>
              <a:gd name="connsiteX0" fmla="*/ 669019 w 6257799"/>
              <a:gd name="connsiteY0" fmla="*/ 0 h 5199532"/>
              <a:gd name="connsiteX1" fmla="*/ 6247636 w 6257799"/>
              <a:gd name="connsiteY1" fmla="*/ 24282 h 5199532"/>
              <a:gd name="connsiteX2" fmla="*/ 6257799 w 6257799"/>
              <a:gd name="connsiteY2" fmla="*/ 5188737 h 5199532"/>
              <a:gd name="connsiteX3" fmla="*/ 508476 w 6257799"/>
              <a:gd name="connsiteY3" fmla="*/ 5199532 h 5199532"/>
              <a:gd name="connsiteX4" fmla="*/ 0 w 6257799"/>
              <a:gd name="connsiteY4" fmla="*/ 4371086 h 5199532"/>
              <a:gd name="connsiteX5" fmla="*/ 669019 w 6257799"/>
              <a:gd name="connsiteY5" fmla="*/ 0 h 5199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57799" h="5199532">
                <a:moveTo>
                  <a:pt x="669019" y="0"/>
                </a:moveTo>
                <a:lnTo>
                  <a:pt x="6247636" y="24282"/>
                </a:lnTo>
                <a:cubicBezTo>
                  <a:pt x="6251024" y="1745767"/>
                  <a:pt x="6254411" y="3467252"/>
                  <a:pt x="6257799" y="5188737"/>
                </a:cubicBezTo>
                <a:lnTo>
                  <a:pt x="508476" y="5199532"/>
                </a:lnTo>
                <a:lnTo>
                  <a:pt x="0" y="4371086"/>
                </a:lnTo>
                <a:lnTo>
                  <a:pt x="669019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5" name="Textplatzhalter 2"/>
          <p:cNvSpPr>
            <a:spLocks noGrp="1"/>
          </p:cNvSpPr>
          <p:nvPr>
            <p:ph type="body" sz="quarter" idx="11" hasCustomPrompt="1"/>
          </p:nvPr>
        </p:nvSpPr>
        <p:spPr>
          <a:xfrm>
            <a:off x="93857" y="143949"/>
            <a:ext cx="2736304" cy="2763192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itchFamily="2" charset="2"/>
              <a:buNone/>
              <a:tabLst/>
              <a:defRPr sz="1600" baseline="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itchFamily="2" charset="2"/>
              <a:buNone/>
              <a:tabLst/>
              <a:defRPr/>
            </a:pPr>
            <a:r>
              <a:rPr lang="de-CH" dirty="0"/>
              <a:t>Hier Text eingeben</a:t>
            </a:r>
          </a:p>
          <a:p>
            <a:pPr lvl="0"/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76449"/>
            <a:ext cx="1259632" cy="46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82499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square + Beschreibung rechts u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0"/>
          </p:nvPr>
        </p:nvSpPr>
        <p:spPr>
          <a:xfrm>
            <a:off x="-25440" y="-26594"/>
            <a:ext cx="9191609" cy="4355155"/>
          </a:xfrm>
          <a:custGeom>
            <a:avLst/>
            <a:gdLst>
              <a:gd name="connsiteX0" fmla="*/ 0 w 9144000"/>
              <a:gd name="connsiteY0" fmla="*/ 0 h 5143500"/>
              <a:gd name="connsiteX1" fmla="*/ 9144000 w 9144000"/>
              <a:gd name="connsiteY1" fmla="*/ 0 h 5143500"/>
              <a:gd name="connsiteX2" fmla="*/ 9144000 w 9144000"/>
              <a:gd name="connsiteY2" fmla="*/ 5143500 h 5143500"/>
              <a:gd name="connsiteX3" fmla="*/ 0 w 9144000"/>
              <a:gd name="connsiteY3" fmla="*/ 5143500 h 5143500"/>
              <a:gd name="connsiteX4" fmla="*/ 0 w 9144000"/>
              <a:gd name="connsiteY4" fmla="*/ 0 h 5143500"/>
              <a:gd name="connsiteX0" fmla="*/ 2266950 w 9144000"/>
              <a:gd name="connsiteY0" fmla="*/ 1057275 h 5143500"/>
              <a:gd name="connsiteX1" fmla="*/ 9144000 w 9144000"/>
              <a:gd name="connsiteY1" fmla="*/ 0 h 5143500"/>
              <a:gd name="connsiteX2" fmla="*/ 9144000 w 9144000"/>
              <a:gd name="connsiteY2" fmla="*/ 5143500 h 5143500"/>
              <a:gd name="connsiteX3" fmla="*/ 0 w 9144000"/>
              <a:gd name="connsiteY3" fmla="*/ 5143500 h 5143500"/>
              <a:gd name="connsiteX4" fmla="*/ 2266950 w 9144000"/>
              <a:gd name="connsiteY4" fmla="*/ 1057275 h 5143500"/>
              <a:gd name="connsiteX0" fmla="*/ 0 w 6877050"/>
              <a:gd name="connsiteY0" fmla="*/ 1057275 h 5676900"/>
              <a:gd name="connsiteX1" fmla="*/ 6877050 w 6877050"/>
              <a:gd name="connsiteY1" fmla="*/ 0 h 5676900"/>
              <a:gd name="connsiteX2" fmla="*/ 6877050 w 6877050"/>
              <a:gd name="connsiteY2" fmla="*/ 5143500 h 5676900"/>
              <a:gd name="connsiteX3" fmla="*/ 838200 w 6877050"/>
              <a:gd name="connsiteY3" fmla="*/ 5676900 h 5676900"/>
              <a:gd name="connsiteX4" fmla="*/ 0 w 6877050"/>
              <a:gd name="connsiteY4" fmla="*/ 1057275 h 5676900"/>
              <a:gd name="connsiteX0" fmla="*/ 0 w 9048750"/>
              <a:gd name="connsiteY0" fmla="*/ 514350 h 5676900"/>
              <a:gd name="connsiteX1" fmla="*/ 9048750 w 9048750"/>
              <a:gd name="connsiteY1" fmla="*/ 0 h 5676900"/>
              <a:gd name="connsiteX2" fmla="*/ 9048750 w 9048750"/>
              <a:gd name="connsiteY2" fmla="*/ 5143500 h 5676900"/>
              <a:gd name="connsiteX3" fmla="*/ 3009900 w 9048750"/>
              <a:gd name="connsiteY3" fmla="*/ 5676900 h 5676900"/>
              <a:gd name="connsiteX4" fmla="*/ 0 w 9048750"/>
              <a:gd name="connsiteY4" fmla="*/ 514350 h 5676900"/>
              <a:gd name="connsiteX0" fmla="*/ 0 w 9048750"/>
              <a:gd name="connsiteY0" fmla="*/ 514350 h 5181600"/>
              <a:gd name="connsiteX1" fmla="*/ 9048750 w 9048750"/>
              <a:gd name="connsiteY1" fmla="*/ 0 h 5181600"/>
              <a:gd name="connsiteX2" fmla="*/ 9048750 w 9048750"/>
              <a:gd name="connsiteY2" fmla="*/ 5143500 h 5181600"/>
              <a:gd name="connsiteX3" fmla="*/ 3543300 w 9048750"/>
              <a:gd name="connsiteY3" fmla="*/ 5181600 h 5181600"/>
              <a:gd name="connsiteX4" fmla="*/ 0 w 9048750"/>
              <a:gd name="connsiteY4" fmla="*/ 514350 h 5181600"/>
              <a:gd name="connsiteX0" fmla="*/ 0 w 9172575"/>
              <a:gd name="connsiteY0" fmla="*/ 0 h 5200650"/>
              <a:gd name="connsiteX1" fmla="*/ 9172575 w 9172575"/>
              <a:gd name="connsiteY1" fmla="*/ 19050 h 5200650"/>
              <a:gd name="connsiteX2" fmla="*/ 9172575 w 9172575"/>
              <a:gd name="connsiteY2" fmla="*/ 5162550 h 5200650"/>
              <a:gd name="connsiteX3" fmla="*/ 3667125 w 9172575"/>
              <a:gd name="connsiteY3" fmla="*/ 5200650 h 5200650"/>
              <a:gd name="connsiteX4" fmla="*/ 0 w 9172575"/>
              <a:gd name="connsiteY4" fmla="*/ 0 h 5200650"/>
              <a:gd name="connsiteX0" fmla="*/ 0 w 9239250"/>
              <a:gd name="connsiteY0" fmla="*/ 1685925 h 5181600"/>
              <a:gd name="connsiteX1" fmla="*/ 9239250 w 9239250"/>
              <a:gd name="connsiteY1" fmla="*/ 0 h 5181600"/>
              <a:gd name="connsiteX2" fmla="*/ 9239250 w 9239250"/>
              <a:gd name="connsiteY2" fmla="*/ 5143500 h 5181600"/>
              <a:gd name="connsiteX3" fmla="*/ 3733800 w 9239250"/>
              <a:gd name="connsiteY3" fmla="*/ 5181600 h 5181600"/>
              <a:gd name="connsiteX4" fmla="*/ 0 w 9239250"/>
              <a:gd name="connsiteY4" fmla="*/ 1685925 h 5181600"/>
              <a:gd name="connsiteX0" fmla="*/ 0 w 9239250"/>
              <a:gd name="connsiteY0" fmla="*/ 2390775 h 5886450"/>
              <a:gd name="connsiteX1" fmla="*/ 6724650 w 9239250"/>
              <a:gd name="connsiteY1" fmla="*/ 0 h 5886450"/>
              <a:gd name="connsiteX2" fmla="*/ 9239250 w 9239250"/>
              <a:gd name="connsiteY2" fmla="*/ 5848350 h 5886450"/>
              <a:gd name="connsiteX3" fmla="*/ 3733800 w 9239250"/>
              <a:gd name="connsiteY3" fmla="*/ 5886450 h 5886450"/>
              <a:gd name="connsiteX4" fmla="*/ 0 w 9239250"/>
              <a:gd name="connsiteY4" fmla="*/ 2390775 h 5886450"/>
              <a:gd name="connsiteX0" fmla="*/ 0 w 10553700"/>
              <a:gd name="connsiteY0" fmla="*/ 2390775 h 5886450"/>
              <a:gd name="connsiteX1" fmla="*/ 6724650 w 10553700"/>
              <a:gd name="connsiteY1" fmla="*/ 0 h 5886450"/>
              <a:gd name="connsiteX2" fmla="*/ 10553700 w 10553700"/>
              <a:gd name="connsiteY2" fmla="*/ 4114800 h 5886450"/>
              <a:gd name="connsiteX3" fmla="*/ 3733800 w 10553700"/>
              <a:gd name="connsiteY3" fmla="*/ 5886450 h 5886450"/>
              <a:gd name="connsiteX4" fmla="*/ 0 w 10553700"/>
              <a:gd name="connsiteY4" fmla="*/ 2390775 h 5886450"/>
              <a:gd name="connsiteX0" fmla="*/ 0 w 10553700"/>
              <a:gd name="connsiteY0" fmla="*/ 2390775 h 6076950"/>
              <a:gd name="connsiteX1" fmla="*/ 6724650 w 10553700"/>
              <a:gd name="connsiteY1" fmla="*/ 0 h 6076950"/>
              <a:gd name="connsiteX2" fmla="*/ 10553700 w 10553700"/>
              <a:gd name="connsiteY2" fmla="*/ 4114800 h 6076950"/>
              <a:gd name="connsiteX3" fmla="*/ 6581775 w 10553700"/>
              <a:gd name="connsiteY3" fmla="*/ 6076950 h 6076950"/>
              <a:gd name="connsiteX4" fmla="*/ 0 w 10553700"/>
              <a:gd name="connsiteY4" fmla="*/ 2390775 h 6076950"/>
              <a:gd name="connsiteX0" fmla="*/ 0 w 10506075"/>
              <a:gd name="connsiteY0" fmla="*/ 3533775 h 6076950"/>
              <a:gd name="connsiteX1" fmla="*/ 6677025 w 10506075"/>
              <a:gd name="connsiteY1" fmla="*/ 0 h 6076950"/>
              <a:gd name="connsiteX2" fmla="*/ 10506075 w 10506075"/>
              <a:gd name="connsiteY2" fmla="*/ 4114800 h 6076950"/>
              <a:gd name="connsiteX3" fmla="*/ 6534150 w 10506075"/>
              <a:gd name="connsiteY3" fmla="*/ 6076950 h 6076950"/>
              <a:gd name="connsiteX4" fmla="*/ 0 w 10506075"/>
              <a:gd name="connsiteY4" fmla="*/ 3533775 h 6076950"/>
              <a:gd name="connsiteX0" fmla="*/ 0 w 9591675"/>
              <a:gd name="connsiteY0" fmla="*/ 3533775 h 6076950"/>
              <a:gd name="connsiteX1" fmla="*/ 6677025 w 9591675"/>
              <a:gd name="connsiteY1" fmla="*/ 0 h 6076950"/>
              <a:gd name="connsiteX2" fmla="*/ 9591675 w 9591675"/>
              <a:gd name="connsiteY2" fmla="*/ 2695575 h 6076950"/>
              <a:gd name="connsiteX3" fmla="*/ 6534150 w 9591675"/>
              <a:gd name="connsiteY3" fmla="*/ 6076950 h 6076950"/>
              <a:gd name="connsiteX4" fmla="*/ 0 w 9591675"/>
              <a:gd name="connsiteY4" fmla="*/ 3533775 h 6076950"/>
              <a:gd name="connsiteX0" fmla="*/ 0 w 9591675"/>
              <a:gd name="connsiteY0" fmla="*/ 3533775 h 5819775"/>
              <a:gd name="connsiteX1" fmla="*/ 6677025 w 9591675"/>
              <a:gd name="connsiteY1" fmla="*/ 0 h 5819775"/>
              <a:gd name="connsiteX2" fmla="*/ 9591675 w 9591675"/>
              <a:gd name="connsiteY2" fmla="*/ 2695575 h 5819775"/>
              <a:gd name="connsiteX3" fmla="*/ 7019925 w 9591675"/>
              <a:gd name="connsiteY3" fmla="*/ 5819775 h 5819775"/>
              <a:gd name="connsiteX4" fmla="*/ 0 w 9591675"/>
              <a:gd name="connsiteY4" fmla="*/ 3533775 h 5819775"/>
              <a:gd name="connsiteX0" fmla="*/ 0 w 9610725"/>
              <a:gd name="connsiteY0" fmla="*/ 4019550 h 5819775"/>
              <a:gd name="connsiteX1" fmla="*/ 6696075 w 9610725"/>
              <a:gd name="connsiteY1" fmla="*/ 0 h 5819775"/>
              <a:gd name="connsiteX2" fmla="*/ 9610725 w 9610725"/>
              <a:gd name="connsiteY2" fmla="*/ 2695575 h 5819775"/>
              <a:gd name="connsiteX3" fmla="*/ 7038975 w 9610725"/>
              <a:gd name="connsiteY3" fmla="*/ 5819775 h 5819775"/>
              <a:gd name="connsiteX4" fmla="*/ 0 w 9610725"/>
              <a:gd name="connsiteY4" fmla="*/ 4019550 h 5819775"/>
              <a:gd name="connsiteX0" fmla="*/ 0 w 9610725"/>
              <a:gd name="connsiteY0" fmla="*/ 3467100 h 5267325"/>
              <a:gd name="connsiteX1" fmla="*/ 3933825 w 9610725"/>
              <a:gd name="connsiteY1" fmla="*/ 0 h 5267325"/>
              <a:gd name="connsiteX2" fmla="*/ 9610725 w 9610725"/>
              <a:gd name="connsiteY2" fmla="*/ 2143125 h 5267325"/>
              <a:gd name="connsiteX3" fmla="*/ 7038975 w 9610725"/>
              <a:gd name="connsiteY3" fmla="*/ 5267325 h 5267325"/>
              <a:gd name="connsiteX4" fmla="*/ 0 w 9610725"/>
              <a:gd name="connsiteY4" fmla="*/ 3467100 h 5267325"/>
              <a:gd name="connsiteX0" fmla="*/ 0 w 9220200"/>
              <a:gd name="connsiteY0" fmla="*/ 3467100 h 5267325"/>
              <a:gd name="connsiteX1" fmla="*/ 3933825 w 9220200"/>
              <a:gd name="connsiteY1" fmla="*/ 0 h 5267325"/>
              <a:gd name="connsiteX2" fmla="*/ 9220200 w 9220200"/>
              <a:gd name="connsiteY2" fmla="*/ 152400 h 5267325"/>
              <a:gd name="connsiteX3" fmla="*/ 7038975 w 9220200"/>
              <a:gd name="connsiteY3" fmla="*/ 5267325 h 5267325"/>
              <a:gd name="connsiteX4" fmla="*/ 0 w 9220200"/>
              <a:gd name="connsiteY4" fmla="*/ 3467100 h 5267325"/>
              <a:gd name="connsiteX0" fmla="*/ 0 w 9220200"/>
              <a:gd name="connsiteY0" fmla="*/ 3467100 h 5314950"/>
              <a:gd name="connsiteX1" fmla="*/ 3933825 w 9220200"/>
              <a:gd name="connsiteY1" fmla="*/ 0 h 5314950"/>
              <a:gd name="connsiteX2" fmla="*/ 9220200 w 9220200"/>
              <a:gd name="connsiteY2" fmla="*/ 152400 h 5314950"/>
              <a:gd name="connsiteX3" fmla="*/ 9210675 w 9220200"/>
              <a:gd name="connsiteY3" fmla="*/ 5314950 h 5314950"/>
              <a:gd name="connsiteX4" fmla="*/ 0 w 9220200"/>
              <a:gd name="connsiteY4" fmla="*/ 3467100 h 5314950"/>
              <a:gd name="connsiteX0" fmla="*/ 0 w 9144000"/>
              <a:gd name="connsiteY0" fmla="*/ 2838450 h 5314950"/>
              <a:gd name="connsiteX1" fmla="*/ 3857625 w 9144000"/>
              <a:gd name="connsiteY1" fmla="*/ 0 h 5314950"/>
              <a:gd name="connsiteX2" fmla="*/ 9144000 w 9144000"/>
              <a:gd name="connsiteY2" fmla="*/ 152400 h 5314950"/>
              <a:gd name="connsiteX3" fmla="*/ 9134475 w 9144000"/>
              <a:gd name="connsiteY3" fmla="*/ 5314950 h 5314950"/>
              <a:gd name="connsiteX4" fmla="*/ 0 w 9144000"/>
              <a:gd name="connsiteY4" fmla="*/ 2838450 h 5314950"/>
              <a:gd name="connsiteX0" fmla="*/ 0 w 9153525"/>
              <a:gd name="connsiteY0" fmla="*/ 3124200 h 5314950"/>
              <a:gd name="connsiteX1" fmla="*/ 3867150 w 9153525"/>
              <a:gd name="connsiteY1" fmla="*/ 0 h 5314950"/>
              <a:gd name="connsiteX2" fmla="*/ 9153525 w 9153525"/>
              <a:gd name="connsiteY2" fmla="*/ 152400 h 5314950"/>
              <a:gd name="connsiteX3" fmla="*/ 9144000 w 9153525"/>
              <a:gd name="connsiteY3" fmla="*/ 5314950 h 5314950"/>
              <a:gd name="connsiteX4" fmla="*/ 0 w 9153525"/>
              <a:gd name="connsiteY4" fmla="*/ 3124200 h 5314950"/>
              <a:gd name="connsiteX0" fmla="*/ 0 w 9201150"/>
              <a:gd name="connsiteY0" fmla="*/ 3124200 h 5314950"/>
              <a:gd name="connsiteX1" fmla="*/ 3867150 w 9201150"/>
              <a:gd name="connsiteY1" fmla="*/ 0 h 5314950"/>
              <a:gd name="connsiteX2" fmla="*/ 9153525 w 9201150"/>
              <a:gd name="connsiteY2" fmla="*/ 152400 h 5314950"/>
              <a:gd name="connsiteX3" fmla="*/ 9201150 w 9201150"/>
              <a:gd name="connsiteY3" fmla="*/ 5314950 h 5314950"/>
              <a:gd name="connsiteX4" fmla="*/ 0 w 9201150"/>
              <a:gd name="connsiteY4" fmla="*/ 3124200 h 5314950"/>
              <a:gd name="connsiteX0" fmla="*/ 0 w 9229725"/>
              <a:gd name="connsiteY0" fmla="*/ 3124200 h 5314950"/>
              <a:gd name="connsiteX1" fmla="*/ 3867150 w 9229725"/>
              <a:gd name="connsiteY1" fmla="*/ 0 h 5314950"/>
              <a:gd name="connsiteX2" fmla="*/ 9229725 w 9229725"/>
              <a:gd name="connsiteY2" fmla="*/ 142875 h 5314950"/>
              <a:gd name="connsiteX3" fmla="*/ 9201150 w 9229725"/>
              <a:gd name="connsiteY3" fmla="*/ 5314950 h 5314950"/>
              <a:gd name="connsiteX4" fmla="*/ 0 w 9229725"/>
              <a:gd name="connsiteY4" fmla="*/ 3124200 h 5314950"/>
              <a:gd name="connsiteX0" fmla="*/ 0 w 9972675"/>
              <a:gd name="connsiteY0" fmla="*/ 3209925 h 5314950"/>
              <a:gd name="connsiteX1" fmla="*/ 4610100 w 9972675"/>
              <a:gd name="connsiteY1" fmla="*/ 0 h 5314950"/>
              <a:gd name="connsiteX2" fmla="*/ 9972675 w 9972675"/>
              <a:gd name="connsiteY2" fmla="*/ 142875 h 5314950"/>
              <a:gd name="connsiteX3" fmla="*/ 9944100 w 9972675"/>
              <a:gd name="connsiteY3" fmla="*/ 5314950 h 5314950"/>
              <a:gd name="connsiteX4" fmla="*/ 0 w 9972675"/>
              <a:gd name="connsiteY4" fmla="*/ 3209925 h 5314950"/>
              <a:gd name="connsiteX0" fmla="*/ 0 w 9972675"/>
              <a:gd name="connsiteY0" fmla="*/ 3705225 h 5810250"/>
              <a:gd name="connsiteX1" fmla="*/ 2514600 w 9972675"/>
              <a:gd name="connsiteY1" fmla="*/ 0 h 5810250"/>
              <a:gd name="connsiteX2" fmla="*/ 9972675 w 9972675"/>
              <a:gd name="connsiteY2" fmla="*/ 638175 h 5810250"/>
              <a:gd name="connsiteX3" fmla="*/ 9944100 w 9972675"/>
              <a:gd name="connsiteY3" fmla="*/ 5810250 h 5810250"/>
              <a:gd name="connsiteX4" fmla="*/ 0 w 9972675"/>
              <a:gd name="connsiteY4" fmla="*/ 3705225 h 5810250"/>
              <a:gd name="connsiteX0" fmla="*/ 0 w 9972675"/>
              <a:gd name="connsiteY0" fmla="*/ 3705225 h 6048375"/>
              <a:gd name="connsiteX1" fmla="*/ 2514600 w 9972675"/>
              <a:gd name="connsiteY1" fmla="*/ 0 h 6048375"/>
              <a:gd name="connsiteX2" fmla="*/ 9972675 w 9972675"/>
              <a:gd name="connsiteY2" fmla="*/ 638175 h 6048375"/>
              <a:gd name="connsiteX3" fmla="*/ 9925050 w 9972675"/>
              <a:gd name="connsiteY3" fmla="*/ 6048375 h 6048375"/>
              <a:gd name="connsiteX4" fmla="*/ 0 w 9972675"/>
              <a:gd name="connsiteY4" fmla="*/ 3705225 h 6048375"/>
              <a:gd name="connsiteX0" fmla="*/ 0 w 9972675"/>
              <a:gd name="connsiteY0" fmla="*/ 3276600 h 5619750"/>
              <a:gd name="connsiteX1" fmla="*/ 1990725 w 9972675"/>
              <a:gd name="connsiteY1" fmla="*/ 0 h 5619750"/>
              <a:gd name="connsiteX2" fmla="*/ 9972675 w 9972675"/>
              <a:gd name="connsiteY2" fmla="*/ 209550 h 5619750"/>
              <a:gd name="connsiteX3" fmla="*/ 9925050 w 9972675"/>
              <a:gd name="connsiteY3" fmla="*/ 5619750 h 5619750"/>
              <a:gd name="connsiteX4" fmla="*/ 0 w 9972675"/>
              <a:gd name="connsiteY4" fmla="*/ 3276600 h 5619750"/>
              <a:gd name="connsiteX0" fmla="*/ 0 w 9782175"/>
              <a:gd name="connsiteY0" fmla="*/ 3429000 h 5619750"/>
              <a:gd name="connsiteX1" fmla="*/ 1800225 w 9782175"/>
              <a:gd name="connsiteY1" fmla="*/ 0 h 5619750"/>
              <a:gd name="connsiteX2" fmla="*/ 9782175 w 9782175"/>
              <a:gd name="connsiteY2" fmla="*/ 209550 h 5619750"/>
              <a:gd name="connsiteX3" fmla="*/ 9734550 w 9782175"/>
              <a:gd name="connsiteY3" fmla="*/ 5619750 h 5619750"/>
              <a:gd name="connsiteX4" fmla="*/ 0 w 9782175"/>
              <a:gd name="connsiteY4" fmla="*/ 3429000 h 5619750"/>
              <a:gd name="connsiteX0" fmla="*/ 0 w 9782175"/>
              <a:gd name="connsiteY0" fmla="*/ 3220200 h 5410950"/>
              <a:gd name="connsiteX1" fmla="*/ 1742625 w 9782175"/>
              <a:gd name="connsiteY1" fmla="*/ 0 h 5410950"/>
              <a:gd name="connsiteX2" fmla="*/ 9782175 w 9782175"/>
              <a:gd name="connsiteY2" fmla="*/ 750 h 5410950"/>
              <a:gd name="connsiteX3" fmla="*/ 9734550 w 9782175"/>
              <a:gd name="connsiteY3" fmla="*/ 5410950 h 5410950"/>
              <a:gd name="connsiteX4" fmla="*/ 0 w 9782175"/>
              <a:gd name="connsiteY4" fmla="*/ 3220200 h 5410950"/>
              <a:gd name="connsiteX0" fmla="*/ 0 w 9734550"/>
              <a:gd name="connsiteY0" fmla="*/ 3220200 h 5410950"/>
              <a:gd name="connsiteX1" fmla="*/ 1742625 w 9734550"/>
              <a:gd name="connsiteY1" fmla="*/ 0 h 5410950"/>
              <a:gd name="connsiteX2" fmla="*/ 9717375 w 9734550"/>
              <a:gd name="connsiteY2" fmla="*/ 7950 h 5410950"/>
              <a:gd name="connsiteX3" fmla="*/ 9734550 w 9734550"/>
              <a:gd name="connsiteY3" fmla="*/ 5410950 h 5410950"/>
              <a:gd name="connsiteX4" fmla="*/ 0 w 9734550"/>
              <a:gd name="connsiteY4" fmla="*/ 3220200 h 5410950"/>
              <a:gd name="connsiteX0" fmla="*/ 0 w 9720150"/>
              <a:gd name="connsiteY0" fmla="*/ 3220200 h 5396550"/>
              <a:gd name="connsiteX1" fmla="*/ 1742625 w 9720150"/>
              <a:gd name="connsiteY1" fmla="*/ 0 h 5396550"/>
              <a:gd name="connsiteX2" fmla="*/ 9717375 w 9720150"/>
              <a:gd name="connsiteY2" fmla="*/ 7950 h 5396550"/>
              <a:gd name="connsiteX3" fmla="*/ 9720150 w 9720150"/>
              <a:gd name="connsiteY3" fmla="*/ 5396550 h 5396550"/>
              <a:gd name="connsiteX4" fmla="*/ 0 w 9720150"/>
              <a:gd name="connsiteY4" fmla="*/ 3220200 h 5396550"/>
              <a:gd name="connsiteX0" fmla="*/ 0 w 9740321"/>
              <a:gd name="connsiteY0" fmla="*/ 3025218 h 5396550"/>
              <a:gd name="connsiteX1" fmla="*/ 1762796 w 9740321"/>
              <a:gd name="connsiteY1" fmla="*/ 0 h 5396550"/>
              <a:gd name="connsiteX2" fmla="*/ 9737546 w 9740321"/>
              <a:gd name="connsiteY2" fmla="*/ 7950 h 5396550"/>
              <a:gd name="connsiteX3" fmla="*/ 9740321 w 9740321"/>
              <a:gd name="connsiteY3" fmla="*/ 5396550 h 5396550"/>
              <a:gd name="connsiteX4" fmla="*/ 0 w 9740321"/>
              <a:gd name="connsiteY4" fmla="*/ 3025218 h 5396550"/>
              <a:gd name="connsiteX0" fmla="*/ 0 w 9740321"/>
              <a:gd name="connsiteY0" fmla="*/ 3025218 h 5396550"/>
              <a:gd name="connsiteX1" fmla="*/ 1890543 w 9740321"/>
              <a:gd name="connsiteY1" fmla="*/ 0 h 5396550"/>
              <a:gd name="connsiteX2" fmla="*/ 9737546 w 9740321"/>
              <a:gd name="connsiteY2" fmla="*/ 7950 h 5396550"/>
              <a:gd name="connsiteX3" fmla="*/ 9740321 w 9740321"/>
              <a:gd name="connsiteY3" fmla="*/ 5396550 h 5396550"/>
              <a:gd name="connsiteX4" fmla="*/ 0 w 9740321"/>
              <a:gd name="connsiteY4" fmla="*/ 3025218 h 5396550"/>
              <a:gd name="connsiteX0" fmla="*/ 0 w 9740321"/>
              <a:gd name="connsiteY0" fmla="*/ 3044268 h 5415600"/>
              <a:gd name="connsiteX1" fmla="*/ 395118 w 9740321"/>
              <a:gd name="connsiteY1" fmla="*/ 0 h 5415600"/>
              <a:gd name="connsiteX2" fmla="*/ 9737546 w 9740321"/>
              <a:gd name="connsiteY2" fmla="*/ 27000 h 5415600"/>
              <a:gd name="connsiteX3" fmla="*/ 9740321 w 9740321"/>
              <a:gd name="connsiteY3" fmla="*/ 5415600 h 5415600"/>
              <a:gd name="connsiteX4" fmla="*/ 0 w 9740321"/>
              <a:gd name="connsiteY4" fmla="*/ 3044268 h 5415600"/>
              <a:gd name="connsiteX0" fmla="*/ 0 w 9740321"/>
              <a:gd name="connsiteY0" fmla="*/ 3044268 h 5415600"/>
              <a:gd name="connsiteX1" fmla="*/ 395118 w 9740321"/>
              <a:gd name="connsiteY1" fmla="*/ 0 h 5415600"/>
              <a:gd name="connsiteX2" fmla="*/ 9737546 w 9740321"/>
              <a:gd name="connsiteY2" fmla="*/ 27000 h 5415600"/>
              <a:gd name="connsiteX3" fmla="*/ 9740321 w 9740321"/>
              <a:gd name="connsiteY3" fmla="*/ 5415600 h 5415600"/>
              <a:gd name="connsiteX4" fmla="*/ 7001998 w 9740321"/>
              <a:gd name="connsiteY4" fmla="*/ 4744199 h 5415600"/>
              <a:gd name="connsiteX5" fmla="*/ 0 w 9740321"/>
              <a:gd name="connsiteY5" fmla="*/ 3044268 h 5415600"/>
              <a:gd name="connsiteX0" fmla="*/ 0 w 9816521"/>
              <a:gd name="connsiteY0" fmla="*/ 3044268 h 4744199"/>
              <a:gd name="connsiteX1" fmla="*/ 395118 w 9816521"/>
              <a:gd name="connsiteY1" fmla="*/ 0 h 4744199"/>
              <a:gd name="connsiteX2" fmla="*/ 9737546 w 9816521"/>
              <a:gd name="connsiteY2" fmla="*/ 27000 h 4744199"/>
              <a:gd name="connsiteX3" fmla="*/ 9816521 w 9816521"/>
              <a:gd name="connsiteY3" fmla="*/ 4291650 h 4744199"/>
              <a:gd name="connsiteX4" fmla="*/ 7001998 w 9816521"/>
              <a:gd name="connsiteY4" fmla="*/ 4744199 h 4744199"/>
              <a:gd name="connsiteX5" fmla="*/ 0 w 9816521"/>
              <a:gd name="connsiteY5" fmla="*/ 3044268 h 4744199"/>
              <a:gd name="connsiteX0" fmla="*/ 0 w 9816521"/>
              <a:gd name="connsiteY0" fmla="*/ 3044268 h 5048999"/>
              <a:gd name="connsiteX1" fmla="*/ 395118 w 9816521"/>
              <a:gd name="connsiteY1" fmla="*/ 0 h 5048999"/>
              <a:gd name="connsiteX2" fmla="*/ 9737546 w 9816521"/>
              <a:gd name="connsiteY2" fmla="*/ 27000 h 5048999"/>
              <a:gd name="connsiteX3" fmla="*/ 9816521 w 9816521"/>
              <a:gd name="connsiteY3" fmla="*/ 4291650 h 5048999"/>
              <a:gd name="connsiteX4" fmla="*/ 8802223 w 9816521"/>
              <a:gd name="connsiteY4" fmla="*/ 5048999 h 5048999"/>
              <a:gd name="connsiteX5" fmla="*/ 0 w 9816521"/>
              <a:gd name="connsiteY5" fmla="*/ 3044268 h 5048999"/>
              <a:gd name="connsiteX0" fmla="*/ 0 w 9454571"/>
              <a:gd name="connsiteY0" fmla="*/ 3644343 h 5048999"/>
              <a:gd name="connsiteX1" fmla="*/ 33168 w 9454571"/>
              <a:gd name="connsiteY1" fmla="*/ 0 h 5048999"/>
              <a:gd name="connsiteX2" fmla="*/ 9375596 w 9454571"/>
              <a:gd name="connsiteY2" fmla="*/ 27000 h 5048999"/>
              <a:gd name="connsiteX3" fmla="*/ 9454571 w 9454571"/>
              <a:gd name="connsiteY3" fmla="*/ 4291650 h 5048999"/>
              <a:gd name="connsiteX4" fmla="*/ 8440273 w 9454571"/>
              <a:gd name="connsiteY4" fmla="*/ 5048999 h 5048999"/>
              <a:gd name="connsiteX5" fmla="*/ 0 w 9454571"/>
              <a:gd name="connsiteY5" fmla="*/ 3644343 h 5048999"/>
              <a:gd name="connsiteX0" fmla="*/ 0 w 9454571"/>
              <a:gd name="connsiteY0" fmla="*/ 3644343 h 4953749"/>
              <a:gd name="connsiteX1" fmla="*/ 33168 w 9454571"/>
              <a:gd name="connsiteY1" fmla="*/ 0 h 4953749"/>
              <a:gd name="connsiteX2" fmla="*/ 9375596 w 9454571"/>
              <a:gd name="connsiteY2" fmla="*/ 27000 h 4953749"/>
              <a:gd name="connsiteX3" fmla="*/ 9454571 w 9454571"/>
              <a:gd name="connsiteY3" fmla="*/ 4291650 h 4953749"/>
              <a:gd name="connsiteX4" fmla="*/ 8611723 w 9454571"/>
              <a:gd name="connsiteY4" fmla="*/ 4953749 h 4953749"/>
              <a:gd name="connsiteX5" fmla="*/ 0 w 9454571"/>
              <a:gd name="connsiteY5" fmla="*/ 3644343 h 4953749"/>
              <a:gd name="connsiteX0" fmla="*/ 0 w 9454571"/>
              <a:gd name="connsiteY0" fmla="*/ 3644343 h 4953749"/>
              <a:gd name="connsiteX1" fmla="*/ 33168 w 9454571"/>
              <a:gd name="connsiteY1" fmla="*/ 0 h 4953749"/>
              <a:gd name="connsiteX2" fmla="*/ 9375596 w 9454571"/>
              <a:gd name="connsiteY2" fmla="*/ 27000 h 4953749"/>
              <a:gd name="connsiteX3" fmla="*/ 9454571 w 9454571"/>
              <a:gd name="connsiteY3" fmla="*/ 4005900 h 4953749"/>
              <a:gd name="connsiteX4" fmla="*/ 8611723 w 9454571"/>
              <a:gd name="connsiteY4" fmla="*/ 4953749 h 4953749"/>
              <a:gd name="connsiteX5" fmla="*/ 0 w 9454571"/>
              <a:gd name="connsiteY5" fmla="*/ 3644343 h 4953749"/>
              <a:gd name="connsiteX0" fmla="*/ 0 w 9378371"/>
              <a:gd name="connsiteY0" fmla="*/ 3644343 h 4953749"/>
              <a:gd name="connsiteX1" fmla="*/ 33168 w 9378371"/>
              <a:gd name="connsiteY1" fmla="*/ 0 h 4953749"/>
              <a:gd name="connsiteX2" fmla="*/ 9375596 w 9378371"/>
              <a:gd name="connsiteY2" fmla="*/ 27000 h 4953749"/>
              <a:gd name="connsiteX3" fmla="*/ 9378371 w 9378371"/>
              <a:gd name="connsiteY3" fmla="*/ 4005900 h 4953749"/>
              <a:gd name="connsiteX4" fmla="*/ 8611723 w 9378371"/>
              <a:gd name="connsiteY4" fmla="*/ 4953749 h 4953749"/>
              <a:gd name="connsiteX5" fmla="*/ 0 w 9378371"/>
              <a:gd name="connsiteY5" fmla="*/ 3644343 h 4953749"/>
              <a:gd name="connsiteX0" fmla="*/ 128757 w 9345203"/>
              <a:gd name="connsiteY0" fmla="*/ 3768168 h 4953749"/>
              <a:gd name="connsiteX1" fmla="*/ 0 w 9345203"/>
              <a:gd name="connsiteY1" fmla="*/ 0 h 4953749"/>
              <a:gd name="connsiteX2" fmla="*/ 9342428 w 9345203"/>
              <a:gd name="connsiteY2" fmla="*/ 27000 h 4953749"/>
              <a:gd name="connsiteX3" fmla="*/ 9345203 w 9345203"/>
              <a:gd name="connsiteY3" fmla="*/ 4005900 h 4953749"/>
              <a:gd name="connsiteX4" fmla="*/ 8578555 w 9345203"/>
              <a:gd name="connsiteY4" fmla="*/ 4953749 h 4953749"/>
              <a:gd name="connsiteX5" fmla="*/ 128757 w 9345203"/>
              <a:gd name="connsiteY5" fmla="*/ 3768168 h 4953749"/>
              <a:gd name="connsiteX0" fmla="*/ 90657 w 9345203"/>
              <a:gd name="connsiteY0" fmla="*/ 3768168 h 4953749"/>
              <a:gd name="connsiteX1" fmla="*/ 0 w 9345203"/>
              <a:gd name="connsiteY1" fmla="*/ 0 h 4953749"/>
              <a:gd name="connsiteX2" fmla="*/ 9342428 w 9345203"/>
              <a:gd name="connsiteY2" fmla="*/ 27000 h 4953749"/>
              <a:gd name="connsiteX3" fmla="*/ 9345203 w 9345203"/>
              <a:gd name="connsiteY3" fmla="*/ 4005900 h 4953749"/>
              <a:gd name="connsiteX4" fmla="*/ 8578555 w 9345203"/>
              <a:gd name="connsiteY4" fmla="*/ 4953749 h 4953749"/>
              <a:gd name="connsiteX5" fmla="*/ 90657 w 9345203"/>
              <a:gd name="connsiteY5" fmla="*/ 3768168 h 4953749"/>
              <a:gd name="connsiteX0" fmla="*/ 14457 w 9269003"/>
              <a:gd name="connsiteY0" fmla="*/ 3741168 h 4926749"/>
              <a:gd name="connsiteX1" fmla="*/ 0 w 9269003"/>
              <a:gd name="connsiteY1" fmla="*/ 49200 h 4926749"/>
              <a:gd name="connsiteX2" fmla="*/ 9266228 w 9269003"/>
              <a:gd name="connsiteY2" fmla="*/ 0 h 4926749"/>
              <a:gd name="connsiteX3" fmla="*/ 9269003 w 9269003"/>
              <a:gd name="connsiteY3" fmla="*/ 3978900 h 4926749"/>
              <a:gd name="connsiteX4" fmla="*/ 8502355 w 9269003"/>
              <a:gd name="connsiteY4" fmla="*/ 4926749 h 4926749"/>
              <a:gd name="connsiteX5" fmla="*/ 14457 w 9269003"/>
              <a:gd name="connsiteY5" fmla="*/ 3741168 h 4926749"/>
              <a:gd name="connsiteX0" fmla="*/ 0 w 9254546"/>
              <a:gd name="connsiteY0" fmla="*/ 3741168 h 4926749"/>
              <a:gd name="connsiteX1" fmla="*/ 31263 w 9254546"/>
              <a:gd name="connsiteY1" fmla="*/ 26340 h 4926749"/>
              <a:gd name="connsiteX2" fmla="*/ 9251771 w 9254546"/>
              <a:gd name="connsiteY2" fmla="*/ 0 h 4926749"/>
              <a:gd name="connsiteX3" fmla="*/ 9254546 w 9254546"/>
              <a:gd name="connsiteY3" fmla="*/ 3978900 h 4926749"/>
              <a:gd name="connsiteX4" fmla="*/ 8487898 w 9254546"/>
              <a:gd name="connsiteY4" fmla="*/ 4926749 h 4926749"/>
              <a:gd name="connsiteX5" fmla="*/ 0 w 9254546"/>
              <a:gd name="connsiteY5" fmla="*/ 3741168 h 4926749"/>
              <a:gd name="connsiteX0" fmla="*/ 6837 w 9223283"/>
              <a:gd name="connsiteY0" fmla="*/ 3748788 h 4926749"/>
              <a:gd name="connsiteX1" fmla="*/ 0 w 9223283"/>
              <a:gd name="connsiteY1" fmla="*/ 26340 h 4926749"/>
              <a:gd name="connsiteX2" fmla="*/ 9220508 w 9223283"/>
              <a:gd name="connsiteY2" fmla="*/ 0 h 4926749"/>
              <a:gd name="connsiteX3" fmla="*/ 9223283 w 9223283"/>
              <a:gd name="connsiteY3" fmla="*/ 3978900 h 4926749"/>
              <a:gd name="connsiteX4" fmla="*/ 8456635 w 9223283"/>
              <a:gd name="connsiteY4" fmla="*/ 4926749 h 4926749"/>
              <a:gd name="connsiteX5" fmla="*/ 6837 w 9223283"/>
              <a:gd name="connsiteY5" fmla="*/ 3748788 h 4926749"/>
              <a:gd name="connsiteX0" fmla="*/ 6837 w 9223283"/>
              <a:gd name="connsiteY0" fmla="*/ 3722448 h 4900409"/>
              <a:gd name="connsiteX1" fmla="*/ 0 w 9223283"/>
              <a:gd name="connsiteY1" fmla="*/ 0 h 4900409"/>
              <a:gd name="connsiteX2" fmla="*/ 9197648 w 9223283"/>
              <a:gd name="connsiteY2" fmla="*/ 11760 h 4900409"/>
              <a:gd name="connsiteX3" fmla="*/ 9223283 w 9223283"/>
              <a:gd name="connsiteY3" fmla="*/ 3952560 h 4900409"/>
              <a:gd name="connsiteX4" fmla="*/ 8456635 w 9223283"/>
              <a:gd name="connsiteY4" fmla="*/ 4900409 h 4900409"/>
              <a:gd name="connsiteX5" fmla="*/ 6837 w 9223283"/>
              <a:gd name="connsiteY5" fmla="*/ 3722448 h 4900409"/>
              <a:gd name="connsiteX0" fmla="*/ 6837 w 9200423"/>
              <a:gd name="connsiteY0" fmla="*/ 3722448 h 4900409"/>
              <a:gd name="connsiteX1" fmla="*/ 0 w 9200423"/>
              <a:gd name="connsiteY1" fmla="*/ 0 h 4900409"/>
              <a:gd name="connsiteX2" fmla="*/ 9197648 w 9200423"/>
              <a:gd name="connsiteY2" fmla="*/ 11760 h 4900409"/>
              <a:gd name="connsiteX3" fmla="*/ 9200423 w 9200423"/>
              <a:gd name="connsiteY3" fmla="*/ 3952560 h 4900409"/>
              <a:gd name="connsiteX4" fmla="*/ 8456635 w 9200423"/>
              <a:gd name="connsiteY4" fmla="*/ 4900409 h 4900409"/>
              <a:gd name="connsiteX5" fmla="*/ 6837 w 9200423"/>
              <a:gd name="connsiteY5" fmla="*/ 3722448 h 4900409"/>
              <a:gd name="connsiteX0" fmla="*/ 6837 w 9197648"/>
              <a:gd name="connsiteY0" fmla="*/ 3722448 h 4900409"/>
              <a:gd name="connsiteX1" fmla="*/ 0 w 9197648"/>
              <a:gd name="connsiteY1" fmla="*/ 0 h 4900409"/>
              <a:gd name="connsiteX2" fmla="*/ 9197648 w 9197648"/>
              <a:gd name="connsiteY2" fmla="*/ 11760 h 4900409"/>
              <a:gd name="connsiteX3" fmla="*/ 9192803 w 9197648"/>
              <a:gd name="connsiteY3" fmla="*/ 3960180 h 4900409"/>
              <a:gd name="connsiteX4" fmla="*/ 8456635 w 9197648"/>
              <a:gd name="connsiteY4" fmla="*/ 4900409 h 4900409"/>
              <a:gd name="connsiteX5" fmla="*/ 6837 w 9197648"/>
              <a:gd name="connsiteY5" fmla="*/ 3722448 h 4900409"/>
              <a:gd name="connsiteX0" fmla="*/ 6837 w 9197648"/>
              <a:gd name="connsiteY0" fmla="*/ 3722448 h 4748009"/>
              <a:gd name="connsiteX1" fmla="*/ 0 w 9197648"/>
              <a:gd name="connsiteY1" fmla="*/ 0 h 4748009"/>
              <a:gd name="connsiteX2" fmla="*/ 9197648 w 9197648"/>
              <a:gd name="connsiteY2" fmla="*/ 11760 h 4748009"/>
              <a:gd name="connsiteX3" fmla="*/ 9192803 w 9197648"/>
              <a:gd name="connsiteY3" fmla="*/ 3960180 h 4748009"/>
              <a:gd name="connsiteX4" fmla="*/ 8520135 w 9197648"/>
              <a:gd name="connsiteY4" fmla="*/ 4748009 h 4748009"/>
              <a:gd name="connsiteX5" fmla="*/ 6837 w 9197648"/>
              <a:gd name="connsiteY5" fmla="*/ 3722448 h 4748009"/>
              <a:gd name="connsiteX0" fmla="*/ 6837 w 9197648"/>
              <a:gd name="connsiteY0" fmla="*/ 3722448 h 4697209"/>
              <a:gd name="connsiteX1" fmla="*/ 0 w 9197648"/>
              <a:gd name="connsiteY1" fmla="*/ 0 h 4697209"/>
              <a:gd name="connsiteX2" fmla="*/ 9197648 w 9197648"/>
              <a:gd name="connsiteY2" fmla="*/ 11760 h 4697209"/>
              <a:gd name="connsiteX3" fmla="*/ 9192803 w 9197648"/>
              <a:gd name="connsiteY3" fmla="*/ 3960180 h 4697209"/>
              <a:gd name="connsiteX4" fmla="*/ 8494735 w 9197648"/>
              <a:gd name="connsiteY4" fmla="*/ 4697209 h 4697209"/>
              <a:gd name="connsiteX5" fmla="*/ 6837 w 9197648"/>
              <a:gd name="connsiteY5" fmla="*/ 3722448 h 4697209"/>
              <a:gd name="connsiteX0" fmla="*/ 6837 w 9197648"/>
              <a:gd name="connsiteY0" fmla="*/ 3722448 h 4087609"/>
              <a:gd name="connsiteX1" fmla="*/ 0 w 9197648"/>
              <a:gd name="connsiteY1" fmla="*/ 0 h 4087609"/>
              <a:gd name="connsiteX2" fmla="*/ 9197648 w 9197648"/>
              <a:gd name="connsiteY2" fmla="*/ 11760 h 4087609"/>
              <a:gd name="connsiteX3" fmla="*/ 9192803 w 9197648"/>
              <a:gd name="connsiteY3" fmla="*/ 3960180 h 4087609"/>
              <a:gd name="connsiteX4" fmla="*/ 931885 w 9197648"/>
              <a:gd name="connsiteY4" fmla="*/ 4087609 h 4087609"/>
              <a:gd name="connsiteX5" fmla="*/ 6837 w 9197648"/>
              <a:gd name="connsiteY5" fmla="*/ 3722448 h 4087609"/>
              <a:gd name="connsiteX0" fmla="*/ 6837 w 9205503"/>
              <a:gd name="connsiteY0" fmla="*/ 3722448 h 4087609"/>
              <a:gd name="connsiteX1" fmla="*/ 0 w 9205503"/>
              <a:gd name="connsiteY1" fmla="*/ 0 h 4087609"/>
              <a:gd name="connsiteX2" fmla="*/ 9197648 w 9205503"/>
              <a:gd name="connsiteY2" fmla="*/ 11760 h 4087609"/>
              <a:gd name="connsiteX3" fmla="*/ 9205503 w 9205503"/>
              <a:gd name="connsiteY3" fmla="*/ 3826830 h 4087609"/>
              <a:gd name="connsiteX4" fmla="*/ 931885 w 9205503"/>
              <a:gd name="connsiteY4" fmla="*/ 4087609 h 4087609"/>
              <a:gd name="connsiteX5" fmla="*/ 6837 w 9205503"/>
              <a:gd name="connsiteY5" fmla="*/ 3722448 h 4087609"/>
              <a:gd name="connsiteX0" fmla="*/ 6837 w 9205503"/>
              <a:gd name="connsiteY0" fmla="*/ 3722448 h 4265409"/>
              <a:gd name="connsiteX1" fmla="*/ 0 w 9205503"/>
              <a:gd name="connsiteY1" fmla="*/ 0 h 4265409"/>
              <a:gd name="connsiteX2" fmla="*/ 9197648 w 9205503"/>
              <a:gd name="connsiteY2" fmla="*/ 11760 h 4265409"/>
              <a:gd name="connsiteX3" fmla="*/ 9205503 w 9205503"/>
              <a:gd name="connsiteY3" fmla="*/ 3826830 h 4265409"/>
              <a:gd name="connsiteX4" fmla="*/ 989035 w 9205503"/>
              <a:gd name="connsiteY4" fmla="*/ 4265409 h 4265409"/>
              <a:gd name="connsiteX5" fmla="*/ 6837 w 9205503"/>
              <a:gd name="connsiteY5" fmla="*/ 3722448 h 4265409"/>
              <a:gd name="connsiteX0" fmla="*/ 6837 w 9198086"/>
              <a:gd name="connsiteY0" fmla="*/ 3722448 h 4265409"/>
              <a:gd name="connsiteX1" fmla="*/ 0 w 9198086"/>
              <a:gd name="connsiteY1" fmla="*/ 0 h 4265409"/>
              <a:gd name="connsiteX2" fmla="*/ 9197648 w 9198086"/>
              <a:gd name="connsiteY2" fmla="*/ 11760 h 4265409"/>
              <a:gd name="connsiteX3" fmla="*/ 9192803 w 9198086"/>
              <a:gd name="connsiteY3" fmla="*/ 3890330 h 4265409"/>
              <a:gd name="connsiteX4" fmla="*/ 989035 w 9198086"/>
              <a:gd name="connsiteY4" fmla="*/ 4265409 h 4265409"/>
              <a:gd name="connsiteX5" fmla="*/ 6837 w 9198086"/>
              <a:gd name="connsiteY5" fmla="*/ 3722448 h 4265409"/>
              <a:gd name="connsiteX0" fmla="*/ 6837 w 9198086"/>
              <a:gd name="connsiteY0" fmla="*/ 3722448 h 4367767"/>
              <a:gd name="connsiteX1" fmla="*/ 0 w 9198086"/>
              <a:gd name="connsiteY1" fmla="*/ 0 h 4367767"/>
              <a:gd name="connsiteX2" fmla="*/ 9197648 w 9198086"/>
              <a:gd name="connsiteY2" fmla="*/ 11760 h 4367767"/>
              <a:gd name="connsiteX3" fmla="*/ 9192803 w 9198086"/>
              <a:gd name="connsiteY3" fmla="*/ 3890330 h 4367767"/>
              <a:gd name="connsiteX4" fmla="*/ 1002683 w 9198086"/>
              <a:gd name="connsiteY4" fmla="*/ 4367767 h 4367767"/>
              <a:gd name="connsiteX5" fmla="*/ 6837 w 9198086"/>
              <a:gd name="connsiteY5" fmla="*/ 3722448 h 4367767"/>
              <a:gd name="connsiteX0" fmla="*/ 6837 w 9197850"/>
              <a:gd name="connsiteY0" fmla="*/ 3722448 h 4367767"/>
              <a:gd name="connsiteX1" fmla="*/ 0 w 9197850"/>
              <a:gd name="connsiteY1" fmla="*/ 0 h 4367767"/>
              <a:gd name="connsiteX2" fmla="*/ 9197648 w 9197850"/>
              <a:gd name="connsiteY2" fmla="*/ 11760 h 4367767"/>
              <a:gd name="connsiteX3" fmla="*/ 9179155 w 9197850"/>
              <a:gd name="connsiteY3" fmla="*/ 4026807 h 4367767"/>
              <a:gd name="connsiteX4" fmla="*/ 1002683 w 9197850"/>
              <a:gd name="connsiteY4" fmla="*/ 4367767 h 4367767"/>
              <a:gd name="connsiteX5" fmla="*/ 6837 w 9197850"/>
              <a:gd name="connsiteY5" fmla="*/ 3722448 h 4367767"/>
              <a:gd name="connsiteX0" fmla="*/ 6837 w 9197850"/>
              <a:gd name="connsiteY0" fmla="*/ 3858926 h 4367767"/>
              <a:gd name="connsiteX1" fmla="*/ 0 w 9197850"/>
              <a:gd name="connsiteY1" fmla="*/ 0 h 4367767"/>
              <a:gd name="connsiteX2" fmla="*/ 9197648 w 9197850"/>
              <a:gd name="connsiteY2" fmla="*/ 11760 h 4367767"/>
              <a:gd name="connsiteX3" fmla="*/ 9179155 w 9197850"/>
              <a:gd name="connsiteY3" fmla="*/ 4026807 h 4367767"/>
              <a:gd name="connsiteX4" fmla="*/ 1002683 w 9197850"/>
              <a:gd name="connsiteY4" fmla="*/ 4367767 h 4367767"/>
              <a:gd name="connsiteX5" fmla="*/ 6837 w 9197850"/>
              <a:gd name="connsiteY5" fmla="*/ 3858926 h 4367767"/>
              <a:gd name="connsiteX0" fmla="*/ 6837 w 9197850"/>
              <a:gd name="connsiteY0" fmla="*/ 3847166 h 4356007"/>
              <a:gd name="connsiteX1" fmla="*/ 0 w 9197850"/>
              <a:gd name="connsiteY1" fmla="*/ 852 h 4356007"/>
              <a:gd name="connsiteX2" fmla="*/ 9197648 w 9197850"/>
              <a:gd name="connsiteY2" fmla="*/ 0 h 4356007"/>
              <a:gd name="connsiteX3" fmla="*/ 9179155 w 9197850"/>
              <a:gd name="connsiteY3" fmla="*/ 4015047 h 4356007"/>
              <a:gd name="connsiteX4" fmla="*/ 1002683 w 9197850"/>
              <a:gd name="connsiteY4" fmla="*/ 4356007 h 4356007"/>
              <a:gd name="connsiteX5" fmla="*/ 6837 w 9197850"/>
              <a:gd name="connsiteY5" fmla="*/ 3847166 h 4356007"/>
              <a:gd name="connsiteX0" fmla="*/ 6837 w 9191609"/>
              <a:gd name="connsiteY0" fmla="*/ 3846314 h 4355155"/>
              <a:gd name="connsiteX1" fmla="*/ 0 w 9191609"/>
              <a:gd name="connsiteY1" fmla="*/ 0 h 4355155"/>
              <a:gd name="connsiteX2" fmla="*/ 9191341 w 9191609"/>
              <a:gd name="connsiteY2" fmla="*/ 11761 h 4355155"/>
              <a:gd name="connsiteX3" fmla="*/ 9179155 w 9191609"/>
              <a:gd name="connsiteY3" fmla="*/ 4014195 h 4355155"/>
              <a:gd name="connsiteX4" fmla="*/ 1002683 w 9191609"/>
              <a:gd name="connsiteY4" fmla="*/ 4355155 h 4355155"/>
              <a:gd name="connsiteX5" fmla="*/ 6837 w 9191609"/>
              <a:gd name="connsiteY5" fmla="*/ 3846314 h 4355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09" h="4355155">
                <a:moveTo>
                  <a:pt x="6837" y="3846314"/>
                </a:moveTo>
                <a:lnTo>
                  <a:pt x="0" y="0"/>
                </a:lnTo>
                <a:lnTo>
                  <a:pt x="9191341" y="11761"/>
                </a:lnTo>
                <a:cubicBezTo>
                  <a:pt x="9193959" y="1283451"/>
                  <a:pt x="9176537" y="2742505"/>
                  <a:pt x="9179155" y="4014195"/>
                </a:cubicBezTo>
                <a:lnTo>
                  <a:pt x="1002683" y="4355155"/>
                </a:lnTo>
                <a:lnTo>
                  <a:pt x="6837" y="3846314"/>
                </a:lnTo>
                <a:close/>
              </a:path>
            </a:pathLst>
          </a:custGeo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 hasCustomPrompt="1"/>
          </p:nvPr>
        </p:nvSpPr>
        <p:spPr>
          <a:xfrm>
            <a:off x="6228184" y="4443958"/>
            <a:ext cx="2736304" cy="520154"/>
          </a:xfrm>
        </p:spPr>
        <p:txBody>
          <a:bodyPr lIns="108000" tIns="0" rIns="108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itchFamily="2" charset="2"/>
              <a:buNone/>
              <a:tabLst/>
              <a:defRPr sz="1600" baseline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itchFamily="2" charset="2"/>
              <a:buNone/>
              <a:tabLst/>
              <a:defRPr/>
            </a:pPr>
            <a:r>
              <a:rPr lang="de-CH" dirty="0"/>
              <a:t>Hier Text eingeben</a:t>
            </a:r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76449"/>
            <a:ext cx="1259632" cy="46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88013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 mit Logo &amp; Seitenzah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5"/>
          <p:cNvSpPr txBox="1">
            <a:spLocks/>
          </p:cNvSpPr>
          <p:nvPr userDrawn="1"/>
        </p:nvSpPr>
        <p:spPr>
          <a:xfrm>
            <a:off x="8573872" y="267494"/>
            <a:ext cx="467072" cy="21602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914400" rtl="0" eaLnBrk="1" latinLnBrk="0" hangingPunct="1">
              <a:defRPr sz="900" kern="1200">
                <a:solidFill>
                  <a:schemeClr val="tx1"/>
                </a:solidFill>
                <a:latin typeface="TitilliumText25L" pitchFamily="50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CH" dirty="0">
              <a:latin typeface="Titillium" pitchFamily="50" charset="0"/>
            </a:endParaRPr>
          </a:p>
        </p:txBody>
      </p:sp>
      <p:sp>
        <p:nvSpPr>
          <p:cNvPr id="5" name="Foliennummernplatzhalter 5"/>
          <p:cNvSpPr txBox="1">
            <a:spLocks/>
          </p:cNvSpPr>
          <p:nvPr userDrawn="1"/>
        </p:nvSpPr>
        <p:spPr>
          <a:xfrm>
            <a:off x="8515054" y="4803998"/>
            <a:ext cx="467072" cy="21602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914400" rtl="0" eaLnBrk="1" latinLnBrk="0" hangingPunct="1">
              <a:defRPr sz="900" kern="1200">
                <a:solidFill>
                  <a:schemeClr val="tx1"/>
                </a:solidFill>
                <a:latin typeface="TitilliumText25L" pitchFamily="50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1AB9BD9-5D89-4750-A40F-C0FE88AA40E1}" type="slidenum">
              <a:rPr lang="de-CH" smtClean="0">
                <a:solidFill>
                  <a:srgbClr val="565656"/>
                </a:solidFill>
                <a:latin typeface="Titillium" pitchFamily="50" charset="0"/>
              </a:rPr>
              <a:pPr/>
              <a:t>‹Nr.›</a:t>
            </a:fld>
            <a:endParaRPr lang="de-CH" dirty="0">
              <a:solidFill>
                <a:srgbClr val="565656"/>
              </a:solidFill>
              <a:latin typeface="Titillium" pitchFamily="50" charset="0"/>
            </a:endParaRPr>
          </a:p>
        </p:txBody>
      </p:sp>
      <p:cxnSp>
        <p:nvCxnSpPr>
          <p:cNvPr id="8" name="Gerade Verbindung 17"/>
          <p:cNvCxnSpPr/>
          <p:nvPr userDrawn="1"/>
        </p:nvCxnSpPr>
        <p:spPr>
          <a:xfrm>
            <a:off x="8705850" y="4823048"/>
            <a:ext cx="179880" cy="0"/>
          </a:xfrm>
          <a:prstGeom prst="line">
            <a:avLst/>
          </a:prstGeom>
          <a:ln w="9525">
            <a:solidFill>
              <a:srgbClr val="5656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76449"/>
            <a:ext cx="1259632" cy="46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012076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überschrift / Zitat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395536" y="1490091"/>
            <a:ext cx="3789196" cy="430887"/>
          </a:xfrm>
        </p:spPr>
        <p:txBody>
          <a:bodyPr anchor="t">
            <a:noAutofit/>
          </a:bodyPr>
          <a:lstStyle>
            <a:lvl1pPr algn="l">
              <a:defRPr sz="2200" b="1" baseline="0">
                <a:latin typeface="Titillium" pitchFamily="50" charset="0"/>
              </a:defRPr>
            </a:lvl1pPr>
          </a:lstStyle>
          <a:p>
            <a:r>
              <a:rPr lang="de-CH" dirty="0"/>
              <a:t>Überschrift 1 / «Zitat»</a:t>
            </a:r>
          </a:p>
        </p:txBody>
      </p:sp>
      <p:sp>
        <p:nvSpPr>
          <p:cNvPr id="5" name="Bildplatzhalter 4"/>
          <p:cNvSpPr>
            <a:spLocks noGrp="1" noChangeAspect="1"/>
          </p:cNvSpPr>
          <p:nvPr>
            <p:ph type="pic" sz="quarter" idx="11"/>
          </p:nvPr>
        </p:nvSpPr>
        <p:spPr>
          <a:xfrm>
            <a:off x="4601211" y="-19088"/>
            <a:ext cx="4560400" cy="5173648"/>
          </a:xfrm>
          <a:custGeom>
            <a:avLst/>
            <a:gdLst>
              <a:gd name="connsiteX0" fmla="*/ 0 w 2808288"/>
              <a:gd name="connsiteY0" fmla="*/ 0 h 2232025"/>
              <a:gd name="connsiteX1" fmla="*/ 2808288 w 2808288"/>
              <a:gd name="connsiteY1" fmla="*/ 0 h 2232025"/>
              <a:gd name="connsiteX2" fmla="*/ 2808288 w 2808288"/>
              <a:gd name="connsiteY2" fmla="*/ 2232025 h 2232025"/>
              <a:gd name="connsiteX3" fmla="*/ 0 w 2808288"/>
              <a:gd name="connsiteY3" fmla="*/ 2232025 h 2232025"/>
              <a:gd name="connsiteX4" fmla="*/ 0 w 2808288"/>
              <a:gd name="connsiteY4" fmla="*/ 0 h 2232025"/>
              <a:gd name="connsiteX0" fmla="*/ 0 w 3104680"/>
              <a:gd name="connsiteY0" fmla="*/ 0 h 3915782"/>
              <a:gd name="connsiteX1" fmla="*/ 3104680 w 3104680"/>
              <a:gd name="connsiteY1" fmla="*/ 1683757 h 3915782"/>
              <a:gd name="connsiteX2" fmla="*/ 3104680 w 3104680"/>
              <a:gd name="connsiteY2" fmla="*/ 3915782 h 3915782"/>
              <a:gd name="connsiteX3" fmla="*/ 296392 w 3104680"/>
              <a:gd name="connsiteY3" fmla="*/ 3915782 h 3915782"/>
              <a:gd name="connsiteX4" fmla="*/ 0 w 3104680"/>
              <a:gd name="connsiteY4" fmla="*/ 0 h 3915782"/>
              <a:gd name="connsiteX0" fmla="*/ 0 w 3501971"/>
              <a:gd name="connsiteY0" fmla="*/ 668458 h 4584240"/>
              <a:gd name="connsiteX1" fmla="*/ 3501971 w 3501971"/>
              <a:gd name="connsiteY1" fmla="*/ 0 h 4584240"/>
              <a:gd name="connsiteX2" fmla="*/ 3104680 w 3501971"/>
              <a:gd name="connsiteY2" fmla="*/ 4584240 h 4584240"/>
              <a:gd name="connsiteX3" fmla="*/ 296392 w 3501971"/>
              <a:gd name="connsiteY3" fmla="*/ 4584240 h 4584240"/>
              <a:gd name="connsiteX4" fmla="*/ 0 w 3501971"/>
              <a:gd name="connsiteY4" fmla="*/ 668458 h 4584240"/>
              <a:gd name="connsiteX0" fmla="*/ 0 w 3287560"/>
              <a:gd name="connsiteY0" fmla="*/ 359454 h 4584240"/>
              <a:gd name="connsiteX1" fmla="*/ 3287560 w 3287560"/>
              <a:gd name="connsiteY1" fmla="*/ 0 h 4584240"/>
              <a:gd name="connsiteX2" fmla="*/ 2890269 w 3287560"/>
              <a:gd name="connsiteY2" fmla="*/ 4584240 h 4584240"/>
              <a:gd name="connsiteX3" fmla="*/ 81981 w 3287560"/>
              <a:gd name="connsiteY3" fmla="*/ 4584240 h 4584240"/>
              <a:gd name="connsiteX4" fmla="*/ 0 w 3287560"/>
              <a:gd name="connsiteY4" fmla="*/ 359454 h 4584240"/>
              <a:gd name="connsiteX0" fmla="*/ 0 w 3287560"/>
              <a:gd name="connsiteY0" fmla="*/ 359454 h 5139186"/>
              <a:gd name="connsiteX1" fmla="*/ 3287560 w 3287560"/>
              <a:gd name="connsiteY1" fmla="*/ 0 h 5139186"/>
              <a:gd name="connsiteX2" fmla="*/ 2890269 w 3287560"/>
              <a:gd name="connsiteY2" fmla="*/ 4584240 h 5139186"/>
              <a:gd name="connsiteX3" fmla="*/ 876563 w 3287560"/>
              <a:gd name="connsiteY3" fmla="*/ 5139186 h 5139186"/>
              <a:gd name="connsiteX4" fmla="*/ 0 w 3287560"/>
              <a:gd name="connsiteY4" fmla="*/ 359454 h 5139186"/>
              <a:gd name="connsiteX0" fmla="*/ 0 w 3287560"/>
              <a:gd name="connsiteY0" fmla="*/ 359454 h 5145492"/>
              <a:gd name="connsiteX1" fmla="*/ 3287560 w 3287560"/>
              <a:gd name="connsiteY1" fmla="*/ 0 h 5145492"/>
              <a:gd name="connsiteX2" fmla="*/ 3287560 w 3287560"/>
              <a:gd name="connsiteY2" fmla="*/ 5145492 h 5145492"/>
              <a:gd name="connsiteX3" fmla="*/ 876563 w 3287560"/>
              <a:gd name="connsiteY3" fmla="*/ 5139186 h 5145492"/>
              <a:gd name="connsiteX4" fmla="*/ 0 w 3287560"/>
              <a:gd name="connsiteY4" fmla="*/ 359454 h 5145492"/>
              <a:gd name="connsiteX0" fmla="*/ 0 w 3287560"/>
              <a:gd name="connsiteY0" fmla="*/ 359454 h 5145492"/>
              <a:gd name="connsiteX1" fmla="*/ 3287560 w 3287560"/>
              <a:gd name="connsiteY1" fmla="*/ 0 h 5145492"/>
              <a:gd name="connsiteX2" fmla="*/ 3287560 w 3287560"/>
              <a:gd name="connsiteY2" fmla="*/ 5145492 h 5145492"/>
              <a:gd name="connsiteX3" fmla="*/ 510803 w 3287560"/>
              <a:gd name="connsiteY3" fmla="*/ 5139186 h 5145492"/>
              <a:gd name="connsiteX4" fmla="*/ 0 w 3287560"/>
              <a:gd name="connsiteY4" fmla="*/ 359454 h 5145492"/>
              <a:gd name="connsiteX0" fmla="*/ 0 w 3552420"/>
              <a:gd name="connsiteY0" fmla="*/ 763051 h 5145492"/>
              <a:gd name="connsiteX1" fmla="*/ 3552420 w 3552420"/>
              <a:gd name="connsiteY1" fmla="*/ 0 h 5145492"/>
              <a:gd name="connsiteX2" fmla="*/ 3552420 w 3552420"/>
              <a:gd name="connsiteY2" fmla="*/ 5145492 h 5145492"/>
              <a:gd name="connsiteX3" fmla="*/ 775663 w 3552420"/>
              <a:gd name="connsiteY3" fmla="*/ 5139186 h 5145492"/>
              <a:gd name="connsiteX4" fmla="*/ 0 w 3552420"/>
              <a:gd name="connsiteY4" fmla="*/ 763051 h 5145492"/>
              <a:gd name="connsiteX0" fmla="*/ 0 w 3552420"/>
              <a:gd name="connsiteY0" fmla="*/ 763051 h 5145492"/>
              <a:gd name="connsiteX1" fmla="*/ 1311985 w 3552420"/>
              <a:gd name="connsiteY1" fmla="*/ 488373 h 5145492"/>
              <a:gd name="connsiteX2" fmla="*/ 3552420 w 3552420"/>
              <a:gd name="connsiteY2" fmla="*/ 0 h 5145492"/>
              <a:gd name="connsiteX3" fmla="*/ 3552420 w 3552420"/>
              <a:gd name="connsiteY3" fmla="*/ 5145492 h 5145492"/>
              <a:gd name="connsiteX4" fmla="*/ 775663 w 3552420"/>
              <a:gd name="connsiteY4" fmla="*/ 5139186 h 5145492"/>
              <a:gd name="connsiteX5" fmla="*/ 0 w 3552420"/>
              <a:gd name="connsiteY5" fmla="*/ 763051 h 5145492"/>
              <a:gd name="connsiteX0" fmla="*/ 0 w 3552420"/>
              <a:gd name="connsiteY0" fmla="*/ 772868 h 5155309"/>
              <a:gd name="connsiteX1" fmla="*/ 712895 w 3552420"/>
              <a:gd name="connsiteY1" fmla="*/ 0 h 5155309"/>
              <a:gd name="connsiteX2" fmla="*/ 3552420 w 3552420"/>
              <a:gd name="connsiteY2" fmla="*/ 9817 h 5155309"/>
              <a:gd name="connsiteX3" fmla="*/ 3552420 w 3552420"/>
              <a:gd name="connsiteY3" fmla="*/ 5155309 h 5155309"/>
              <a:gd name="connsiteX4" fmla="*/ 775663 w 3552420"/>
              <a:gd name="connsiteY4" fmla="*/ 5149003 h 5155309"/>
              <a:gd name="connsiteX5" fmla="*/ 0 w 3552420"/>
              <a:gd name="connsiteY5" fmla="*/ 772868 h 5155309"/>
              <a:gd name="connsiteX0" fmla="*/ 0 w 3520889"/>
              <a:gd name="connsiteY0" fmla="*/ 608907 h 5155309"/>
              <a:gd name="connsiteX1" fmla="*/ 681364 w 3520889"/>
              <a:gd name="connsiteY1" fmla="*/ 0 h 5155309"/>
              <a:gd name="connsiteX2" fmla="*/ 3520889 w 3520889"/>
              <a:gd name="connsiteY2" fmla="*/ 9817 h 5155309"/>
              <a:gd name="connsiteX3" fmla="*/ 3520889 w 3520889"/>
              <a:gd name="connsiteY3" fmla="*/ 5155309 h 5155309"/>
              <a:gd name="connsiteX4" fmla="*/ 744132 w 3520889"/>
              <a:gd name="connsiteY4" fmla="*/ 5149003 h 5155309"/>
              <a:gd name="connsiteX5" fmla="*/ 0 w 3520889"/>
              <a:gd name="connsiteY5" fmla="*/ 608907 h 5155309"/>
              <a:gd name="connsiteX0" fmla="*/ 0 w 3785749"/>
              <a:gd name="connsiteY0" fmla="*/ 848543 h 5155309"/>
              <a:gd name="connsiteX1" fmla="*/ 946224 w 3785749"/>
              <a:gd name="connsiteY1" fmla="*/ 0 h 5155309"/>
              <a:gd name="connsiteX2" fmla="*/ 3785749 w 3785749"/>
              <a:gd name="connsiteY2" fmla="*/ 9817 h 5155309"/>
              <a:gd name="connsiteX3" fmla="*/ 3785749 w 3785749"/>
              <a:gd name="connsiteY3" fmla="*/ 5155309 h 5155309"/>
              <a:gd name="connsiteX4" fmla="*/ 1008992 w 3785749"/>
              <a:gd name="connsiteY4" fmla="*/ 5149003 h 5155309"/>
              <a:gd name="connsiteX5" fmla="*/ 0 w 3785749"/>
              <a:gd name="connsiteY5" fmla="*/ 848543 h 5155309"/>
              <a:gd name="connsiteX0" fmla="*/ 0 w 4403758"/>
              <a:gd name="connsiteY0" fmla="*/ 1069261 h 5155309"/>
              <a:gd name="connsiteX1" fmla="*/ 1564233 w 4403758"/>
              <a:gd name="connsiteY1" fmla="*/ 0 h 5155309"/>
              <a:gd name="connsiteX2" fmla="*/ 4403758 w 4403758"/>
              <a:gd name="connsiteY2" fmla="*/ 9817 h 5155309"/>
              <a:gd name="connsiteX3" fmla="*/ 4403758 w 4403758"/>
              <a:gd name="connsiteY3" fmla="*/ 5155309 h 5155309"/>
              <a:gd name="connsiteX4" fmla="*/ 1627001 w 4403758"/>
              <a:gd name="connsiteY4" fmla="*/ 5149003 h 5155309"/>
              <a:gd name="connsiteX5" fmla="*/ 0 w 4403758"/>
              <a:gd name="connsiteY5" fmla="*/ 1069261 h 5155309"/>
              <a:gd name="connsiteX0" fmla="*/ 0 w 4473126"/>
              <a:gd name="connsiteY0" fmla="*/ 930525 h 5155309"/>
              <a:gd name="connsiteX1" fmla="*/ 1633601 w 4473126"/>
              <a:gd name="connsiteY1" fmla="*/ 0 h 5155309"/>
              <a:gd name="connsiteX2" fmla="*/ 4473126 w 4473126"/>
              <a:gd name="connsiteY2" fmla="*/ 9817 h 5155309"/>
              <a:gd name="connsiteX3" fmla="*/ 4473126 w 4473126"/>
              <a:gd name="connsiteY3" fmla="*/ 5155309 h 5155309"/>
              <a:gd name="connsiteX4" fmla="*/ 1696369 w 4473126"/>
              <a:gd name="connsiteY4" fmla="*/ 5149003 h 5155309"/>
              <a:gd name="connsiteX5" fmla="*/ 0 w 4473126"/>
              <a:gd name="connsiteY5" fmla="*/ 930525 h 5155309"/>
              <a:gd name="connsiteX0" fmla="*/ 0 w 4473126"/>
              <a:gd name="connsiteY0" fmla="*/ 930525 h 5155309"/>
              <a:gd name="connsiteX1" fmla="*/ 1633601 w 4473126"/>
              <a:gd name="connsiteY1" fmla="*/ 0 h 5155309"/>
              <a:gd name="connsiteX2" fmla="*/ 4473126 w 4473126"/>
              <a:gd name="connsiteY2" fmla="*/ 9817 h 5155309"/>
              <a:gd name="connsiteX3" fmla="*/ 4473126 w 4473126"/>
              <a:gd name="connsiteY3" fmla="*/ 5155309 h 5155309"/>
              <a:gd name="connsiteX4" fmla="*/ 1349528 w 4473126"/>
              <a:gd name="connsiteY4" fmla="*/ 5155309 h 5155309"/>
              <a:gd name="connsiteX5" fmla="*/ 0 w 4473126"/>
              <a:gd name="connsiteY5" fmla="*/ 930525 h 5155309"/>
              <a:gd name="connsiteX0" fmla="*/ 0 w 4473126"/>
              <a:gd name="connsiteY0" fmla="*/ 924218 h 5149002"/>
              <a:gd name="connsiteX1" fmla="*/ 927306 w 4473126"/>
              <a:gd name="connsiteY1" fmla="*/ 0 h 5149002"/>
              <a:gd name="connsiteX2" fmla="*/ 4473126 w 4473126"/>
              <a:gd name="connsiteY2" fmla="*/ 3510 h 5149002"/>
              <a:gd name="connsiteX3" fmla="*/ 4473126 w 4473126"/>
              <a:gd name="connsiteY3" fmla="*/ 5149002 h 5149002"/>
              <a:gd name="connsiteX4" fmla="*/ 1349528 w 4473126"/>
              <a:gd name="connsiteY4" fmla="*/ 5149002 h 5149002"/>
              <a:gd name="connsiteX5" fmla="*/ 0 w 4473126"/>
              <a:gd name="connsiteY5" fmla="*/ 924218 h 5149002"/>
              <a:gd name="connsiteX0" fmla="*/ 0 w 4796976"/>
              <a:gd name="connsiteY0" fmla="*/ 1076618 h 5149002"/>
              <a:gd name="connsiteX1" fmla="*/ 1251156 w 4796976"/>
              <a:gd name="connsiteY1" fmla="*/ 0 h 5149002"/>
              <a:gd name="connsiteX2" fmla="*/ 4796976 w 4796976"/>
              <a:gd name="connsiteY2" fmla="*/ 3510 h 5149002"/>
              <a:gd name="connsiteX3" fmla="*/ 4796976 w 4796976"/>
              <a:gd name="connsiteY3" fmla="*/ 5149002 h 5149002"/>
              <a:gd name="connsiteX4" fmla="*/ 1673378 w 4796976"/>
              <a:gd name="connsiteY4" fmla="*/ 5149002 h 5149002"/>
              <a:gd name="connsiteX5" fmla="*/ 0 w 4796976"/>
              <a:gd name="connsiteY5" fmla="*/ 1076618 h 5149002"/>
              <a:gd name="connsiteX0" fmla="*/ 0 w 4796976"/>
              <a:gd name="connsiteY0" fmla="*/ 1076618 h 5149002"/>
              <a:gd name="connsiteX1" fmla="*/ 1251156 w 4796976"/>
              <a:gd name="connsiteY1" fmla="*/ 0 h 5149002"/>
              <a:gd name="connsiteX2" fmla="*/ 4796976 w 4796976"/>
              <a:gd name="connsiteY2" fmla="*/ 3510 h 5149002"/>
              <a:gd name="connsiteX3" fmla="*/ 4796976 w 4796976"/>
              <a:gd name="connsiteY3" fmla="*/ 5149002 h 5149002"/>
              <a:gd name="connsiteX4" fmla="*/ 1463828 w 4796976"/>
              <a:gd name="connsiteY4" fmla="*/ 5149002 h 5149002"/>
              <a:gd name="connsiteX5" fmla="*/ 0 w 4796976"/>
              <a:gd name="connsiteY5" fmla="*/ 1076618 h 5149002"/>
              <a:gd name="connsiteX0" fmla="*/ 0 w 4796976"/>
              <a:gd name="connsiteY0" fmla="*/ 1086143 h 5158527"/>
              <a:gd name="connsiteX1" fmla="*/ 984456 w 4796976"/>
              <a:gd name="connsiteY1" fmla="*/ 0 h 5158527"/>
              <a:gd name="connsiteX2" fmla="*/ 4796976 w 4796976"/>
              <a:gd name="connsiteY2" fmla="*/ 13035 h 5158527"/>
              <a:gd name="connsiteX3" fmla="*/ 4796976 w 4796976"/>
              <a:gd name="connsiteY3" fmla="*/ 5158527 h 5158527"/>
              <a:gd name="connsiteX4" fmla="*/ 1463828 w 4796976"/>
              <a:gd name="connsiteY4" fmla="*/ 5158527 h 5158527"/>
              <a:gd name="connsiteX5" fmla="*/ 0 w 4796976"/>
              <a:gd name="connsiteY5" fmla="*/ 1086143 h 5158527"/>
              <a:gd name="connsiteX0" fmla="*/ 0 w 4796976"/>
              <a:gd name="connsiteY0" fmla="*/ 1086143 h 5163289"/>
              <a:gd name="connsiteX1" fmla="*/ 984456 w 4796976"/>
              <a:gd name="connsiteY1" fmla="*/ 0 h 5163289"/>
              <a:gd name="connsiteX2" fmla="*/ 4796976 w 4796976"/>
              <a:gd name="connsiteY2" fmla="*/ 13035 h 5163289"/>
              <a:gd name="connsiteX3" fmla="*/ 4796976 w 4796976"/>
              <a:gd name="connsiteY3" fmla="*/ 5158527 h 5163289"/>
              <a:gd name="connsiteX4" fmla="*/ 1463828 w 4796976"/>
              <a:gd name="connsiteY4" fmla="*/ 5163289 h 5163289"/>
              <a:gd name="connsiteX5" fmla="*/ 0 w 4796976"/>
              <a:gd name="connsiteY5" fmla="*/ 1086143 h 5163289"/>
              <a:gd name="connsiteX0" fmla="*/ 0 w 4834813"/>
              <a:gd name="connsiteY0" fmla="*/ 1256410 h 5163289"/>
              <a:gd name="connsiteX1" fmla="*/ 1022293 w 4834813"/>
              <a:gd name="connsiteY1" fmla="*/ 0 h 5163289"/>
              <a:gd name="connsiteX2" fmla="*/ 4834813 w 4834813"/>
              <a:gd name="connsiteY2" fmla="*/ 13035 h 5163289"/>
              <a:gd name="connsiteX3" fmla="*/ 4834813 w 4834813"/>
              <a:gd name="connsiteY3" fmla="*/ 5158527 h 5163289"/>
              <a:gd name="connsiteX4" fmla="*/ 1501665 w 4834813"/>
              <a:gd name="connsiteY4" fmla="*/ 5163289 h 5163289"/>
              <a:gd name="connsiteX5" fmla="*/ 0 w 4834813"/>
              <a:gd name="connsiteY5" fmla="*/ 1256410 h 5163289"/>
              <a:gd name="connsiteX0" fmla="*/ 0 w 4828507"/>
              <a:gd name="connsiteY0" fmla="*/ 1332084 h 5163289"/>
              <a:gd name="connsiteX1" fmla="*/ 1015987 w 4828507"/>
              <a:gd name="connsiteY1" fmla="*/ 0 h 5163289"/>
              <a:gd name="connsiteX2" fmla="*/ 4828507 w 4828507"/>
              <a:gd name="connsiteY2" fmla="*/ 13035 h 5163289"/>
              <a:gd name="connsiteX3" fmla="*/ 4828507 w 4828507"/>
              <a:gd name="connsiteY3" fmla="*/ 5158527 h 5163289"/>
              <a:gd name="connsiteX4" fmla="*/ 1495359 w 4828507"/>
              <a:gd name="connsiteY4" fmla="*/ 5163289 h 5163289"/>
              <a:gd name="connsiteX5" fmla="*/ 0 w 4828507"/>
              <a:gd name="connsiteY5" fmla="*/ 1332084 h 5163289"/>
              <a:gd name="connsiteX0" fmla="*/ 0 w 4836127"/>
              <a:gd name="connsiteY0" fmla="*/ 1492104 h 5163289"/>
              <a:gd name="connsiteX1" fmla="*/ 1023607 w 4836127"/>
              <a:gd name="connsiteY1" fmla="*/ 0 h 5163289"/>
              <a:gd name="connsiteX2" fmla="*/ 4836127 w 4836127"/>
              <a:gd name="connsiteY2" fmla="*/ 13035 h 5163289"/>
              <a:gd name="connsiteX3" fmla="*/ 4836127 w 4836127"/>
              <a:gd name="connsiteY3" fmla="*/ 5158527 h 5163289"/>
              <a:gd name="connsiteX4" fmla="*/ 1502979 w 4836127"/>
              <a:gd name="connsiteY4" fmla="*/ 5163289 h 5163289"/>
              <a:gd name="connsiteX5" fmla="*/ 0 w 4836127"/>
              <a:gd name="connsiteY5" fmla="*/ 1492104 h 5163289"/>
              <a:gd name="connsiteX0" fmla="*/ 0 w 4820887"/>
              <a:gd name="connsiteY0" fmla="*/ 1606404 h 5163289"/>
              <a:gd name="connsiteX1" fmla="*/ 1008367 w 4820887"/>
              <a:gd name="connsiteY1" fmla="*/ 0 h 5163289"/>
              <a:gd name="connsiteX2" fmla="*/ 4820887 w 4820887"/>
              <a:gd name="connsiteY2" fmla="*/ 13035 h 5163289"/>
              <a:gd name="connsiteX3" fmla="*/ 4820887 w 4820887"/>
              <a:gd name="connsiteY3" fmla="*/ 5158527 h 5163289"/>
              <a:gd name="connsiteX4" fmla="*/ 1487739 w 4820887"/>
              <a:gd name="connsiteY4" fmla="*/ 5163289 h 5163289"/>
              <a:gd name="connsiteX5" fmla="*/ 0 w 4820887"/>
              <a:gd name="connsiteY5" fmla="*/ 1606404 h 5163289"/>
              <a:gd name="connsiteX0" fmla="*/ 0 w 4820887"/>
              <a:gd name="connsiteY0" fmla="*/ 1612287 h 5169172"/>
              <a:gd name="connsiteX1" fmla="*/ 1008367 w 4820887"/>
              <a:gd name="connsiteY1" fmla="*/ 5883 h 5169172"/>
              <a:gd name="connsiteX2" fmla="*/ 4820887 w 4820887"/>
              <a:gd name="connsiteY2" fmla="*/ 0 h 5169172"/>
              <a:gd name="connsiteX3" fmla="*/ 4820887 w 4820887"/>
              <a:gd name="connsiteY3" fmla="*/ 5164410 h 5169172"/>
              <a:gd name="connsiteX4" fmla="*/ 1487739 w 4820887"/>
              <a:gd name="connsiteY4" fmla="*/ 5169172 h 5169172"/>
              <a:gd name="connsiteX5" fmla="*/ 0 w 4820887"/>
              <a:gd name="connsiteY5" fmla="*/ 1612287 h 5169172"/>
              <a:gd name="connsiteX0" fmla="*/ 0 w 4833500"/>
              <a:gd name="connsiteY0" fmla="*/ 1612287 h 5169172"/>
              <a:gd name="connsiteX1" fmla="*/ 1008367 w 4833500"/>
              <a:gd name="connsiteY1" fmla="*/ 5883 h 5169172"/>
              <a:gd name="connsiteX2" fmla="*/ 4833500 w 4833500"/>
              <a:gd name="connsiteY2" fmla="*/ 0 h 5169172"/>
              <a:gd name="connsiteX3" fmla="*/ 4820887 w 4833500"/>
              <a:gd name="connsiteY3" fmla="*/ 5164410 h 5169172"/>
              <a:gd name="connsiteX4" fmla="*/ 1487739 w 4833500"/>
              <a:gd name="connsiteY4" fmla="*/ 5169172 h 5169172"/>
              <a:gd name="connsiteX5" fmla="*/ 0 w 4833500"/>
              <a:gd name="connsiteY5" fmla="*/ 1612287 h 5169172"/>
              <a:gd name="connsiteX0" fmla="*/ 0 w 4785733"/>
              <a:gd name="connsiteY0" fmla="*/ 1612287 h 5169172"/>
              <a:gd name="connsiteX1" fmla="*/ 960600 w 4785733"/>
              <a:gd name="connsiteY1" fmla="*/ 5883 h 5169172"/>
              <a:gd name="connsiteX2" fmla="*/ 4785733 w 4785733"/>
              <a:gd name="connsiteY2" fmla="*/ 0 h 5169172"/>
              <a:gd name="connsiteX3" fmla="*/ 4773120 w 4785733"/>
              <a:gd name="connsiteY3" fmla="*/ 5164410 h 5169172"/>
              <a:gd name="connsiteX4" fmla="*/ 1439972 w 4785733"/>
              <a:gd name="connsiteY4" fmla="*/ 5169172 h 5169172"/>
              <a:gd name="connsiteX5" fmla="*/ 0 w 4785733"/>
              <a:gd name="connsiteY5" fmla="*/ 1612287 h 5169172"/>
              <a:gd name="connsiteX0" fmla="*/ 0 w 4801104"/>
              <a:gd name="connsiteY0" fmla="*/ 1612287 h 5198751"/>
              <a:gd name="connsiteX1" fmla="*/ 960600 w 4801104"/>
              <a:gd name="connsiteY1" fmla="*/ 5883 h 5198751"/>
              <a:gd name="connsiteX2" fmla="*/ 4785733 w 4801104"/>
              <a:gd name="connsiteY2" fmla="*/ 0 h 5198751"/>
              <a:gd name="connsiteX3" fmla="*/ 4800594 w 4801104"/>
              <a:gd name="connsiteY3" fmla="*/ 5198751 h 5198751"/>
              <a:gd name="connsiteX4" fmla="*/ 1439972 w 4801104"/>
              <a:gd name="connsiteY4" fmla="*/ 5169172 h 5198751"/>
              <a:gd name="connsiteX5" fmla="*/ 0 w 4801104"/>
              <a:gd name="connsiteY5" fmla="*/ 1612287 h 5198751"/>
              <a:gd name="connsiteX0" fmla="*/ 0 w 4801104"/>
              <a:gd name="connsiteY0" fmla="*/ 1612287 h 5203514"/>
              <a:gd name="connsiteX1" fmla="*/ 960600 w 4801104"/>
              <a:gd name="connsiteY1" fmla="*/ 5883 h 5203514"/>
              <a:gd name="connsiteX2" fmla="*/ 4785733 w 4801104"/>
              <a:gd name="connsiteY2" fmla="*/ 0 h 5203514"/>
              <a:gd name="connsiteX3" fmla="*/ 4800594 w 4801104"/>
              <a:gd name="connsiteY3" fmla="*/ 5198751 h 5203514"/>
              <a:gd name="connsiteX4" fmla="*/ 1433104 w 4801104"/>
              <a:gd name="connsiteY4" fmla="*/ 5203514 h 5203514"/>
              <a:gd name="connsiteX5" fmla="*/ 0 w 4801104"/>
              <a:gd name="connsiteY5" fmla="*/ 1612287 h 5203514"/>
              <a:gd name="connsiteX0" fmla="*/ 0 w 4813206"/>
              <a:gd name="connsiteY0" fmla="*/ 1606404 h 5197631"/>
              <a:gd name="connsiteX1" fmla="*/ 960600 w 4813206"/>
              <a:gd name="connsiteY1" fmla="*/ 0 h 5197631"/>
              <a:gd name="connsiteX2" fmla="*/ 4813206 w 4813206"/>
              <a:gd name="connsiteY2" fmla="*/ 984 h 5197631"/>
              <a:gd name="connsiteX3" fmla="*/ 4800594 w 4813206"/>
              <a:gd name="connsiteY3" fmla="*/ 5192868 h 5197631"/>
              <a:gd name="connsiteX4" fmla="*/ 1433104 w 4813206"/>
              <a:gd name="connsiteY4" fmla="*/ 5197631 h 5197631"/>
              <a:gd name="connsiteX5" fmla="*/ 0 w 4813206"/>
              <a:gd name="connsiteY5" fmla="*/ 1606404 h 5197631"/>
              <a:gd name="connsiteX0" fmla="*/ 0 w 4854416"/>
              <a:gd name="connsiteY0" fmla="*/ 1626024 h 5217251"/>
              <a:gd name="connsiteX1" fmla="*/ 960600 w 4854416"/>
              <a:gd name="connsiteY1" fmla="*/ 19620 h 5217251"/>
              <a:gd name="connsiteX2" fmla="*/ 4854416 w 4854416"/>
              <a:gd name="connsiteY2" fmla="*/ 0 h 5217251"/>
              <a:gd name="connsiteX3" fmla="*/ 4800594 w 4854416"/>
              <a:gd name="connsiteY3" fmla="*/ 5212488 h 5217251"/>
              <a:gd name="connsiteX4" fmla="*/ 1433104 w 4854416"/>
              <a:gd name="connsiteY4" fmla="*/ 5217251 h 5217251"/>
              <a:gd name="connsiteX5" fmla="*/ 0 w 4854416"/>
              <a:gd name="connsiteY5" fmla="*/ 1626024 h 5217251"/>
              <a:gd name="connsiteX0" fmla="*/ 0 w 4820075"/>
              <a:gd name="connsiteY0" fmla="*/ 1626024 h 5217251"/>
              <a:gd name="connsiteX1" fmla="*/ 960600 w 4820075"/>
              <a:gd name="connsiteY1" fmla="*/ 19620 h 5217251"/>
              <a:gd name="connsiteX2" fmla="*/ 4820075 w 4820075"/>
              <a:gd name="connsiteY2" fmla="*/ 0 h 5217251"/>
              <a:gd name="connsiteX3" fmla="*/ 4800594 w 4820075"/>
              <a:gd name="connsiteY3" fmla="*/ 5212488 h 5217251"/>
              <a:gd name="connsiteX4" fmla="*/ 1433104 w 4820075"/>
              <a:gd name="connsiteY4" fmla="*/ 5217251 h 5217251"/>
              <a:gd name="connsiteX5" fmla="*/ 0 w 4820075"/>
              <a:gd name="connsiteY5" fmla="*/ 1626024 h 5217251"/>
              <a:gd name="connsiteX0" fmla="*/ 0 w 4820075"/>
              <a:gd name="connsiteY0" fmla="*/ 1612287 h 5203514"/>
              <a:gd name="connsiteX1" fmla="*/ 960600 w 4820075"/>
              <a:gd name="connsiteY1" fmla="*/ 5883 h 5203514"/>
              <a:gd name="connsiteX2" fmla="*/ 4820075 w 4820075"/>
              <a:gd name="connsiteY2" fmla="*/ 0 h 5203514"/>
              <a:gd name="connsiteX3" fmla="*/ 4800594 w 4820075"/>
              <a:gd name="connsiteY3" fmla="*/ 5198751 h 5203514"/>
              <a:gd name="connsiteX4" fmla="*/ 1433104 w 4820075"/>
              <a:gd name="connsiteY4" fmla="*/ 5203514 h 5203514"/>
              <a:gd name="connsiteX5" fmla="*/ 0 w 4820075"/>
              <a:gd name="connsiteY5" fmla="*/ 1612287 h 5203514"/>
              <a:gd name="connsiteX0" fmla="*/ 0 w 4820075"/>
              <a:gd name="connsiteY0" fmla="*/ 1612287 h 5203514"/>
              <a:gd name="connsiteX1" fmla="*/ 960600 w 4820075"/>
              <a:gd name="connsiteY1" fmla="*/ 5883 h 5203514"/>
              <a:gd name="connsiteX2" fmla="*/ 4820075 w 4820075"/>
              <a:gd name="connsiteY2" fmla="*/ 0 h 5203514"/>
              <a:gd name="connsiteX3" fmla="*/ 4800594 w 4820075"/>
              <a:gd name="connsiteY3" fmla="*/ 5198751 h 5203514"/>
              <a:gd name="connsiteX4" fmla="*/ 1644014 w 4820075"/>
              <a:gd name="connsiteY4" fmla="*/ 5203514 h 5203514"/>
              <a:gd name="connsiteX5" fmla="*/ 0 w 4820075"/>
              <a:gd name="connsiteY5" fmla="*/ 1612287 h 5203514"/>
              <a:gd name="connsiteX0" fmla="*/ 0 w 4820075"/>
              <a:gd name="connsiteY0" fmla="*/ 1615991 h 5207218"/>
              <a:gd name="connsiteX1" fmla="*/ 1161923 w 4820075"/>
              <a:gd name="connsiteY1" fmla="*/ 0 h 5207218"/>
              <a:gd name="connsiteX2" fmla="*/ 4820075 w 4820075"/>
              <a:gd name="connsiteY2" fmla="*/ 3704 h 5207218"/>
              <a:gd name="connsiteX3" fmla="*/ 4800594 w 4820075"/>
              <a:gd name="connsiteY3" fmla="*/ 5202455 h 5207218"/>
              <a:gd name="connsiteX4" fmla="*/ 1644014 w 4820075"/>
              <a:gd name="connsiteY4" fmla="*/ 5207218 h 5207218"/>
              <a:gd name="connsiteX5" fmla="*/ 0 w 4820075"/>
              <a:gd name="connsiteY5" fmla="*/ 1615991 h 5207218"/>
              <a:gd name="connsiteX0" fmla="*/ 0 w 4589992"/>
              <a:gd name="connsiteY0" fmla="*/ 1625578 h 5207218"/>
              <a:gd name="connsiteX1" fmla="*/ 931840 w 4589992"/>
              <a:gd name="connsiteY1" fmla="*/ 0 h 5207218"/>
              <a:gd name="connsiteX2" fmla="*/ 4589992 w 4589992"/>
              <a:gd name="connsiteY2" fmla="*/ 3704 h 5207218"/>
              <a:gd name="connsiteX3" fmla="*/ 4570511 w 4589992"/>
              <a:gd name="connsiteY3" fmla="*/ 5202455 h 5207218"/>
              <a:gd name="connsiteX4" fmla="*/ 1413931 w 4589992"/>
              <a:gd name="connsiteY4" fmla="*/ 5207218 h 5207218"/>
              <a:gd name="connsiteX5" fmla="*/ 0 w 4589992"/>
              <a:gd name="connsiteY5" fmla="*/ 1625578 h 5207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89992" h="5207218">
                <a:moveTo>
                  <a:pt x="0" y="1625578"/>
                </a:moveTo>
                <a:lnTo>
                  <a:pt x="931840" y="0"/>
                </a:lnTo>
                <a:lnTo>
                  <a:pt x="4589992" y="3704"/>
                </a:lnTo>
                <a:cubicBezTo>
                  <a:pt x="4585788" y="1725174"/>
                  <a:pt x="4574715" y="3480985"/>
                  <a:pt x="4570511" y="5202455"/>
                </a:cubicBezTo>
                <a:lnTo>
                  <a:pt x="1413931" y="5207218"/>
                </a:lnTo>
                <a:lnTo>
                  <a:pt x="0" y="1625578"/>
                </a:lnTo>
                <a:close/>
              </a:path>
            </a:pathLst>
          </a:custGeom>
          <a:noFill/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10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95536" y="1849496"/>
            <a:ext cx="3789196" cy="369332"/>
          </a:xfrm>
        </p:spPr>
        <p:txBody>
          <a:bodyPr>
            <a:noAutofit/>
          </a:bodyPr>
          <a:lstStyle>
            <a:lvl1pPr marL="0" indent="0" algn="l">
              <a:buNone/>
              <a:defRPr sz="1800" baseline="0">
                <a:solidFill>
                  <a:srgbClr val="009EE3"/>
                </a:solidFill>
                <a:latin typeface="Titillium" pitchFamily="50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Überschrift 2 </a:t>
            </a:r>
            <a:r>
              <a:rPr lang="de-DE" dirty="0"/>
              <a:t>/ Autor</a:t>
            </a:r>
            <a:endParaRPr lang="de-CH" dirty="0"/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76449"/>
            <a:ext cx="1259632" cy="46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7131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95">
          <p15:clr>
            <a:srgbClr val="FBAE40"/>
          </p15:clr>
        </p15:guide>
        <p15:guide id="2" orient="horz" pos="1003" userDrawn="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 mi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76449"/>
            <a:ext cx="1259632" cy="46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371409"/>
      </p:ext>
    </p:extLst>
  </p:cSld>
  <p:clrMapOvr>
    <a:masterClrMapping/>
  </p:clrMapOvr>
  <p:hf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4315946"/>
      </p:ext>
    </p:extLst>
  </p:cSld>
  <p:clrMapOvr>
    <a:masterClrMapping/>
  </p:clrMapOvr>
  <p:hf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420" y="345541"/>
            <a:ext cx="656735" cy="757772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66960" y="1184435"/>
            <a:ext cx="628226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CH" sz="2800" b="1" dirty="0">
                <a:latin typeface="Titillium" panose="00000500000000000000" pitchFamily="50" charset="0"/>
              </a:rPr>
              <a:t>Vielen</a:t>
            </a:r>
            <a:r>
              <a:rPr lang="de-CH" sz="2800" b="1" baseline="0" dirty="0">
                <a:latin typeface="Titillium" panose="00000500000000000000" pitchFamily="50" charset="0"/>
              </a:rPr>
              <a:t> Dank für Ihre Aufmerksamkeit </a:t>
            </a:r>
            <a:endParaRPr lang="de-CH" sz="2800" b="1" dirty="0">
              <a:latin typeface="Titillium" panose="00000500000000000000" pitchFamily="50" charset="0"/>
            </a:endParaRPr>
          </a:p>
        </p:txBody>
      </p:sp>
      <p:sp>
        <p:nvSpPr>
          <p:cNvPr id="12" name="Textfeld 11"/>
          <p:cNvSpPr txBox="1"/>
          <p:nvPr userDrawn="1"/>
        </p:nvSpPr>
        <p:spPr>
          <a:xfrm>
            <a:off x="386011" y="1563638"/>
            <a:ext cx="7218372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de-CH" sz="2000" b="0" dirty="0">
              <a:solidFill>
                <a:schemeClr val="tx1"/>
              </a:solidFill>
              <a:latin typeface="Titillium" panose="00000500000000000000" pitchFamily="50" charset="0"/>
            </a:endParaRPr>
          </a:p>
          <a:p>
            <a:r>
              <a:rPr lang="de-CH" sz="2000" b="0" dirty="0">
                <a:solidFill>
                  <a:schemeClr val="tx1"/>
                </a:solidFill>
                <a:latin typeface="Titillium" panose="00000500000000000000" pitchFamily="50" charset="0"/>
              </a:rPr>
              <a:t>Weitere</a:t>
            </a:r>
            <a:r>
              <a:rPr lang="de-CH" sz="2000" b="0" baseline="0" dirty="0">
                <a:solidFill>
                  <a:schemeClr val="tx1"/>
                </a:solidFill>
                <a:latin typeface="Titillium" panose="00000500000000000000" pitchFamily="50" charset="0"/>
              </a:rPr>
              <a:t> Informationen finden Sie unter</a:t>
            </a:r>
            <a:r>
              <a:rPr lang="de-CH" sz="2000" b="0" baseline="0" dirty="0">
                <a:solidFill>
                  <a:srgbClr val="009EE3"/>
                </a:solidFill>
                <a:latin typeface="Titillium" panose="00000500000000000000" pitchFamily="50" charset="0"/>
              </a:rPr>
              <a:t> </a:t>
            </a:r>
          </a:p>
          <a:p>
            <a:r>
              <a:rPr lang="de-CH" sz="2000" b="0" baseline="0" dirty="0">
                <a:solidFill>
                  <a:srgbClr val="009EE3"/>
                </a:solidFill>
                <a:latin typeface="Titillium" panose="00000500000000000000" pitchFamily="50" charset="0"/>
              </a:rPr>
              <a:t>www.berufsbildungscenter.ch</a:t>
            </a:r>
            <a:endParaRPr lang="de-CH" sz="2000" b="0" dirty="0">
              <a:solidFill>
                <a:srgbClr val="009EE3"/>
              </a:solidFill>
              <a:latin typeface="Titillium" panose="00000500000000000000" pitchFamily="50" charset="0"/>
            </a:endParaRPr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030020"/>
            <a:ext cx="5364088" cy="2113479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E6B0919A-D6BD-48BA-85B2-0C3939CC683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934578" y="4355982"/>
            <a:ext cx="340898" cy="340898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26B7AEE8-BA98-4A93-BAF6-19B7EED01DE4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347135" y="4346635"/>
            <a:ext cx="339665" cy="339665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EA281E60-9528-4631-A0E6-D0A5C7284612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524490" y="4347707"/>
            <a:ext cx="338431" cy="338593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8FDD95D7-EBA4-461C-8B96-7045C3DFBF32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7114565" y="4362125"/>
            <a:ext cx="338268" cy="338430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3F45196C-8265-443F-A38D-72F70C72887E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704477" y="4347869"/>
            <a:ext cx="338431" cy="338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2822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95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folie mit Fr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420" y="345541"/>
            <a:ext cx="656735" cy="757772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66960" y="1184435"/>
            <a:ext cx="628226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CH" sz="2800" b="1" dirty="0">
                <a:latin typeface="Titillium" panose="00000500000000000000" pitchFamily="50" charset="0"/>
              </a:rPr>
              <a:t>Fragen?</a:t>
            </a:r>
          </a:p>
        </p:txBody>
      </p:sp>
      <p:sp>
        <p:nvSpPr>
          <p:cNvPr id="12" name="Textfeld 11"/>
          <p:cNvSpPr txBox="1"/>
          <p:nvPr userDrawn="1"/>
        </p:nvSpPr>
        <p:spPr>
          <a:xfrm>
            <a:off x="386011" y="1563638"/>
            <a:ext cx="721837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de-CH" sz="2000" b="0" dirty="0">
              <a:solidFill>
                <a:schemeClr val="tx1"/>
              </a:solidFill>
              <a:latin typeface="Titillium" panose="00000500000000000000" pitchFamily="50" charset="0"/>
            </a:endParaRPr>
          </a:p>
          <a:p>
            <a:r>
              <a:rPr lang="de-CH" sz="2000" b="0" dirty="0">
                <a:solidFill>
                  <a:schemeClr val="tx1"/>
                </a:solidFill>
                <a:latin typeface="Titillium" panose="00000500000000000000" pitchFamily="50" charset="0"/>
              </a:rPr>
              <a:t>Vielen</a:t>
            </a:r>
            <a:r>
              <a:rPr lang="de-CH" sz="2000" b="0" baseline="0" dirty="0">
                <a:solidFill>
                  <a:schemeClr val="tx1"/>
                </a:solidFill>
                <a:latin typeface="Titillium" panose="00000500000000000000" pitchFamily="50" charset="0"/>
              </a:rPr>
              <a:t> Dank für die Aufmerksamkeit</a:t>
            </a:r>
            <a:endParaRPr lang="de-CH" sz="2000" b="0" dirty="0">
              <a:solidFill>
                <a:schemeClr val="tx1"/>
              </a:solidFill>
              <a:latin typeface="Titillium" panose="00000500000000000000" pitchFamily="50" charset="0"/>
            </a:endParaRPr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030020"/>
            <a:ext cx="5364088" cy="2113479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453FB5C7-62DB-44CE-956B-928A85E6CA7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934578" y="4355982"/>
            <a:ext cx="340898" cy="340898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93399C9A-14D7-4B32-8587-317448A9CD2D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347135" y="4346635"/>
            <a:ext cx="339665" cy="339665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D564B17C-2D1C-47E2-B3E2-CF8061FCCB83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524490" y="4347707"/>
            <a:ext cx="338431" cy="338593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D0885A4F-ABCE-45A4-B3C7-3684A1657F1D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7114565" y="4362125"/>
            <a:ext cx="338268" cy="338430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537B219B-C152-4A58-AE31-74FA0391DD2F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704477" y="4347869"/>
            <a:ext cx="338431" cy="338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1417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95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überschrift/Zitat mit Bild (gros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292080" y="4294612"/>
            <a:ext cx="3600400" cy="430887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de-CH" sz="2200" b="1" dirty="0"/>
              <a:t>Überschrift 1 / Zitat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 hasCustomPrompt="1"/>
          </p:nvPr>
        </p:nvSpPr>
        <p:spPr>
          <a:xfrm>
            <a:off x="5292080" y="4606893"/>
            <a:ext cx="3600400" cy="369332"/>
          </a:xfrm>
        </p:spPr>
        <p:txBody>
          <a:bodyPr>
            <a:noAutofit/>
          </a:bodyPr>
          <a:lstStyle>
            <a:lvl1pPr marL="0" indent="0">
              <a:buNone/>
              <a:defRPr sz="1800" baseline="0">
                <a:solidFill>
                  <a:srgbClr val="009EE3"/>
                </a:solidFill>
              </a:defRPr>
            </a:lvl1pPr>
          </a:lstStyle>
          <a:p>
            <a:pPr lvl="0"/>
            <a:r>
              <a:rPr lang="de-CH" dirty="0"/>
              <a:t>Überschrift 2 / Autor</a:t>
            </a:r>
          </a:p>
        </p:txBody>
      </p:sp>
      <p:sp>
        <p:nvSpPr>
          <p:cNvPr id="14" name="Bildplatzhalter 13"/>
          <p:cNvSpPr>
            <a:spLocks noGrp="1"/>
          </p:cNvSpPr>
          <p:nvPr>
            <p:ph type="pic" sz="quarter" idx="13" hasCustomPrompt="1"/>
          </p:nvPr>
        </p:nvSpPr>
        <p:spPr>
          <a:xfrm>
            <a:off x="-22860" y="-22860"/>
            <a:ext cx="9197340" cy="4493961"/>
          </a:xfrm>
          <a:custGeom>
            <a:avLst/>
            <a:gdLst>
              <a:gd name="connsiteX0" fmla="*/ 0 w 9144000"/>
              <a:gd name="connsiteY0" fmla="*/ 0 h 4227513"/>
              <a:gd name="connsiteX1" fmla="*/ 9144000 w 9144000"/>
              <a:gd name="connsiteY1" fmla="*/ 0 h 4227513"/>
              <a:gd name="connsiteX2" fmla="*/ 9144000 w 9144000"/>
              <a:gd name="connsiteY2" fmla="*/ 4227513 h 4227513"/>
              <a:gd name="connsiteX3" fmla="*/ 0 w 9144000"/>
              <a:gd name="connsiteY3" fmla="*/ 4227513 h 4227513"/>
              <a:gd name="connsiteX4" fmla="*/ 0 w 9144000"/>
              <a:gd name="connsiteY4" fmla="*/ 0 h 4227513"/>
              <a:gd name="connsiteX0" fmla="*/ 0 w 9144000"/>
              <a:gd name="connsiteY0" fmla="*/ 0 h 4227513"/>
              <a:gd name="connsiteX1" fmla="*/ 9144000 w 9144000"/>
              <a:gd name="connsiteY1" fmla="*/ 0 h 4227513"/>
              <a:gd name="connsiteX2" fmla="*/ 9144000 w 9144000"/>
              <a:gd name="connsiteY2" fmla="*/ 4227513 h 4227513"/>
              <a:gd name="connsiteX3" fmla="*/ 0 w 9144000"/>
              <a:gd name="connsiteY3" fmla="*/ 4227513 h 4227513"/>
              <a:gd name="connsiteX4" fmla="*/ 0 w 9144000"/>
              <a:gd name="connsiteY4" fmla="*/ 0 h 4227513"/>
              <a:gd name="connsiteX0" fmla="*/ 0 w 9144000"/>
              <a:gd name="connsiteY0" fmla="*/ 0 h 4227513"/>
              <a:gd name="connsiteX1" fmla="*/ 9144000 w 9144000"/>
              <a:gd name="connsiteY1" fmla="*/ 0 h 4227513"/>
              <a:gd name="connsiteX2" fmla="*/ 9137693 w 9144000"/>
              <a:gd name="connsiteY2" fmla="*/ 3546443 h 4227513"/>
              <a:gd name="connsiteX3" fmla="*/ 0 w 9144000"/>
              <a:gd name="connsiteY3" fmla="*/ 4227513 h 4227513"/>
              <a:gd name="connsiteX4" fmla="*/ 0 w 9144000"/>
              <a:gd name="connsiteY4" fmla="*/ 0 h 4227513"/>
              <a:gd name="connsiteX0" fmla="*/ 0 w 9144000"/>
              <a:gd name="connsiteY0" fmla="*/ 0 h 4227513"/>
              <a:gd name="connsiteX1" fmla="*/ 9144000 w 9144000"/>
              <a:gd name="connsiteY1" fmla="*/ 0 h 4227513"/>
              <a:gd name="connsiteX2" fmla="*/ 9137693 w 9144000"/>
              <a:gd name="connsiteY2" fmla="*/ 3546443 h 4227513"/>
              <a:gd name="connsiteX3" fmla="*/ 1917087 w 9144000"/>
              <a:gd name="connsiteY3" fmla="*/ 4073810 h 4227513"/>
              <a:gd name="connsiteX4" fmla="*/ 0 w 9144000"/>
              <a:gd name="connsiteY4" fmla="*/ 4227513 h 4227513"/>
              <a:gd name="connsiteX5" fmla="*/ 0 w 9144000"/>
              <a:gd name="connsiteY5" fmla="*/ 0 h 4227513"/>
              <a:gd name="connsiteX0" fmla="*/ 0 w 9144000"/>
              <a:gd name="connsiteY0" fmla="*/ 0 h 4073810"/>
              <a:gd name="connsiteX1" fmla="*/ 9144000 w 9144000"/>
              <a:gd name="connsiteY1" fmla="*/ 0 h 4073810"/>
              <a:gd name="connsiteX2" fmla="*/ 9137693 w 9144000"/>
              <a:gd name="connsiteY2" fmla="*/ 3546443 h 4073810"/>
              <a:gd name="connsiteX3" fmla="*/ 1917087 w 9144000"/>
              <a:gd name="connsiteY3" fmla="*/ 4073810 h 4073810"/>
              <a:gd name="connsiteX4" fmla="*/ 0 w 9144000"/>
              <a:gd name="connsiteY4" fmla="*/ 3628423 h 4073810"/>
              <a:gd name="connsiteX5" fmla="*/ 0 w 9144000"/>
              <a:gd name="connsiteY5" fmla="*/ 0 h 4073810"/>
              <a:gd name="connsiteX0" fmla="*/ 0 w 9144000"/>
              <a:gd name="connsiteY0" fmla="*/ 0 h 4471101"/>
              <a:gd name="connsiteX1" fmla="*/ 9144000 w 9144000"/>
              <a:gd name="connsiteY1" fmla="*/ 0 h 4471101"/>
              <a:gd name="connsiteX2" fmla="*/ 9137693 w 9144000"/>
              <a:gd name="connsiteY2" fmla="*/ 3546443 h 4471101"/>
              <a:gd name="connsiteX3" fmla="*/ 920706 w 9144000"/>
              <a:gd name="connsiteY3" fmla="*/ 4471101 h 4471101"/>
              <a:gd name="connsiteX4" fmla="*/ 0 w 9144000"/>
              <a:gd name="connsiteY4" fmla="*/ 3628423 h 4471101"/>
              <a:gd name="connsiteX5" fmla="*/ 0 w 9144000"/>
              <a:gd name="connsiteY5" fmla="*/ 0 h 4471101"/>
              <a:gd name="connsiteX0" fmla="*/ 0 w 9150584"/>
              <a:gd name="connsiteY0" fmla="*/ 0 h 4471101"/>
              <a:gd name="connsiteX1" fmla="*/ 9144000 w 9150584"/>
              <a:gd name="connsiteY1" fmla="*/ 0 h 4471101"/>
              <a:gd name="connsiteX2" fmla="*/ 9150305 w 9150584"/>
              <a:gd name="connsiteY2" fmla="*/ 3697792 h 4471101"/>
              <a:gd name="connsiteX3" fmla="*/ 920706 w 9150584"/>
              <a:gd name="connsiteY3" fmla="*/ 4471101 h 4471101"/>
              <a:gd name="connsiteX4" fmla="*/ 0 w 9150584"/>
              <a:gd name="connsiteY4" fmla="*/ 3628423 h 4471101"/>
              <a:gd name="connsiteX5" fmla="*/ 0 w 9150584"/>
              <a:gd name="connsiteY5" fmla="*/ 0 h 4471101"/>
              <a:gd name="connsiteX0" fmla="*/ 0 w 9173444"/>
              <a:gd name="connsiteY0" fmla="*/ 0 h 4493961"/>
              <a:gd name="connsiteX1" fmla="*/ 9166860 w 9173444"/>
              <a:gd name="connsiteY1" fmla="*/ 22860 h 4493961"/>
              <a:gd name="connsiteX2" fmla="*/ 9173165 w 9173444"/>
              <a:gd name="connsiteY2" fmla="*/ 3720652 h 4493961"/>
              <a:gd name="connsiteX3" fmla="*/ 943566 w 9173444"/>
              <a:gd name="connsiteY3" fmla="*/ 4493961 h 4493961"/>
              <a:gd name="connsiteX4" fmla="*/ 22860 w 9173444"/>
              <a:gd name="connsiteY4" fmla="*/ 3651283 h 4493961"/>
              <a:gd name="connsiteX5" fmla="*/ 0 w 9173444"/>
              <a:gd name="connsiteY5" fmla="*/ 0 h 4493961"/>
              <a:gd name="connsiteX0" fmla="*/ 0 w 9173444"/>
              <a:gd name="connsiteY0" fmla="*/ 0 h 4493961"/>
              <a:gd name="connsiteX1" fmla="*/ 9166860 w 9173444"/>
              <a:gd name="connsiteY1" fmla="*/ 22860 h 4493961"/>
              <a:gd name="connsiteX2" fmla="*/ 9173165 w 9173444"/>
              <a:gd name="connsiteY2" fmla="*/ 3720652 h 4493961"/>
              <a:gd name="connsiteX3" fmla="*/ 943566 w 9173444"/>
              <a:gd name="connsiteY3" fmla="*/ 4493961 h 4493961"/>
              <a:gd name="connsiteX4" fmla="*/ 0 w 9173444"/>
              <a:gd name="connsiteY4" fmla="*/ 3651283 h 4493961"/>
              <a:gd name="connsiteX5" fmla="*/ 0 w 9173444"/>
              <a:gd name="connsiteY5" fmla="*/ 0 h 4493961"/>
              <a:gd name="connsiteX0" fmla="*/ 0 w 9174480"/>
              <a:gd name="connsiteY0" fmla="*/ 0 h 4493961"/>
              <a:gd name="connsiteX1" fmla="*/ 9174480 w 9174480"/>
              <a:gd name="connsiteY1" fmla="*/ 0 h 4493961"/>
              <a:gd name="connsiteX2" fmla="*/ 9173165 w 9174480"/>
              <a:gd name="connsiteY2" fmla="*/ 3720652 h 4493961"/>
              <a:gd name="connsiteX3" fmla="*/ 943566 w 9174480"/>
              <a:gd name="connsiteY3" fmla="*/ 4493961 h 4493961"/>
              <a:gd name="connsiteX4" fmla="*/ 0 w 9174480"/>
              <a:gd name="connsiteY4" fmla="*/ 3651283 h 4493961"/>
              <a:gd name="connsiteX5" fmla="*/ 0 w 9174480"/>
              <a:gd name="connsiteY5" fmla="*/ 0 h 4493961"/>
              <a:gd name="connsiteX0" fmla="*/ 0 w 9188574"/>
              <a:gd name="connsiteY0" fmla="*/ 0 h 4493961"/>
              <a:gd name="connsiteX1" fmla="*/ 9174480 w 9188574"/>
              <a:gd name="connsiteY1" fmla="*/ 0 h 4493961"/>
              <a:gd name="connsiteX2" fmla="*/ 9188405 w 9188574"/>
              <a:gd name="connsiteY2" fmla="*/ 3713032 h 4493961"/>
              <a:gd name="connsiteX3" fmla="*/ 943566 w 9188574"/>
              <a:gd name="connsiteY3" fmla="*/ 4493961 h 4493961"/>
              <a:gd name="connsiteX4" fmla="*/ 0 w 9188574"/>
              <a:gd name="connsiteY4" fmla="*/ 3651283 h 4493961"/>
              <a:gd name="connsiteX5" fmla="*/ 0 w 9188574"/>
              <a:gd name="connsiteY5" fmla="*/ 0 h 4493961"/>
              <a:gd name="connsiteX0" fmla="*/ 0 w 9197340"/>
              <a:gd name="connsiteY0" fmla="*/ 0 h 4493961"/>
              <a:gd name="connsiteX1" fmla="*/ 9197340 w 9197340"/>
              <a:gd name="connsiteY1" fmla="*/ 0 h 4493961"/>
              <a:gd name="connsiteX2" fmla="*/ 9188405 w 9197340"/>
              <a:gd name="connsiteY2" fmla="*/ 3713032 h 4493961"/>
              <a:gd name="connsiteX3" fmla="*/ 943566 w 9197340"/>
              <a:gd name="connsiteY3" fmla="*/ 4493961 h 4493961"/>
              <a:gd name="connsiteX4" fmla="*/ 0 w 9197340"/>
              <a:gd name="connsiteY4" fmla="*/ 3651283 h 4493961"/>
              <a:gd name="connsiteX5" fmla="*/ 0 w 9197340"/>
              <a:gd name="connsiteY5" fmla="*/ 0 h 4493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7340" h="4493961">
                <a:moveTo>
                  <a:pt x="0" y="0"/>
                </a:moveTo>
                <a:lnTo>
                  <a:pt x="9197340" y="0"/>
                </a:lnTo>
                <a:cubicBezTo>
                  <a:pt x="9195238" y="1182148"/>
                  <a:pt x="9190507" y="2530884"/>
                  <a:pt x="9188405" y="3713032"/>
                </a:cubicBezTo>
                <a:lnTo>
                  <a:pt x="943566" y="4493961"/>
                </a:lnTo>
                <a:lnTo>
                  <a:pt x="0" y="3651283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de-DE" dirty="0"/>
              <a:t>Bild durch Klicken auf Symbol hinzufügen </a:t>
            </a:r>
            <a:endParaRPr lang="de-CH" dirty="0"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76449"/>
            <a:ext cx="1259632" cy="46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6630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95">
          <p15:clr>
            <a:srgbClr val="FBAE40"/>
          </p15:clr>
        </p15:guide>
        <p15:guide id="2" orient="horz" pos="1008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mit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oliennummernplatzhalter 5"/>
          <p:cNvSpPr txBox="1">
            <a:spLocks/>
          </p:cNvSpPr>
          <p:nvPr userDrawn="1"/>
        </p:nvSpPr>
        <p:spPr>
          <a:xfrm>
            <a:off x="8515054" y="4803998"/>
            <a:ext cx="467072" cy="21602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914400" rtl="0" eaLnBrk="1" latinLnBrk="0" hangingPunct="1">
              <a:defRPr sz="900" kern="1200">
                <a:solidFill>
                  <a:schemeClr val="tx1"/>
                </a:solidFill>
                <a:latin typeface="TitilliumText25L" pitchFamily="50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1AB9BD9-5D89-4750-A40F-C0FE88AA40E1}" type="slidenum">
              <a:rPr lang="de-CH" smtClean="0">
                <a:solidFill>
                  <a:srgbClr val="565656"/>
                </a:solidFill>
                <a:latin typeface="Titillium" pitchFamily="50" charset="0"/>
              </a:rPr>
              <a:pPr/>
              <a:t>‹Nr.›</a:t>
            </a:fld>
            <a:endParaRPr lang="de-CH" dirty="0">
              <a:solidFill>
                <a:srgbClr val="565656"/>
              </a:solidFill>
              <a:latin typeface="Titillium" pitchFamily="50" charset="0"/>
            </a:endParaRPr>
          </a:p>
        </p:txBody>
      </p:sp>
      <p:cxnSp>
        <p:nvCxnSpPr>
          <p:cNvPr id="25" name="Gerade Verbindung 17"/>
          <p:cNvCxnSpPr/>
          <p:nvPr userDrawn="1"/>
        </p:nvCxnSpPr>
        <p:spPr>
          <a:xfrm>
            <a:off x="8705850" y="4823048"/>
            <a:ext cx="179880" cy="0"/>
          </a:xfrm>
          <a:prstGeom prst="line">
            <a:avLst/>
          </a:prstGeom>
          <a:ln w="9525">
            <a:solidFill>
              <a:srgbClr val="5656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Inhaltsplatzhalter 3"/>
          <p:cNvSpPr>
            <a:spLocks noGrp="1"/>
          </p:cNvSpPr>
          <p:nvPr>
            <p:ph sz="quarter" idx="16"/>
          </p:nvPr>
        </p:nvSpPr>
        <p:spPr>
          <a:xfrm>
            <a:off x="678697" y="1419225"/>
            <a:ext cx="7791450" cy="3167063"/>
          </a:xfrm>
        </p:spPr>
        <p:txBody>
          <a:bodyPr>
            <a:normAutofit/>
          </a:bodyPr>
          <a:lstStyle>
            <a:lvl1pPr marL="271463" indent="-271463">
              <a:defRPr sz="1800"/>
            </a:lvl1pPr>
            <a:lvl2pPr marL="742950" indent="-285750">
              <a:buSzPct val="60000"/>
              <a:buFont typeface="Wingdings 2" panose="05020102010507070707" pitchFamily="18" charset="2"/>
              <a:buChar char=""/>
              <a:defRPr sz="1800"/>
            </a:lvl2pPr>
            <a:lvl3pPr marL="1143000" indent="-228600">
              <a:buSzPct val="70000"/>
              <a:buFont typeface="Wingdings 2" panose="05020102010507070707" pitchFamily="18" charset="2"/>
              <a:buChar char=""/>
              <a:defRPr sz="1600"/>
            </a:lvl3pPr>
            <a:lvl4pPr marL="1600200" indent="-228600">
              <a:buSzPct val="40000"/>
              <a:buFont typeface="Wingdings 2" panose="05020102010507070707" pitchFamily="18" charset="2"/>
              <a:buChar char="¿"/>
              <a:defRPr sz="1600">
                <a:latin typeface="Titillium" panose="00000500000000000000" pitchFamily="50" charset="0"/>
              </a:defRPr>
            </a:lvl4pPr>
            <a:lvl5pPr>
              <a:defRPr sz="1600">
                <a:latin typeface="Titillium" panose="00000500000000000000" pitchFamily="50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76449"/>
            <a:ext cx="1259632" cy="466063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676730" y="236450"/>
            <a:ext cx="7793417" cy="519574"/>
          </a:xfrm>
        </p:spPr>
        <p:txBody>
          <a:bodyPr anchor="t">
            <a:noAutofit/>
          </a:bodyPr>
          <a:lstStyle>
            <a:lvl1pPr algn="l">
              <a:defRPr sz="2800" b="1" baseline="0">
                <a:latin typeface="Titillium" panose="00000500000000000000" pitchFamily="50" charset="0"/>
              </a:defRPr>
            </a:lvl1pPr>
          </a:lstStyle>
          <a:p>
            <a:r>
              <a:rPr lang="de-DE" dirty="0"/>
              <a:t>Überschrift 1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42109406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>
          <p15:clr>
            <a:srgbClr val="FBAE40"/>
          </p15:clr>
        </p15:guide>
        <p15:guide id="2" pos="113">
          <p15:clr>
            <a:srgbClr val="FBAE40"/>
          </p15:clr>
        </p15:guide>
        <p15:guide id="3" pos="42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/Untertitel mit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76730" y="236450"/>
            <a:ext cx="7793417" cy="519574"/>
          </a:xfrm>
        </p:spPr>
        <p:txBody>
          <a:bodyPr anchor="t">
            <a:noAutofit/>
          </a:bodyPr>
          <a:lstStyle>
            <a:lvl1pPr algn="l">
              <a:defRPr sz="2800" b="1" baseline="0">
                <a:latin typeface="Titillium" panose="00000500000000000000" pitchFamily="50" charset="0"/>
              </a:defRPr>
            </a:lvl1pPr>
          </a:lstStyle>
          <a:p>
            <a:r>
              <a:rPr lang="de-DE" dirty="0"/>
              <a:t>Überschrift 1</a:t>
            </a:r>
            <a:endParaRPr lang="de-CH" dirty="0"/>
          </a:p>
        </p:txBody>
      </p:sp>
      <p:sp>
        <p:nvSpPr>
          <p:cNvPr id="10" name="Textplatzhalter 9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78698" y="615164"/>
            <a:ext cx="7791450" cy="461665"/>
          </a:xfrm>
        </p:spPr>
        <p:txBody>
          <a:bodyPr>
            <a:noAutofit/>
          </a:bodyPr>
          <a:lstStyle>
            <a:lvl1pPr marL="0" indent="0">
              <a:buNone/>
              <a:defRPr sz="2400" b="0" baseline="0">
                <a:solidFill>
                  <a:srgbClr val="009EE3"/>
                </a:solidFill>
                <a:latin typeface="Titillium" pitchFamily="50" charset="0"/>
              </a:defRPr>
            </a:lvl1pPr>
          </a:lstStyle>
          <a:p>
            <a:pPr lvl="0"/>
            <a:r>
              <a:rPr lang="de-CH" dirty="0"/>
              <a:t>Überschrift 2</a:t>
            </a:r>
          </a:p>
        </p:txBody>
      </p:sp>
      <p:sp>
        <p:nvSpPr>
          <p:cNvPr id="24" name="Foliennummernplatzhalter 5"/>
          <p:cNvSpPr txBox="1">
            <a:spLocks/>
          </p:cNvSpPr>
          <p:nvPr userDrawn="1"/>
        </p:nvSpPr>
        <p:spPr>
          <a:xfrm>
            <a:off x="8515054" y="4803998"/>
            <a:ext cx="467072" cy="21602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914400" rtl="0" eaLnBrk="1" latinLnBrk="0" hangingPunct="1">
              <a:defRPr sz="900" kern="1200">
                <a:solidFill>
                  <a:schemeClr val="tx1"/>
                </a:solidFill>
                <a:latin typeface="TitilliumText25L" pitchFamily="50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1AB9BD9-5D89-4750-A40F-C0FE88AA40E1}" type="slidenum">
              <a:rPr lang="de-CH" smtClean="0">
                <a:solidFill>
                  <a:srgbClr val="565656"/>
                </a:solidFill>
                <a:latin typeface="Titillium" pitchFamily="50" charset="0"/>
              </a:rPr>
              <a:pPr/>
              <a:t>‹Nr.›</a:t>
            </a:fld>
            <a:endParaRPr lang="de-CH" dirty="0">
              <a:solidFill>
                <a:srgbClr val="565656"/>
              </a:solidFill>
              <a:latin typeface="Titillium" pitchFamily="50" charset="0"/>
            </a:endParaRPr>
          </a:p>
        </p:txBody>
      </p:sp>
      <p:cxnSp>
        <p:nvCxnSpPr>
          <p:cNvPr id="25" name="Gerade Verbindung 17"/>
          <p:cNvCxnSpPr/>
          <p:nvPr userDrawn="1"/>
        </p:nvCxnSpPr>
        <p:spPr>
          <a:xfrm>
            <a:off x="8705850" y="4823048"/>
            <a:ext cx="179880" cy="0"/>
          </a:xfrm>
          <a:prstGeom prst="line">
            <a:avLst/>
          </a:prstGeom>
          <a:ln w="9525">
            <a:solidFill>
              <a:srgbClr val="5656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76449"/>
            <a:ext cx="1259632" cy="466063"/>
          </a:xfrm>
          <a:prstGeom prst="rect">
            <a:avLst/>
          </a:prstGeom>
        </p:spPr>
      </p:pic>
      <p:sp>
        <p:nvSpPr>
          <p:cNvPr id="8" name="Inhaltsplatzhalter 3"/>
          <p:cNvSpPr>
            <a:spLocks noGrp="1"/>
          </p:cNvSpPr>
          <p:nvPr>
            <p:ph sz="quarter" idx="16"/>
          </p:nvPr>
        </p:nvSpPr>
        <p:spPr>
          <a:xfrm>
            <a:off x="678697" y="1419225"/>
            <a:ext cx="7791450" cy="3167063"/>
          </a:xfrm>
        </p:spPr>
        <p:txBody>
          <a:bodyPr>
            <a:normAutofit/>
          </a:bodyPr>
          <a:lstStyle>
            <a:lvl1pPr marL="271463" indent="-271463">
              <a:defRPr sz="1800"/>
            </a:lvl1pPr>
            <a:lvl2pPr marL="742950" indent="-285750">
              <a:buSzPct val="60000"/>
              <a:buFont typeface="Wingdings 2" panose="05020102010507070707" pitchFamily="18" charset="2"/>
              <a:buChar char=""/>
              <a:defRPr sz="1800"/>
            </a:lvl2pPr>
            <a:lvl3pPr marL="1143000" indent="-228600">
              <a:buSzPct val="70000"/>
              <a:buFont typeface="Wingdings 2" panose="05020102010507070707" pitchFamily="18" charset="2"/>
              <a:buChar char=""/>
              <a:defRPr sz="1600"/>
            </a:lvl3pPr>
            <a:lvl4pPr marL="1600200" indent="-228600">
              <a:buSzPct val="40000"/>
              <a:buFont typeface="Wingdings 2" panose="05020102010507070707" pitchFamily="18" charset="2"/>
              <a:buChar char="¿"/>
              <a:defRPr sz="1600">
                <a:latin typeface="Titillium" panose="00000500000000000000" pitchFamily="50" charset="0"/>
              </a:defRPr>
            </a:lvl4pPr>
            <a:lvl5pPr>
              <a:defRPr sz="1600">
                <a:latin typeface="Titillium" panose="00000500000000000000" pitchFamily="50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</p:spTree>
    <p:extLst>
      <p:ext uri="{BB962C8B-B14F-4D97-AF65-F5344CB8AC3E}">
        <p14:creationId xmlns:p14="http://schemas.microsoft.com/office/powerpoint/2010/main" val="3276327691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userDrawn="1">
          <p15:clr>
            <a:srgbClr val="FBAE40"/>
          </p15:clr>
        </p15:guide>
        <p15:guide id="2" pos="113" userDrawn="1">
          <p15:clr>
            <a:srgbClr val="FBAE40"/>
          </p15:clr>
        </p15:guide>
        <p15:guide id="3" pos="42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mit Inhalt + Bildsqu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liennummernplatzhalter 5"/>
          <p:cNvSpPr txBox="1">
            <a:spLocks/>
          </p:cNvSpPr>
          <p:nvPr userDrawn="1"/>
        </p:nvSpPr>
        <p:spPr>
          <a:xfrm>
            <a:off x="8573872" y="267494"/>
            <a:ext cx="467072" cy="21602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914400" rtl="0" eaLnBrk="1" latinLnBrk="0" hangingPunct="1">
              <a:defRPr sz="900" kern="1200">
                <a:solidFill>
                  <a:schemeClr val="tx1"/>
                </a:solidFill>
                <a:latin typeface="TitilliumText25L" pitchFamily="50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CH" dirty="0">
              <a:latin typeface="Titillium" pitchFamily="50" charset="0"/>
            </a:endParaRPr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6"/>
          </p:nvPr>
        </p:nvSpPr>
        <p:spPr>
          <a:xfrm>
            <a:off x="5045644" y="0"/>
            <a:ext cx="4111478" cy="5157273"/>
          </a:xfrm>
          <a:custGeom>
            <a:avLst/>
            <a:gdLst>
              <a:gd name="connsiteX0" fmla="*/ 0 w 3311525"/>
              <a:gd name="connsiteY0" fmla="*/ 0 h 3216275"/>
              <a:gd name="connsiteX1" fmla="*/ 3311525 w 3311525"/>
              <a:gd name="connsiteY1" fmla="*/ 0 h 3216275"/>
              <a:gd name="connsiteX2" fmla="*/ 3311525 w 3311525"/>
              <a:gd name="connsiteY2" fmla="*/ 3216275 h 3216275"/>
              <a:gd name="connsiteX3" fmla="*/ 0 w 3311525"/>
              <a:gd name="connsiteY3" fmla="*/ 3216275 h 3216275"/>
              <a:gd name="connsiteX4" fmla="*/ 0 w 3311525"/>
              <a:gd name="connsiteY4" fmla="*/ 0 h 3216275"/>
              <a:gd name="connsiteX0" fmla="*/ 195492 w 3311525"/>
              <a:gd name="connsiteY0" fmla="*/ 0 h 3449605"/>
              <a:gd name="connsiteX1" fmla="*/ 3311525 w 3311525"/>
              <a:gd name="connsiteY1" fmla="*/ 233330 h 3449605"/>
              <a:gd name="connsiteX2" fmla="*/ 3311525 w 3311525"/>
              <a:gd name="connsiteY2" fmla="*/ 3449605 h 3449605"/>
              <a:gd name="connsiteX3" fmla="*/ 0 w 3311525"/>
              <a:gd name="connsiteY3" fmla="*/ 3449605 h 3449605"/>
              <a:gd name="connsiteX4" fmla="*/ 195492 w 3311525"/>
              <a:gd name="connsiteY4" fmla="*/ 0 h 3449605"/>
              <a:gd name="connsiteX0" fmla="*/ 195492 w 3311525"/>
              <a:gd name="connsiteY0" fmla="*/ 0 h 3449605"/>
              <a:gd name="connsiteX1" fmla="*/ 3311525 w 3311525"/>
              <a:gd name="connsiteY1" fmla="*/ 233330 h 3449605"/>
              <a:gd name="connsiteX2" fmla="*/ 3311525 w 3311525"/>
              <a:gd name="connsiteY2" fmla="*/ 3449605 h 3449605"/>
              <a:gd name="connsiteX3" fmla="*/ 0 w 3311525"/>
              <a:gd name="connsiteY3" fmla="*/ 3449605 h 3449605"/>
              <a:gd name="connsiteX4" fmla="*/ 166961 w 3311525"/>
              <a:gd name="connsiteY4" fmla="*/ 330495 h 3449605"/>
              <a:gd name="connsiteX5" fmla="*/ 195492 w 3311525"/>
              <a:gd name="connsiteY5" fmla="*/ 0 h 3449605"/>
              <a:gd name="connsiteX0" fmla="*/ 356454 w 3472487"/>
              <a:gd name="connsiteY0" fmla="*/ 16347 h 3465952"/>
              <a:gd name="connsiteX1" fmla="*/ 3472487 w 3472487"/>
              <a:gd name="connsiteY1" fmla="*/ 249677 h 3465952"/>
              <a:gd name="connsiteX2" fmla="*/ 3472487 w 3472487"/>
              <a:gd name="connsiteY2" fmla="*/ 3465952 h 3465952"/>
              <a:gd name="connsiteX3" fmla="*/ 160962 w 3472487"/>
              <a:gd name="connsiteY3" fmla="*/ 3465952 h 3465952"/>
              <a:gd name="connsiteX4" fmla="*/ 0 w 3472487"/>
              <a:gd name="connsiteY4" fmla="*/ 0 h 3465952"/>
              <a:gd name="connsiteX5" fmla="*/ 356454 w 3472487"/>
              <a:gd name="connsiteY5" fmla="*/ 16347 h 3465952"/>
              <a:gd name="connsiteX0" fmla="*/ 463659 w 3472487"/>
              <a:gd name="connsiteY0" fmla="*/ 0 h 4458598"/>
              <a:gd name="connsiteX1" fmla="*/ 3472487 w 3472487"/>
              <a:gd name="connsiteY1" fmla="*/ 1242323 h 4458598"/>
              <a:gd name="connsiteX2" fmla="*/ 3472487 w 3472487"/>
              <a:gd name="connsiteY2" fmla="*/ 4458598 h 4458598"/>
              <a:gd name="connsiteX3" fmla="*/ 160962 w 3472487"/>
              <a:gd name="connsiteY3" fmla="*/ 4458598 h 4458598"/>
              <a:gd name="connsiteX4" fmla="*/ 0 w 3472487"/>
              <a:gd name="connsiteY4" fmla="*/ 992646 h 4458598"/>
              <a:gd name="connsiteX5" fmla="*/ 463659 w 3472487"/>
              <a:gd name="connsiteY5" fmla="*/ 0 h 4458598"/>
              <a:gd name="connsiteX0" fmla="*/ 463659 w 3806716"/>
              <a:gd name="connsiteY0" fmla="*/ 0 h 4458598"/>
              <a:gd name="connsiteX1" fmla="*/ 3806716 w 3806716"/>
              <a:gd name="connsiteY1" fmla="*/ 0 h 4458598"/>
              <a:gd name="connsiteX2" fmla="*/ 3472487 w 3806716"/>
              <a:gd name="connsiteY2" fmla="*/ 4458598 h 4458598"/>
              <a:gd name="connsiteX3" fmla="*/ 160962 w 3806716"/>
              <a:gd name="connsiteY3" fmla="*/ 4458598 h 4458598"/>
              <a:gd name="connsiteX4" fmla="*/ 0 w 3806716"/>
              <a:gd name="connsiteY4" fmla="*/ 992646 h 4458598"/>
              <a:gd name="connsiteX5" fmla="*/ 463659 w 3806716"/>
              <a:gd name="connsiteY5" fmla="*/ 0 h 4458598"/>
              <a:gd name="connsiteX0" fmla="*/ 463659 w 3813023"/>
              <a:gd name="connsiteY0" fmla="*/ 0 h 5164893"/>
              <a:gd name="connsiteX1" fmla="*/ 3806716 w 3813023"/>
              <a:gd name="connsiteY1" fmla="*/ 0 h 5164893"/>
              <a:gd name="connsiteX2" fmla="*/ 3813023 w 3813023"/>
              <a:gd name="connsiteY2" fmla="*/ 5164893 h 5164893"/>
              <a:gd name="connsiteX3" fmla="*/ 160962 w 3813023"/>
              <a:gd name="connsiteY3" fmla="*/ 4458598 h 5164893"/>
              <a:gd name="connsiteX4" fmla="*/ 0 w 3813023"/>
              <a:gd name="connsiteY4" fmla="*/ 992646 h 5164893"/>
              <a:gd name="connsiteX5" fmla="*/ 463659 w 3813023"/>
              <a:gd name="connsiteY5" fmla="*/ 0 h 5164893"/>
              <a:gd name="connsiteX0" fmla="*/ 463659 w 3813023"/>
              <a:gd name="connsiteY0" fmla="*/ 0 h 5171199"/>
              <a:gd name="connsiteX1" fmla="*/ 3806716 w 3813023"/>
              <a:gd name="connsiteY1" fmla="*/ 0 h 5171199"/>
              <a:gd name="connsiteX2" fmla="*/ 3813023 w 3813023"/>
              <a:gd name="connsiteY2" fmla="*/ 5164893 h 5171199"/>
              <a:gd name="connsiteX3" fmla="*/ 154656 w 3813023"/>
              <a:gd name="connsiteY3" fmla="*/ 5171199 h 5171199"/>
              <a:gd name="connsiteX4" fmla="*/ 0 w 3813023"/>
              <a:gd name="connsiteY4" fmla="*/ 992646 h 5171199"/>
              <a:gd name="connsiteX5" fmla="*/ 463659 w 3813023"/>
              <a:gd name="connsiteY5" fmla="*/ 0 h 5171199"/>
              <a:gd name="connsiteX0" fmla="*/ 728520 w 4077884"/>
              <a:gd name="connsiteY0" fmla="*/ 0 h 5171199"/>
              <a:gd name="connsiteX1" fmla="*/ 4071577 w 4077884"/>
              <a:gd name="connsiteY1" fmla="*/ 0 h 5171199"/>
              <a:gd name="connsiteX2" fmla="*/ 4077884 w 4077884"/>
              <a:gd name="connsiteY2" fmla="*/ 5164893 h 5171199"/>
              <a:gd name="connsiteX3" fmla="*/ 419517 w 4077884"/>
              <a:gd name="connsiteY3" fmla="*/ 5171199 h 5171199"/>
              <a:gd name="connsiteX4" fmla="*/ 0 w 4077884"/>
              <a:gd name="connsiteY4" fmla="*/ 519681 h 5171199"/>
              <a:gd name="connsiteX5" fmla="*/ 728520 w 4077884"/>
              <a:gd name="connsiteY5" fmla="*/ 0 h 5171199"/>
              <a:gd name="connsiteX0" fmla="*/ 728520 w 4077884"/>
              <a:gd name="connsiteY0" fmla="*/ 0 h 5164893"/>
              <a:gd name="connsiteX1" fmla="*/ 4071577 w 4077884"/>
              <a:gd name="connsiteY1" fmla="*/ 0 h 5164893"/>
              <a:gd name="connsiteX2" fmla="*/ 4077884 w 4077884"/>
              <a:gd name="connsiteY2" fmla="*/ 5164893 h 5164893"/>
              <a:gd name="connsiteX3" fmla="*/ 520417 w 4077884"/>
              <a:gd name="connsiteY3" fmla="*/ 5164893 h 5164893"/>
              <a:gd name="connsiteX4" fmla="*/ 0 w 4077884"/>
              <a:gd name="connsiteY4" fmla="*/ 519681 h 5164893"/>
              <a:gd name="connsiteX5" fmla="*/ 728520 w 4077884"/>
              <a:gd name="connsiteY5" fmla="*/ 0 h 5164893"/>
              <a:gd name="connsiteX0" fmla="*/ 728520 w 4090807"/>
              <a:gd name="connsiteY0" fmla="*/ 0 h 5164893"/>
              <a:gd name="connsiteX1" fmla="*/ 4090627 w 4090807"/>
              <a:gd name="connsiteY1" fmla="*/ 0 h 5164893"/>
              <a:gd name="connsiteX2" fmla="*/ 4077884 w 4090807"/>
              <a:gd name="connsiteY2" fmla="*/ 5164893 h 5164893"/>
              <a:gd name="connsiteX3" fmla="*/ 520417 w 4090807"/>
              <a:gd name="connsiteY3" fmla="*/ 5164893 h 5164893"/>
              <a:gd name="connsiteX4" fmla="*/ 0 w 4090807"/>
              <a:gd name="connsiteY4" fmla="*/ 519681 h 5164893"/>
              <a:gd name="connsiteX5" fmla="*/ 728520 w 4090807"/>
              <a:gd name="connsiteY5" fmla="*/ 0 h 5164893"/>
              <a:gd name="connsiteX0" fmla="*/ 728520 w 4091006"/>
              <a:gd name="connsiteY0" fmla="*/ 0 h 5164893"/>
              <a:gd name="connsiteX1" fmla="*/ 4090627 w 4091006"/>
              <a:gd name="connsiteY1" fmla="*/ 0 h 5164893"/>
              <a:gd name="connsiteX2" fmla="*/ 4087409 w 4091006"/>
              <a:gd name="connsiteY2" fmla="*/ 5164893 h 5164893"/>
              <a:gd name="connsiteX3" fmla="*/ 520417 w 4091006"/>
              <a:gd name="connsiteY3" fmla="*/ 5164893 h 5164893"/>
              <a:gd name="connsiteX4" fmla="*/ 0 w 4091006"/>
              <a:gd name="connsiteY4" fmla="*/ 519681 h 5164893"/>
              <a:gd name="connsiteX5" fmla="*/ 728520 w 4091006"/>
              <a:gd name="connsiteY5" fmla="*/ 0 h 5164893"/>
              <a:gd name="connsiteX0" fmla="*/ 735955 w 4098441"/>
              <a:gd name="connsiteY0" fmla="*/ 0 h 5164893"/>
              <a:gd name="connsiteX1" fmla="*/ 4098062 w 4098441"/>
              <a:gd name="connsiteY1" fmla="*/ 0 h 5164893"/>
              <a:gd name="connsiteX2" fmla="*/ 4094844 w 4098441"/>
              <a:gd name="connsiteY2" fmla="*/ 5164893 h 5164893"/>
              <a:gd name="connsiteX3" fmla="*/ 527852 w 4098441"/>
              <a:gd name="connsiteY3" fmla="*/ 5164893 h 5164893"/>
              <a:gd name="connsiteX4" fmla="*/ 0 w 4098441"/>
              <a:gd name="connsiteY4" fmla="*/ 333827 h 5164893"/>
              <a:gd name="connsiteX5" fmla="*/ 735955 w 4098441"/>
              <a:gd name="connsiteY5" fmla="*/ 0 h 5164893"/>
              <a:gd name="connsiteX0" fmla="*/ 810297 w 4172783"/>
              <a:gd name="connsiteY0" fmla="*/ 0 h 5164893"/>
              <a:gd name="connsiteX1" fmla="*/ 4172404 w 4172783"/>
              <a:gd name="connsiteY1" fmla="*/ 0 h 5164893"/>
              <a:gd name="connsiteX2" fmla="*/ 4169186 w 4172783"/>
              <a:gd name="connsiteY2" fmla="*/ 5164893 h 5164893"/>
              <a:gd name="connsiteX3" fmla="*/ 602194 w 4172783"/>
              <a:gd name="connsiteY3" fmla="*/ 5164893 h 5164893"/>
              <a:gd name="connsiteX4" fmla="*/ 0 w 4172783"/>
              <a:gd name="connsiteY4" fmla="*/ 370997 h 5164893"/>
              <a:gd name="connsiteX5" fmla="*/ 810297 w 4172783"/>
              <a:gd name="connsiteY5" fmla="*/ 0 h 5164893"/>
              <a:gd name="connsiteX0" fmla="*/ 728521 w 4091007"/>
              <a:gd name="connsiteY0" fmla="*/ 0 h 5164893"/>
              <a:gd name="connsiteX1" fmla="*/ 4090628 w 4091007"/>
              <a:gd name="connsiteY1" fmla="*/ 0 h 5164893"/>
              <a:gd name="connsiteX2" fmla="*/ 4087410 w 4091007"/>
              <a:gd name="connsiteY2" fmla="*/ 5164893 h 5164893"/>
              <a:gd name="connsiteX3" fmla="*/ 520418 w 4091007"/>
              <a:gd name="connsiteY3" fmla="*/ 5164893 h 5164893"/>
              <a:gd name="connsiteX4" fmla="*/ 0 w 4091007"/>
              <a:gd name="connsiteY4" fmla="*/ 385865 h 5164893"/>
              <a:gd name="connsiteX5" fmla="*/ 728521 w 4091007"/>
              <a:gd name="connsiteY5" fmla="*/ 0 h 5164893"/>
              <a:gd name="connsiteX0" fmla="*/ 728521 w 4091007"/>
              <a:gd name="connsiteY0" fmla="*/ 0 h 5164893"/>
              <a:gd name="connsiteX1" fmla="*/ 4090628 w 4091007"/>
              <a:gd name="connsiteY1" fmla="*/ 0 h 5164893"/>
              <a:gd name="connsiteX2" fmla="*/ 4087410 w 4091007"/>
              <a:gd name="connsiteY2" fmla="*/ 5164893 h 5164893"/>
              <a:gd name="connsiteX3" fmla="*/ 669101 w 4091007"/>
              <a:gd name="connsiteY3" fmla="*/ 5150024 h 5164893"/>
              <a:gd name="connsiteX4" fmla="*/ 0 w 4091007"/>
              <a:gd name="connsiteY4" fmla="*/ 385865 h 5164893"/>
              <a:gd name="connsiteX5" fmla="*/ 728521 w 4091007"/>
              <a:gd name="connsiteY5" fmla="*/ 0 h 5164893"/>
              <a:gd name="connsiteX0" fmla="*/ 512931 w 4091007"/>
              <a:gd name="connsiteY0" fmla="*/ 0 h 5164893"/>
              <a:gd name="connsiteX1" fmla="*/ 4090628 w 4091007"/>
              <a:gd name="connsiteY1" fmla="*/ 0 h 5164893"/>
              <a:gd name="connsiteX2" fmla="*/ 4087410 w 4091007"/>
              <a:gd name="connsiteY2" fmla="*/ 5164893 h 5164893"/>
              <a:gd name="connsiteX3" fmla="*/ 669101 w 4091007"/>
              <a:gd name="connsiteY3" fmla="*/ 5150024 h 5164893"/>
              <a:gd name="connsiteX4" fmla="*/ 0 w 4091007"/>
              <a:gd name="connsiteY4" fmla="*/ 385865 h 5164893"/>
              <a:gd name="connsiteX5" fmla="*/ 512931 w 4091007"/>
              <a:gd name="connsiteY5" fmla="*/ 0 h 5164893"/>
              <a:gd name="connsiteX0" fmla="*/ 512931 w 4216950"/>
              <a:gd name="connsiteY0" fmla="*/ 0 h 5370633"/>
              <a:gd name="connsiteX1" fmla="*/ 4090628 w 4216950"/>
              <a:gd name="connsiteY1" fmla="*/ 0 h 5370633"/>
              <a:gd name="connsiteX2" fmla="*/ 4216950 w 4216950"/>
              <a:gd name="connsiteY2" fmla="*/ 5370633 h 5370633"/>
              <a:gd name="connsiteX3" fmla="*/ 669101 w 4216950"/>
              <a:gd name="connsiteY3" fmla="*/ 5150024 h 5370633"/>
              <a:gd name="connsiteX4" fmla="*/ 0 w 4216950"/>
              <a:gd name="connsiteY4" fmla="*/ 385865 h 5370633"/>
              <a:gd name="connsiteX5" fmla="*/ 512931 w 4216950"/>
              <a:gd name="connsiteY5" fmla="*/ 0 h 5370633"/>
              <a:gd name="connsiteX0" fmla="*/ 512931 w 4091007"/>
              <a:gd name="connsiteY0" fmla="*/ 0 h 5157273"/>
              <a:gd name="connsiteX1" fmla="*/ 4090628 w 4091007"/>
              <a:gd name="connsiteY1" fmla="*/ 0 h 5157273"/>
              <a:gd name="connsiteX2" fmla="*/ 4087410 w 4091007"/>
              <a:gd name="connsiteY2" fmla="*/ 5157273 h 5157273"/>
              <a:gd name="connsiteX3" fmla="*/ 669101 w 4091007"/>
              <a:gd name="connsiteY3" fmla="*/ 5150024 h 5157273"/>
              <a:gd name="connsiteX4" fmla="*/ 0 w 4091007"/>
              <a:gd name="connsiteY4" fmla="*/ 385865 h 5157273"/>
              <a:gd name="connsiteX5" fmla="*/ 512931 w 4091007"/>
              <a:gd name="connsiteY5" fmla="*/ 0 h 5157273"/>
              <a:gd name="connsiteX0" fmla="*/ 533402 w 4111478"/>
              <a:gd name="connsiteY0" fmla="*/ 0 h 5157273"/>
              <a:gd name="connsiteX1" fmla="*/ 4111099 w 4111478"/>
              <a:gd name="connsiteY1" fmla="*/ 0 h 5157273"/>
              <a:gd name="connsiteX2" fmla="*/ 4107881 w 4111478"/>
              <a:gd name="connsiteY2" fmla="*/ 5157273 h 5157273"/>
              <a:gd name="connsiteX3" fmla="*/ 689572 w 4111478"/>
              <a:gd name="connsiteY3" fmla="*/ 5150024 h 5157273"/>
              <a:gd name="connsiteX4" fmla="*/ 0 w 4111478"/>
              <a:gd name="connsiteY4" fmla="*/ 379042 h 5157273"/>
              <a:gd name="connsiteX5" fmla="*/ 533402 w 4111478"/>
              <a:gd name="connsiteY5" fmla="*/ 0 h 5157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11478" h="5157273">
                <a:moveTo>
                  <a:pt x="533402" y="0"/>
                </a:moveTo>
                <a:lnTo>
                  <a:pt x="4111099" y="0"/>
                </a:lnTo>
                <a:cubicBezTo>
                  <a:pt x="4113201" y="1721631"/>
                  <a:pt x="4105779" y="3435642"/>
                  <a:pt x="4107881" y="5157273"/>
                </a:cubicBezTo>
                <a:lnTo>
                  <a:pt x="689572" y="5150024"/>
                </a:lnTo>
                <a:lnTo>
                  <a:pt x="0" y="379042"/>
                </a:lnTo>
                <a:lnTo>
                  <a:pt x="533402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76449"/>
            <a:ext cx="1259632" cy="466063"/>
          </a:xfrm>
          <a:prstGeom prst="rect">
            <a:avLst/>
          </a:prstGeom>
        </p:spPr>
      </p:pic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676730" y="236450"/>
            <a:ext cx="4047677" cy="519574"/>
          </a:xfrm>
        </p:spPr>
        <p:txBody>
          <a:bodyPr anchor="t">
            <a:noAutofit/>
          </a:bodyPr>
          <a:lstStyle>
            <a:lvl1pPr algn="l">
              <a:defRPr sz="2800" b="1" baseline="0">
                <a:latin typeface="Titillium" panose="00000500000000000000" pitchFamily="50" charset="0"/>
              </a:defRPr>
            </a:lvl1pPr>
          </a:lstStyle>
          <a:p>
            <a:r>
              <a:rPr lang="de-DE" dirty="0"/>
              <a:t>Überschrift 1</a:t>
            </a:r>
            <a:endParaRPr lang="de-CH" dirty="0"/>
          </a:p>
        </p:txBody>
      </p:sp>
      <p:sp>
        <p:nvSpPr>
          <p:cNvPr id="8" name="Inhaltsplatzhalter 3"/>
          <p:cNvSpPr>
            <a:spLocks noGrp="1"/>
          </p:cNvSpPr>
          <p:nvPr>
            <p:ph sz="quarter" idx="18"/>
          </p:nvPr>
        </p:nvSpPr>
        <p:spPr>
          <a:xfrm>
            <a:off x="678697" y="1420911"/>
            <a:ext cx="4045710" cy="3167063"/>
          </a:xfrm>
        </p:spPr>
        <p:txBody>
          <a:bodyPr>
            <a:normAutofit/>
          </a:bodyPr>
          <a:lstStyle>
            <a:lvl1pPr marL="271463" indent="-271463">
              <a:defRPr sz="1800"/>
            </a:lvl1pPr>
            <a:lvl2pPr marL="742950" indent="-285750">
              <a:buSzPct val="60000"/>
              <a:buFont typeface="Wingdings 2" panose="05020102010507070707" pitchFamily="18" charset="2"/>
              <a:buChar char=""/>
              <a:defRPr sz="1800"/>
            </a:lvl2pPr>
            <a:lvl3pPr marL="1143000" indent="-228600">
              <a:buSzPct val="70000"/>
              <a:buFont typeface="Wingdings 2" panose="05020102010507070707" pitchFamily="18" charset="2"/>
              <a:buChar char=""/>
              <a:defRPr sz="1600"/>
            </a:lvl3pPr>
            <a:lvl4pPr marL="1600200" indent="-228600">
              <a:buSzPct val="40000"/>
              <a:buFont typeface="Wingdings 2" panose="05020102010507070707" pitchFamily="18" charset="2"/>
              <a:buChar char="¿"/>
              <a:defRPr sz="1600">
                <a:latin typeface="Titillium" panose="00000500000000000000" pitchFamily="50" charset="0"/>
              </a:defRPr>
            </a:lvl4pPr>
            <a:lvl5pPr>
              <a:defRPr sz="1600">
                <a:latin typeface="Titillium" panose="00000500000000000000" pitchFamily="50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</p:spTree>
    <p:extLst>
      <p:ext uri="{BB962C8B-B14F-4D97-AF65-F5344CB8AC3E}">
        <p14:creationId xmlns:p14="http://schemas.microsoft.com/office/powerpoint/2010/main" val="1616225225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pos="113">
          <p15:clr>
            <a:srgbClr val="FBAE40"/>
          </p15:clr>
        </p15:guide>
        <p15:guide id="2" pos="3173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/Untertitel + Inhalt und Bildsqu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liennummernplatzhalter 5"/>
          <p:cNvSpPr txBox="1">
            <a:spLocks/>
          </p:cNvSpPr>
          <p:nvPr userDrawn="1"/>
        </p:nvSpPr>
        <p:spPr>
          <a:xfrm>
            <a:off x="8573872" y="267494"/>
            <a:ext cx="467072" cy="21602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914400" rtl="0" eaLnBrk="1" latinLnBrk="0" hangingPunct="1">
              <a:defRPr sz="900" kern="1200">
                <a:solidFill>
                  <a:schemeClr val="tx1"/>
                </a:solidFill>
                <a:latin typeface="TitilliumText25L" pitchFamily="50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CH" dirty="0">
              <a:latin typeface="Titillium" pitchFamily="50" charset="0"/>
            </a:endParaRPr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6"/>
          </p:nvPr>
        </p:nvSpPr>
        <p:spPr>
          <a:xfrm>
            <a:off x="5045644" y="0"/>
            <a:ext cx="4111478" cy="5157273"/>
          </a:xfrm>
          <a:custGeom>
            <a:avLst/>
            <a:gdLst>
              <a:gd name="connsiteX0" fmla="*/ 0 w 3311525"/>
              <a:gd name="connsiteY0" fmla="*/ 0 h 3216275"/>
              <a:gd name="connsiteX1" fmla="*/ 3311525 w 3311525"/>
              <a:gd name="connsiteY1" fmla="*/ 0 h 3216275"/>
              <a:gd name="connsiteX2" fmla="*/ 3311525 w 3311525"/>
              <a:gd name="connsiteY2" fmla="*/ 3216275 h 3216275"/>
              <a:gd name="connsiteX3" fmla="*/ 0 w 3311525"/>
              <a:gd name="connsiteY3" fmla="*/ 3216275 h 3216275"/>
              <a:gd name="connsiteX4" fmla="*/ 0 w 3311525"/>
              <a:gd name="connsiteY4" fmla="*/ 0 h 3216275"/>
              <a:gd name="connsiteX0" fmla="*/ 195492 w 3311525"/>
              <a:gd name="connsiteY0" fmla="*/ 0 h 3449605"/>
              <a:gd name="connsiteX1" fmla="*/ 3311525 w 3311525"/>
              <a:gd name="connsiteY1" fmla="*/ 233330 h 3449605"/>
              <a:gd name="connsiteX2" fmla="*/ 3311525 w 3311525"/>
              <a:gd name="connsiteY2" fmla="*/ 3449605 h 3449605"/>
              <a:gd name="connsiteX3" fmla="*/ 0 w 3311525"/>
              <a:gd name="connsiteY3" fmla="*/ 3449605 h 3449605"/>
              <a:gd name="connsiteX4" fmla="*/ 195492 w 3311525"/>
              <a:gd name="connsiteY4" fmla="*/ 0 h 3449605"/>
              <a:gd name="connsiteX0" fmla="*/ 195492 w 3311525"/>
              <a:gd name="connsiteY0" fmla="*/ 0 h 3449605"/>
              <a:gd name="connsiteX1" fmla="*/ 3311525 w 3311525"/>
              <a:gd name="connsiteY1" fmla="*/ 233330 h 3449605"/>
              <a:gd name="connsiteX2" fmla="*/ 3311525 w 3311525"/>
              <a:gd name="connsiteY2" fmla="*/ 3449605 h 3449605"/>
              <a:gd name="connsiteX3" fmla="*/ 0 w 3311525"/>
              <a:gd name="connsiteY3" fmla="*/ 3449605 h 3449605"/>
              <a:gd name="connsiteX4" fmla="*/ 166961 w 3311525"/>
              <a:gd name="connsiteY4" fmla="*/ 330495 h 3449605"/>
              <a:gd name="connsiteX5" fmla="*/ 195492 w 3311525"/>
              <a:gd name="connsiteY5" fmla="*/ 0 h 3449605"/>
              <a:gd name="connsiteX0" fmla="*/ 356454 w 3472487"/>
              <a:gd name="connsiteY0" fmla="*/ 16347 h 3465952"/>
              <a:gd name="connsiteX1" fmla="*/ 3472487 w 3472487"/>
              <a:gd name="connsiteY1" fmla="*/ 249677 h 3465952"/>
              <a:gd name="connsiteX2" fmla="*/ 3472487 w 3472487"/>
              <a:gd name="connsiteY2" fmla="*/ 3465952 h 3465952"/>
              <a:gd name="connsiteX3" fmla="*/ 160962 w 3472487"/>
              <a:gd name="connsiteY3" fmla="*/ 3465952 h 3465952"/>
              <a:gd name="connsiteX4" fmla="*/ 0 w 3472487"/>
              <a:gd name="connsiteY4" fmla="*/ 0 h 3465952"/>
              <a:gd name="connsiteX5" fmla="*/ 356454 w 3472487"/>
              <a:gd name="connsiteY5" fmla="*/ 16347 h 3465952"/>
              <a:gd name="connsiteX0" fmla="*/ 463659 w 3472487"/>
              <a:gd name="connsiteY0" fmla="*/ 0 h 4458598"/>
              <a:gd name="connsiteX1" fmla="*/ 3472487 w 3472487"/>
              <a:gd name="connsiteY1" fmla="*/ 1242323 h 4458598"/>
              <a:gd name="connsiteX2" fmla="*/ 3472487 w 3472487"/>
              <a:gd name="connsiteY2" fmla="*/ 4458598 h 4458598"/>
              <a:gd name="connsiteX3" fmla="*/ 160962 w 3472487"/>
              <a:gd name="connsiteY3" fmla="*/ 4458598 h 4458598"/>
              <a:gd name="connsiteX4" fmla="*/ 0 w 3472487"/>
              <a:gd name="connsiteY4" fmla="*/ 992646 h 4458598"/>
              <a:gd name="connsiteX5" fmla="*/ 463659 w 3472487"/>
              <a:gd name="connsiteY5" fmla="*/ 0 h 4458598"/>
              <a:gd name="connsiteX0" fmla="*/ 463659 w 3806716"/>
              <a:gd name="connsiteY0" fmla="*/ 0 h 4458598"/>
              <a:gd name="connsiteX1" fmla="*/ 3806716 w 3806716"/>
              <a:gd name="connsiteY1" fmla="*/ 0 h 4458598"/>
              <a:gd name="connsiteX2" fmla="*/ 3472487 w 3806716"/>
              <a:gd name="connsiteY2" fmla="*/ 4458598 h 4458598"/>
              <a:gd name="connsiteX3" fmla="*/ 160962 w 3806716"/>
              <a:gd name="connsiteY3" fmla="*/ 4458598 h 4458598"/>
              <a:gd name="connsiteX4" fmla="*/ 0 w 3806716"/>
              <a:gd name="connsiteY4" fmla="*/ 992646 h 4458598"/>
              <a:gd name="connsiteX5" fmla="*/ 463659 w 3806716"/>
              <a:gd name="connsiteY5" fmla="*/ 0 h 4458598"/>
              <a:gd name="connsiteX0" fmla="*/ 463659 w 3813023"/>
              <a:gd name="connsiteY0" fmla="*/ 0 h 5164893"/>
              <a:gd name="connsiteX1" fmla="*/ 3806716 w 3813023"/>
              <a:gd name="connsiteY1" fmla="*/ 0 h 5164893"/>
              <a:gd name="connsiteX2" fmla="*/ 3813023 w 3813023"/>
              <a:gd name="connsiteY2" fmla="*/ 5164893 h 5164893"/>
              <a:gd name="connsiteX3" fmla="*/ 160962 w 3813023"/>
              <a:gd name="connsiteY3" fmla="*/ 4458598 h 5164893"/>
              <a:gd name="connsiteX4" fmla="*/ 0 w 3813023"/>
              <a:gd name="connsiteY4" fmla="*/ 992646 h 5164893"/>
              <a:gd name="connsiteX5" fmla="*/ 463659 w 3813023"/>
              <a:gd name="connsiteY5" fmla="*/ 0 h 5164893"/>
              <a:gd name="connsiteX0" fmla="*/ 463659 w 3813023"/>
              <a:gd name="connsiteY0" fmla="*/ 0 h 5171199"/>
              <a:gd name="connsiteX1" fmla="*/ 3806716 w 3813023"/>
              <a:gd name="connsiteY1" fmla="*/ 0 h 5171199"/>
              <a:gd name="connsiteX2" fmla="*/ 3813023 w 3813023"/>
              <a:gd name="connsiteY2" fmla="*/ 5164893 h 5171199"/>
              <a:gd name="connsiteX3" fmla="*/ 154656 w 3813023"/>
              <a:gd name="connsiteY3" fmla="*/ 5171199 h 5171199"/>
              <a:gd name="connsiteX4" fmla="*/ 0 w 3813023"/>
              <a:gd name="connsiteY4" fmla="*/ 992646 h 5171199"/>
              <a:gd name="connsiteX5" fmla="*/ 463659 w 3813023"/>
              <a:gd name="connsiteY5" fmla="*/ 0 h 5171199"/>
              <a:gd name="connsiteX0" fmla="*/ 728520 w 4077884"/>
              <a:gd name="connsiteY0" fmla="*/ 0 h 5171199"/>
              <a:gd name="connsiteX1" fmla="*/ 4071577 w 4077884"/>
              <a:gd name="connsiteY1" fmla="*/ 0 h 5171199"/>
              <a:gd name="connsiteX2" fmla="*/ 4077884 w 4077884"/>
              <a:gd name="connsiteY2" fmla="*/ 5164893 h 5171199"/>
              <a:gd name="connsiteX3" fmla="*/ 419517 w 4077884"/>
              <a:gd name="connsiteY3" fmla="*/ 5171199 h 5171199"/>
              <a:gd name="connsiteX4" fmla="*/ 0 w 4077884"/>
              <a:gd name="connsiteY4" fmla="*/ 519681 h 5171199"/>
              <a:gd name="connsiteX5" fmla="*/ 728520 w 4077884"/>
              <a:gd name="connsiteY5" fmla="*/ 0 h 5171199"/>
              <a:gd name="connsiteX0" fmla="*/ 728520 w 4077884"/>
              <a:gd name="connsiteY0" fmla="*/ 0 h 5164893"/>
              <a:gd name="connsiteX1" fmla="*/ 4071577 w 4077884"/>
              <a:gd name="connsiteY1" fmla="*/ 0 h 5164893"/>
              <a:gd name="connsiteX2" fmla="*/ 4077884 w 4077884"/>
              <a:gd name="connsiteY2" fmla="*/ 5164893 h 5164893"/>
              <a:gd name="connsiteX3" fmla="*/ 520417 w 4077884"/>
              <a:gd name="connsiteY3" fmla="*/ 5164893 h 5164893"/>
              <a:gd name="connsiteX4" fmla="*/ 0 w 4077884"/>
              <a:gd name="connsiteY4" fmla="*/ 519681 h 5164893"/>
              <a:gd name="connsiteX5" fmla="*/ 728520 w 4077884"/>
              <a:gd name="connsiteY5" fmla="*/ 0 h 5164893"/>
              <a:gd name="connsiteX0" fmla="*/ 728520 w 4090807"/>
              <a:gd name="connsiteY0" fmla="*/ 0 h 5164893"/>
              <a:gd name="connsiteX1" fmla="*/ 4090627 w 4090807"/>
              <a:gd name="connsiteY1" fmla="*/ 0 h 5164893"/>
              <a:gd name="connsiteX2" fmla="*/ 4077884 w 4090807"/>
              <a:gd name="connsiteY2" fmla="*/ 5164893 h 5164893"/>
              <a:gd name="connsiteX3" fmla="*/ 520417 w 4090807"/>
              <a:gd name="connsiteY3" fmla="*/ 5164893 h 5164893"/>
              <a:gd name="connsiteX4" fmla="*/ 0 w 4090807"/>
              <a:gd name="connsiteY4" fmla="*/ 519681 h 5164893"/>
              <a:gd name="connsiteX5" fmla="*/ 728520 w 4090807"/>
              <a:gd name="connsiteY5" fmla="*/ 0 h 5164893"/>
              <a:gd name="connsiteX0" fmla="*/ 728520 w 4091006"/>
              <a:gd name="connsiteY0" fmla="*/ 0 h 5164893"/>
              <a:gd name="connsiteX1" fmla="*/ 4090627 w 4091006"/>
              <a:gd name="connsiteY1" fmla="*/ 0 h 5164893"/>
              <a:gd name="connsiteX2" fmla="*/ 4087409 w 4091006"/>
              <a:gd name="connsiteY2" fmla="*/ 5164893 h 5164893"/>
              <a:gd name="connsiteX3" fmla="*/ 520417 w 4091006"/>
              <a:gd name="connsiteY3" fmla="*/ 5164893 h 5164893"/>
              <a:gd name="connsiteX4" fmla="*/ 0 w 4091006"/>
              <a:gd name="connsiteY4" fmla="*/ 519681 h 5164893"/>
              <a:gd name="connsiteX5" fmla="*/ 728520 w 4091006"/>
              <a:gd name="connsiteY5" fmla="*/ 0 h 5164893"/>
              <a:gd name="connsiteX0" fmla="*/ 735955 w 4098441"/>
              <a:gd name="connsiteY0" fmla="*/ 0 h 5164893"/>
              <a:gd name="connsiteX1" fmla="*/ 4098062 w 4098441"/>
              <a:gd name="connsiteY1" fmla="*/ 0 h 5164893"/>
              <a:gd name="connsiteX2" fmla="*/ 4094844 w 4098441"/>
              <a:gd name="connsiteY2" fmla="*/ 5164893 h 5164893"/>
              <a:gd name="connsiteX3" fmla="*/ 527852 w 4098441"/>
              <a:gd name="connsiteY3" fmla="*/ 5164893 h 5164893"/>
              <a:gd name="connsiteX4" fmla="*/ 0 w 4098441"/>
              <a:gd name="connsiteY4" fmla="*/ 333827 h 5164893"/>
              <a:gd name="connsiteX5" fmla="*/ 735955 w 4098441"/>
              <a:gd name="connsiteY5" fmla="*/ 0 h 5164893"/>
              <a:gd name="connsiteX0" fmla="*/ 810297 w 4172783"/>
              <a:gd name="connsiteY0" fmla="*/ 0 h 5164893"/>
              <a:gd name="connsiteX1" fmla="*/ 4172404 w 4172783"/>
              <a:gd name="connsiteY1" fmla="*/ 0 h 5164893"/>
              <a:gd name="connsiteX2" fmla="*/ 4169186 w 4172783"/>
              <a:gd name="connsiteY2" fmla="*/ 5164893 h 5164893"/>
              <a:gd name="connsiteX3" fmla="*/ 602194 w 4172783"/>
              <a:gd name="connsiteY3" fmla="*/ 5164893 h 5164893"/>
              <a:gd name="connsiteX4" fmla="*/ 0 w 4172783"/>
              <a:gd name="connsiteY4" fmla="*/ 370997 h 5164893"/>
              <a:gd name="connsiteX5" fmla="*/ 810297 w 4172783"/>
              <a:gd name="connsiteY5" fmla="*/ 0 h 5164893"/>
              <a:gd name="connsiteX0" fmla="*/ 728521 w 4091007"/>
              <a:gd name="connsiteY0" fmla="*/ 0 h 5164893"/>
              <a:gd name="connsiteX1" fmla="*/ 4090628 w 4091007"/>
              <a:gd name="connsiteY1" fmla="*/ 0 h 5164893"/>
              <a:gd name="connsiteX2" fmla="*/ 4087410 w 4091007"/>
              <a:gd name="connsiteY2" fmla="*/ 5164893 h 5164893"/>
              <a:gd name="connsiteX3" fmla="*/ 520418 w 4091007"/>
              <a:gd name="connsiteY3" fmla="*/ 5164893 h 5164893"/>
              <a:gd name="connsiteX4" fmla="*/ 0 w 4091007"/>
              <a:gd name="connsiteY4" fmla="*/ 385865 h 5164893"/>
              <a:gd name="connsiteX5" fmla="*/ 728521 w 4091007"/>
              <a:gd name="connsiteY5" fmla="*/ 0 h 5164893"/>
              <a:gd name="connsiteX0" fmla="*/ 728521 w 4091007"/>
              <a:gd name="connsiteY0" fmla="*/ 0 h 5164893"/>
              <a:gd name="connsiteX1" fmla="*/ 4090628 w 4091007"/>
              <a:gd name="connsiteY1" fmla="*/ 0 h 5164893"/>
              <a:gd name="connsiteX2" fmla="*/ 4087410 w 4091007"/>
              <a:gd name="connsiteY2" fmla="*/ 5164893 h 5164893"/>
              <a:gd name="connsiteX3" fmla="*/ 669101 w 4091007"/>
              <a:gd name="connsiteY3" fmla="*/ 5150024 h 5164893"/>
              <a:gd name="connsiteX4" fmla="*/ 0 w 4091007"/>
              <a:gd name="connsiteY4" fmla="*/ 385865 h 5164893"/>
              <a:gd name="connsiteX5" fmla="*/ 728521 w 4091007"/>
              <a:gd name="connsiteY5" fmla="*/ 0 h 5164893"/>
              <a:gd name="connsiteX0" fmla="*/ 512931 w 4091007"/>
              <a:gd name="connsiteY0" fmla="*/ 0 h 5164893"/>
              <a:gd name="connsiteX1" fmla="*/ 4090628 w 4091007"/>
              <a:gd name="connsiteY1" fmla="*/ 0 h 5164893"/>
              <a:gd name="connsiteX2" fmla="*/ 4087410 w 4091007"/>
              <a:gd name="connsiteY2" fmla="*/ 5164893 h 5164893"/>
              <a:gd name="connsiteX3" fmla="*/ 669101 w 4091007"/>
              <a:gd name="connsiteY3" fmla="*/ 5150024 h 5164893"/>
              <a:gd name="connsiteX4" fmla="*/ 0 w 4091007"/>
              <a:gd name="connsiteY4" fmla="*/ 385865 h 5164893"/>
              <a:gd name="connsiteX5" fmla="*/ 512931 w 4091007"/>
              <a:gd name="connsiteY5" fmla="*/ 0 h 5164893"/>
              <a:gd name="connsiteX0" fmla="*/ 512931 w 4216950"/>
              <a:gd name="connsiteY0" fmla="*/ 0 h 5370633"/>
              <a:gd name="connsiteX1" fmla="*/ 4090628 w 4216950"/>
              <a:gd name="connsiteY1" fmla="*/ 0 h 5370633"/>
              <a:gd name="connsiteX2" fmla="*/ 4216950 w 4216950"/>
              <a:gd name="connsiteY2" fmla="*/ 5370633 h 5370633"/>
              <a:gd name="connsiteX3" fmla="*/ 669101 w 4216950"/>
              <a:gd name="connsiteY3" fmla="*/ 5150024 h 5370633"/>
              <a:gd name="connsiteX4" fmla="*/ 0 w 4216950"/>
              <a:gd name="connsiteY4" fmla="*/ 385865 h 5370633"/>
              <a:gd name="connsiteX5" fmla="*/ 512931 w 4216950"/>
              <a:gd name="connsiteY5" fmla="*/ 0 h 5370633"/>
              <a:gd name="connsiteX0" fmla="*/ 512931 w 4091007"/>
              <a:gd name="connsiteY0" fmla="*/ 0 h 5157273"/>
              <a:gd name="connsiteX1" fmla="*/ 4090628 w 4091007"/>
              <a:gd name="connsiteY1" fmla="*/ 0 h 5157273"/>
              <a:gd name="connsiteX2" fmla="*/ 4087410 w 4091007"/>
              <a:gd name="connsiteY2" fmla="*/ 5157273 h 5157273"/>
              <a:gd name="connsiteX3" fmla="*/ 669101 w 4091007"/>
              <a:gd name="connsiteY3" fmla="*/ 5150024 h 5157273"/>
              <a:gd name="connsiteX4" fmla="*/ 0 w 4091007"/>
              <a:gd name="connsiteY4" fmla="*/ 385865 h 5157273"/>
              <a:gd name="connsiteX5" fmla="*/ 512931 w 4091007"/>
              <a:gd name="connsiteY5" fmla="*/ 0 h 5157273"/>
              <a:gd name="connsiteX0" fmla="*/ 533402 w 4111478"/>
              <a:gd name="connsiteY0" fmla="*/ 0 h 5157273"/>
              <a:gd name="connsiteX1" fmla="*/ 4111099 w 4111478"/>
              <a:gd name="connsiteY1" fmla="*/ 0 h 5157273"/>
              <a:gd name="connsiteX2" fmla="*/ 4107881 w 4111478"/>
              <a:gd name="connsiteY2" fmla="*/ 5157273 h 5157273"/>
              <a:gd name="connsiteX3" fmla="*/ 689572 w 4111478"/>
              <a:gd name="connsiteY3" fmla="*/ 5150024 h 5157273"/>
              <a:gd name="connsiteX4" fmla="*/ 0 w 4111478"/>
              <a:gd name="connsiteY4" fmla="*/ 379042 h 5157273"/>
              <a:gd name="connsiteX5" fmla="*/ 533402 w 4111478"/>
              <a:gd name="connsiteY5" fmla="*/ 0 h 5157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11478" h="5157273">
                <a:moveTo>
                  <a:pt x="533402" y="0"/>
                </a:moveTo>
                <a:lnTo>
                  <a:pt x="4111099" y="0"/>
                </a:lnTo>
                <a:cubicBezTo>
                  <a:pt x="4113201" y="1721631"/>
                  <a:pt x="4105779" y="3435642"/>
                  <a:pt x="4107881" y="5157273"/>
                </a:cubicBezTo>
                <a:lnTo>
                  <a:pt x="689572" y="5150024"/>
                </a:lnTo>
                <a:lnTo>
                  <a:pt x="0" y="379042"/>
                </a:lnTo>
                <a:lnTo>
                  <a:pt x="533402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76449"/>
            <a:ext cx="1259632" cy="466063"/>
          </a:xfrm>
          <a:prstGeom prst="rect">
            <a:avLst/>
          </a:prstGeom>
        </p:spPr>
      </p:pic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676730" y="236450"/>
            <a:ext cx="4039285" cy="519574"/>
          </a:xfrm>
        </p:spPr>
        <p:txBody>
          <a:bodyPr anchor="t">
            <a:noAutofit/>
          </a:bodyPr>
          <a:lstStyle>
            <a:lvl1pPr algn="l">
              <a:defRPr sz="2800" b="1" baseline="0">
                <a:latin typeface="Titillium" panose="00000500000000000000" pitchFamily="50" charset="0"/>
              </a:defRPr>
            </a:lvl1pPr>
          </a:lstStyle>
          <a:p>
            <a:r>
              <a:rPr lang="de-DE" dirty="0"/>
              <a:t>Überschrift 1</a:t>
            </a:r>
            <a:endParaRPr lang="de-CH" dirty="0"/>
          </a:p>
        </p:txBody>
      </p:sp>
      <p:sp>
        <p:nvSpPr>
          <p:cNvPr id="14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78698" y="615164"/>
            <a:ext cx="4038266" cy="461665"/>
          </a:xfrm>
        </p:spPr>
        <p:txBody>
          <a:bodyPr>
            <a:noAutofit/>
          </a:bodyPr>
          <a:lstStyle>
            <a:lvl1pPr marL="0" indent="0">
              <a:buNone/>
              <a:defRPr sz="2400" b="0" baseline="0">
                <a:solidFill>
                  <a:srgbClr val="009EE3"/>
                </a:solidFill>
                <a:latin typeface="Titillium" pitchFamily="50" charset="0"/>
              </a:defRPr>
            </a:lvl1pPr>
          </a:lstStyle>
          <a:p>
            <a:pPr lvl="0"/>
            <a:r>
              <a:rPr lang="de-CH" dirty="0"/>
              <a:t>Überschrift 2</a:t>
            </a:r>
          </a:p>
        </p:txBody>
      </p:sp>
      <p:sp>
        <p:nvSpPr>
          <p:cNvPr id="9" name="Inhaltsplatzhalter 3"/>
          <p:cNvSpPr>
            <a:spLocks noGrp="1"/>
          </p:cNvSpPr>
          <p:nvPr>
            <p:ph sz="quarter" idx="18"/>
          </p:nvPr>
        </p:nvSpPr>
        <p:spPr>
          <a:xfrm>
            <a:off x="678697" y="1420911"/>
            <a:ext cx="4045710" cy="3167063"/>
          </a:xfrm>
        </p:spPr>
        <p:txBody>
          <a:bodyPr>
            <a:normAutofit/>
          </a:bodyPr>
          <a:lstStyle>
            <a:lvl1pPr marL="271463" indent="-271463">
              <a:defRPr sz="1800"/>
            </a:lvl1pPr>
            <a:lvl2pPr marL="742950" indent="-285750">
              <a:buSzPct val="60000"/>
              <a:buFont typeface="Wingdings 2" panose="05020102010507070707" pitchFamily="18" charset="2"/>
              <a:buChar char=""/>
              <a:defRPr sz="1800"/>
            </a:lvl2pPr>
            <a:lvl3pPr marL="1143000" indent="-228600">
              <a:buSzPct val="70000"/>
              <a:buFont typeface="Wingdings 2" panose="05020102010507070707" pitchFamily="18" charset="2"/>
              <a:buChar char=""/>
              <a:defRPr sz="1600"/>
            </a:lvl3pPr>
            <a:lvl4pPr marL="1600200" indent="-228600">
              <a:buSzPct val="40000"/>
              <a:buFont typeface="Wingdings 2" panose="05020102010507070707" pitchFamily="18" charset="2"/>
              <a:buChar char="¿"/>
              <a:defRPr sz="1600">
                <a:latin typeface="Titillium" panose="00000500000000000000" pitchFamily="50" charset="0"/>
              </a:defRPr>
            </a:lvl4pPr>
            <a:lvl5pPr>
              <a:defRPr sz="1600">
                <a:latin typeface="Titillium" panose="00000500000000000000" pitchFamily="50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</p:spTree>
    <p:extLst>
      <p:ext uri="{BB962C8B-B14F-4D97-AF65-F5344CB8AC3E}">
        <p14:creationId xmlns:p14="http://schemas.microsoft.com/office/powerpoint/2010/main" val="2157526615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pos="113" userDrawn="1">
          <p15:clr>
            <a:srgbClr val="FBAE40"/>
          </p15:clr>
        </p15:guide>
        <p15:guide id="2" pos="3173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/Untertitel/Zwischentitel + Inhalt, Bildsqu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liennummernplatzhalter 5"/>
          <p:cNvSpPr txBox="1">
            <a:spLocks/>
          </p:cNvSpPr>
          <p:nvPr userDrawn="1"/>
        </p:nvSpPr>
        <p:spPr>
          <a:xfrm>
            <a:off x="8573872" y="267494"/>
            <a:ext cx="467072" cy="21602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914400" rtl="0" eaLnBrk="1" latinLnBrk="0" hangingPunct="1">
              <a:defRPr sz="900" kern="1200">
                <a:solidFill>
                  <a:schemeClr val="tx1"/>
                </a:solidFill>
                <a:latin typeface="TitilliumText25L" pitchFamily="50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CH" dirty="0">
              <a:latin typeface="Titillium" pitchFamily="50" charset="0"/>
            </a:endParaRPr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6"/>
          </p:nvPr>
        </p:nvSpPr>
        <p:spPr>
          <a:xfrm>
            <a:off x="5045644" y="0"/>
            <a:ext cx="4111478" cy="5157273"/>
          </a:xfrm>
          <a:custGeom>
            <a:avLst/>
            <a:gdLst>
              <a:gd name="connsiteX0" fmla="*/ 0 w 3311525"/>
              <a:gd name="connsiteY0" fmla="*/ 0 h 3216275"/>
              <a:gd name="connsiteX1" fmla="*/ 3311525 w 3311525"/>
              <a:gd name="connsiteY1" fmla="*/ 0 h 3216275"/>
              <a:gd name="connsiteX2" fmla="*/ 3311525 w 3311525"/>
              <a:gd name="connsiteY2" fmla="*/ 3216275 h 3216275"/>
              <a:gd name="connsiteX3" fmla="*/ 0 w 3311525"/>
              <a:gd name="connsiteY3" fmla="*/ 3216275 h 3216275"/>
              <a:gd name="connsiteX4" fmla="*/ 0 w 3311525"/>
              <a:gd name="connsiteY4" fmla="*/ 0 h 3216275"/>
              <a:gd name="connsiteX0" fmla="*/ 195492 w 3311525"/>
              <a:gd name="connsiteY0" fmla="*/ 0 h 3449605"/>
              <a:gd name="connsiteX1" fmla="*/ 3311525 w 3311525"/>
              <a:gd name="connsiteY1" fmla="*/ 233330 h 3449605"/>
              <a:gd name="connsiteX2" fmla="*/ 3311525 w 3311525"/>
              <a:gd name="connsiteY2" fmla="*/ 3449605 h 3449605"/>
              <a:gd name="connsiteX3" fmla="*/ 0 w 3311525"/>
              <a:gd name="connsiteY3" fmla="*/ 3449605 h 3449605"/>
              <a:gd name="connsiteX4" fmla="*/ 195492 w 3311525"/>
              <a:gd name="connsiteY4" fmla="*/ 0 h 3449605"/>
              <a:gd name="connsiteX0" fmla="*/ 195492 w 3311525"/>
              <a:gd name="connsiteY0" fmla="*/ 0 h 3449605"/>
              <a:gd name="connsiteX1" fmla="*/ 3311525 w 3311525"/>
              <a:gd name="connsiteY1" fmla="*/ 233330 h 3449605"/>
              <a:gd name="connsiteX2" fmla="*/ 3311525 w 3311525"/>
              <a:gd name="connsiteY2" fmla="*/ 3449605 h 3449605"/>
              <a:gd name="connsiteX3" fmla="*/ 0 w 3311525"/>
              <a:gd name="connsiteY3" fmla="*/ 3449605 h 3449605"/>
              <a:gd name="connsiteX4" fmla="*/ 166961 w 3311525"/>
              <a:gd name="connsiteY4" fmla="*/ 330495 h 3449605"/>
              <a:gd name="connsiteX5" fmla="*/ 195492 w 3311525"/>
              <a:gd name="connsiteY5" fmla="*/ 0 h 3449605"/>
              <a:gd name="connsiteX0" fmla="*/ 356454 w 3472487"/>
              <a:gd name="connsiteY0" fmla="*/ 16347 h 3465952"/>
              <a:gd name="connsiteX1" fmla="*/ 3472487 w 3472487"/>
              <a:gd name="connsiteY1" fmla="*/ 249677 h 3465952"/>
              <a:gd name="connsiteX2" fmla="*/ 3472487 w 3472487"/>
              <a:gd name="connsiteY2" fmla="*/ 3465952 h 3465952"/>
              <a:gd name="connsiteX3" fmla="*/ 160962 w 3472487"/>
              <a:gd name="connsiteY3" fmla="*/ 3465952 h 3465952"/>
              <a:gd name="connsiteX4" fmla="*/ 0 w 3472487"/>
              <a:gd name="connsiteY4" fmla="*/ 0 h 3465952"/>
              <a:gd name="connsiteX5" fmla="*/ 356454 w 3472487"/>
              <a:gd name="connsiteY5" fmla="*/ 16347 h 3465952"/>
              <a:gd name="connsiteX0" fmla="*/ 463659 w 3472487"/>
              <a:gd name="connsiteY0" fmla="*/ 0 h 4458598"/>
              <a:gd name="connsiteX1" fmla="*/ 3472487 w 3472487"/>
              <a:gd name="connsiteY1" fmla="*/ 1242323 h 4458598"/>
              <a:gd name="connsiteX2" fmla="*/ 3472487 w 3472487"/>
              <a:gd name="connsiteY2" fmla="*/ 4458598 h 4458598"/>
              <a:gd name="connsiteX3" fmla="*/ 160962 w 3472487"/>
              <a:gd name="connsiteY3" fmla="*/ 4458598 h 4458598"/>
              <a:gd name="connsiteX4" fmla="*/ 0 w 3472487"/>
              <a:gd name="connsiteY4" fmla="*/ 992646 h 4458598"/>
              <a:gd name="connsiteX5" fmla="*/ 463659 w 3472487"/>
              <a:gd name="connsiteY5" fmla="*/ 0 h 4458598"/>
              <a:gd name="connsiteX0" fmla="*/ 463659 w 3806716"/>
              <a:gd name="connsiteY0" fmla="*/ 0 h 4458598"/>
              <a:gd name="connsiteX1" fmla="*/ 3806716 w 3806716"/>
              <a:gd name="connsiteY1" fmla="*/ 0 h 4458598"/>
              <a:gd name="connsiteX2" fmla="*/ 3472487 w 3806716"/>
              <a:gd name="connsiteY2" fmla="*/ 4458598 h 4458598"/>
              <a:gd name="connsiteX3" fmla="*/ 160962 w 3806716"/>
              <a:gd name="connsiteY3" fmla="*/ 4458598 h 4458598"/>
              <a:gd name="connsiteX4" fmla="*/ 0 w 3806716"/>
              <a:gd name="connsiteY4" fmla="*/ 992646 h 4458598"/>
              <a:gd name="connsiteX5" fmla="*/ 463659 w 3806716"/>
              <a:gd name="connsiteY5" fmla="*/ 0 h 4458598"/>
              <a:gd name="connsiteX0" fmla="*/ 463659 w 3813023"/>
              <a:gd name="connsiteY0" fmla="*/ 0 h 5164893"/>
              <a:gd name="connsiteX1" fmla="*/ 3806716 w 3813023"/>
              <a:gd name="connsiteY1" fmla="*/ 0 h 5164893"/>
              <a:gd name="connsiteX2" fmla="*/ 3813023 w 3813023"/>
              <a:gd name="connsiteY2" fmla="*/ 5164893 h 5164893"/>
              <a:gd name="connsiteX3" fmla="*/ 160962 w 3813023"/>
              <a:gd name="connsiteY3" fmla="*/ 4458598 h 5164893"/>
              <a:gd name="connsiteX4" fmla="*/ 0 w 3813023"/>
              <a:gd name="connsiteY4" fmla="*/ 992646 h 5164893"/>
              <a:gd name="connsiteX5" fmla="*/ 463659 w 3813023"/>
              <a:gd name="connsiteY5" fmla="*/ 0 h 5164893"/>
              <a:gd name="connsiteX0" fmla="*/ 463659 w 3813023"/>
              <a:gd name="connsiteY0" fmla="*/ 0 h 5171199"/>
              <a:gd name="connsiteX1" fmla="*/ 3806716 w 3813023"/>
              <a:gd name="connsiteY1" fmla="*/ 0 h 5171199"/>
              <a:gd name="connsiteX2" fmla="*/ 3813023 w 3813023"/>
              <a:gd name="connsiteY2" fmla="*/ 5164893 h 5171199"/>
              <a:gd name="connsiteX3" fmla="*/ 154656 w 3813023"/>
              <a:gd name="connsiteY3" fmla="*/ 5171199 h 5171199"/>
              <a:gd name="connsiteX4" fmla="*/ 0 w 3813023"/>
              <a:gd name="connsiteY4" fmla="*/ 992646 h 5171199"/>
              <a:gd name="connsiteX5" fmla="*/ 463659 w 3813023"/>
              <a:gd name="connsiteY5" fmla="*/ 0 h 5171199"/>
              <a:gd name="connsiteX0" fmla="*/ 728520 w 4077884"/>
              <a:gd name="connsiteY0" fmla="*/ 0 h 5171199"/>
              <a:gd name="connsiteX1" fmla="*/ 4071577 w 4077884"/>
              <a:gd name="connsiteY1" fmla="*/ 0 h 5171199"/>
              <a:gd name="connsiteX2" fmla="*/ 4077884 w 4077884"/>
              <a:gd name="connsiteY2" fmla="*/ 5164893 h 5171199"/>
              <a:gd name="connsiteX3" fmla="*/ 419517 w 4077884"/>
              <a:gd name="connsiteY3" fmla="*/ 5171199 h 5171199"/>
              <a:gd name="connsiteX4" fmla="*/ 0 w 4077884"/>
              <a:gd name="connsiteY4" fmla="*/ 519681 h 5171199"/>
              <a:gd name="connsiteX5" fmla="*/ 728520 w 4077884"/>
              <a:gd name="connsiteY5" fmla="*/ 0 h 5171199"/>
              <a:gd name="connsiteX0" fmla="*/ 728520 w 4077884"/>
              <a:gd name="connsiteY0" fmla="*/ 0 h 5164893"/>
              <a:gd name="connsiteX1" fmla="*/ 4071577 w 4077884"/>
              <a:gd name="connsiteY1" fmla="*/ 0 h 5164893"/>
              <a:gd name="connsiteX2" fmla="*/ 4077884 w 4077884"/>
              <a:gd name="connsiteY2" fmla="*/ 5164893 h 5164893"/>
              <a:gd name="connsiteX3" fmla="*/ 520417 w 4077884"/>
              <a:gd name="connsiteY3" fmla="*/ 5164893 h 5164893"/>
              <a:gd name="connsiteX4" fmla="*/ 0 w 4077884"/>
              <a:gd name="connsiteY4" fmla="*/ 519681 h 5164893"/>
              <a:gd name="connsiteX5" fmla="*/ 728520 w 4077884"/>
              <a:gd name="connsiteY5" fmla="*/ 0 h 5164893"/>
              <a:gd name="connsiteX0" fmla="*/ 728520 w 4090807"/>
              <a:gd name="connsiteY0" fmla="*/ 0 h 5164893"/>
              <a:gd name="connsiteX1" fmla="*/ 4090627 w 4090807"/>
              <a:gd name="connsiteY1" fmla="*/ 0 h 5164893"/>
              <a:gd name="connsiteX2" fmla="*/ 4077884 w 4090807"/>
              <a:gd name="connsiteY2" fmla="*/ 5164893 h 5164893"/>
              <a:gd name="connsiteX3" fmla="*/ 520417 w 4090807"/>
              <a:gd name="connsiteY3" fmla="*/ 5164893 h 5164893"/>
              <a:gd name="connsiteX4" fmla="*/ 0 w 4090807"/>
              <a:gd name="connsiteY4" fmla="*/ 519681 h 5164893"/>
              <a:gd name="connsiteX5" fmla="*/ 728520 w 4090807"/>
              <a:gd name="connsiteY5" fmla="*/ 0 h 5164893"/>
              <a:gd name="connsiteX0" fmla="*/ 728520 w 4091006"/>
              <a:gd name="connsiteY0" fmla="*/ 0 h 5164893"/>
              <a:gd name="connsiteX1" fmla="*/ 4090627 w 4091006"/>
              <a:gd name="connsiteY1" fmla="*/ 0 h 5164893"/>
              <a:gd name="connsiteX2" fmla="*/ 4087409 w 4091006"/>
              <a:gd name="connsiteY2" fmla="*/ 5164893 h 5164893"/>
              <a:gd name="connsiteX3" fmla="*/ 520417 w 4091006"/>
              <a:gd name="connsiteY3" fmla="*/ 5164893 h 5164893"/>
              <a:gd name="connsiteX4" fmla="*/ 0 w 4091006"/>
              <a:gd name="connsiteY4" fmla="*/ 519681 h 5164893"/>
              <a:gd name="connsiteX5" fmla="*/ 728520 w 4091006"/>
              <a:gd name="connsiteY5" fmla="*/ 0 h 5164893"/>
              <a:gd name="connsiteX0" fmla="*/ 735955 w 4098441"/>
              <a:gd name="connsiteY0" fmla="*/ 0 h 5164893"/>
              <a:gd name="connsiteX1" fmla="*/ 4098062 w 4098441"/>
              <a:gd name="connsiteY1" fmla="*/ 0 h 5164893"/>
              <a:gd name="connsiteX2" fmla="*/ 4094844 w 4098441"/>
              <a:gd name="connsiteY2" fmla="*/ 5164893 h 5164893"/>
              <a:gd name="connsiteX3" fmla="*/ 527852 w 4098441"/>
              <a:gd name="connsiteY3" fmla="*/ 5164893 h 5164893"/>
              <a:gd name="connsiteX4" fmla="*/ 0 w 4098441"/>
              <a:gd name="connsiteY4" fmla="*/ 333827 h 5164893"/>
              <a:gd name="connsiteX5" fmla="*/ 735955 w 4098441"/>
              <a:gd name="connsiteY5" fmla="*/ 0 h 5164893"/>
              <a:gd name="connsiteX0" fmla="*/ 810297 w 4172783"/>
              <a:gd name="connsiteY0" fmla="*/ 0 h 5164893"/>
              <a:gd name="connsiteX1" fmla="*/ 4172404 w 4172783"/>
              <a:gd name="connsiteY1" fmla="*/ 0 h 5164893"/>
              <a:gd name="connsiteX2" fmla="*/ 4169186 w 4172783"/>
              <a:gd name="connsiteY2" fmla="*/ 5164893 h 5164893"/>
              <a:gd name="connsiteX3" fmla="*/ 602194 w 4172783"/>
              <a:gd name="connsiteY3" fmla="*/ 5164893 h 5164893"/>
              <a:gd name="connsiteX4" fmla="*/ 0 w 4172783"/>
              <a:gd name="connsiteY4" fmla="*/ 370997 h 5164893"/>
              <a:gd name="connsiteX5" fmla="*/ 810297 w 4172783"/>
              <a:gd name="connsiteY5" fmla="*/ 0 h 5164893"/>
              <a:gd name="connsiteX0" fmla="*/ 728521 w 4091007"/>
              <a:gd name="connsiteY0" fmla="*/ 0 h 5164893"/>
              <a:gd name="connsiteX1" fmla="*/ 4090628 w 4091007"/>
              <a:gd name="connsiteY1" fmla="*/ 0 h 5164893"/>
              <a:gd name="connsiteX2" fmla="*/ 4087410 w 4091007"/>
              <a:gd name="connsiteY2" fmla="*/ 5164893 h 5164893"/>
              <a:gd name="connsiteX3" fmla="*/ 520418 w 4091007"/>
              <a:gd name="connsiteY3" fmla="*/ 5164893 h 5164893"/>
              <a:gd name="connsiteX4" fmla="*/ 0 w 4091007"/>
              <a:gd name="connsiteY4" fmla="*/ 385865 h 5164893"/>
              <a:gd name="connsiteX5" fmla="*/ 728521 w 4091007"/>
              <a:gd name="connsiteY5" fmla="*/ 0 h 5164893"/>
              <a:gd name="connsiteX0" fmla="*/ 728521 w 4091007"/>
              <a:gd name="connsiteY0" fmla="*/ 0 h 5164893"/>
              <a:gd name="connsiteX1" fmla="*/ 4090628 w 4091007"/>
              <a:gd name="connsiteY1" fmla="*/ 0 h 5164893"/>
              <a:gd name="connsiteX2" fmla="*/ 4087410 w 4091007"/>
              <a:gd name="connsiteY2" fmla="*/ 5164893 h 5164893"/>
              <a:gd name="connsiteX3" fmla="*/ 669101 w 4091007"/>
              <a:gd name="connsiteY3" fmla="*/ 5150024 h 5164893"/>
              <a:gd name="connsiteX4" fmla="*/ 0 w 4091007"/>
              <a:gd name="connsiteY4" fmla="*/ 385865 h 5164893"/>
              <a:gd name="connsiteX5" fmla="*/ 728521 w 4091007"/>
              <a:gd name="connsiteY5" fmla="*/ 0 h 5164893"/>
              <a:gd name="connsiteX0" fmla="*/ 512931 w 4091007"/>
              <a:gd name="connsiteY0" fmla="*/ 0 h 5164893"/>
              <a:gd name="connsiteX1" fmla="*/ 4090628 w 4091007"/>
              <a:gd name="connsiteY1" fmla="*/ 0 h 5164893"/>
              <a:gd name="connsiteX2" fmla="*/ 4087410 w 4091007"/>
              <a:gd name="connsiteY2" fmla="*/ 5164893 h 5164893"/>
              <a:gd name="connsiteX3" fmla="*/ 669101 w 4091007"/>
              <a:gd name="connsiteY3" fmla="*/ 5150024 h 5164893"/>
              <a:gd name="connsiteX4" fmla="*/ 0 w 4091007"/>
              <a:gd name="connsiteY4" fmla="*/ 385865 h 5164893"/>
              <a:gd name="connsiteX5" fmla="*/ 512931 w 4091007"/>
              <a:gd name="connsiteY5" fmla="*/ 0 h 5164893"/>
              <a:gd name="connsiteX0" fmla="*/ 512931 w 4216950"/>
              <a:gd name="connsiteY0" fmla="*/ 0 h 5370633"/>
              <a:gd name="connsiteX1" fmla="*/ 4090628 w 4216950"/>
              <a:gd name="connsiteY1" fmla="*/ 0 h 5370633"/>
              <a:gd name="connsiteX2" fmla="*/ 4216950 w 4216950"/>
              <a:gd name="connsiteY2" fmla="*/ 5370633 h 5370633"/>
              <a:gd name="connsiteX3" fmla="*/ 669101 w 4216950"/>
              <a:gd name="connsiteY3" fmla="*/ 5150024 h 5370633"/>
              <a:gd name="connsiteX4" fmla="*/ 0 w 4216950"/>
              <a:gd name="connsiteY4" fmla="*/ 385865 h 5370633"/>
              <a:gd name="connsiteX5" fmla="*/ 512931 w 4216950"/>
              <a:gd name="connsiteY5" fmla="*/ 0 h 5370633"/>
              <a:gd name="connsiteX0" fmla="*/ 512931 w 4091007"/>
              <a:gd name="connsiteY0" fmla="*/ 0 h 5157273"/>
              <a:gd name="connsiteX1" fmla="*/ 4090628 w 4091007"/>
              <a:gd name="connsiteY1" fmla="*/ 0 h 5157273"/>
              <a:gd name="connsiteX2" fmla="*/ 4087410 w 4091007"/>
              <a:gd name="connsiteY2" fmla="*/ 5157273 h 5157273"/>
              <a:gd name="connsiteX3" fmla="*/ 669101 w 4091007"/>
              <a:gd name="connsiteY3" fmla="*/ 5150024 h 5157273"/>
              <a:gd name="connsiteX4" fmla="*/ 0 w 4091007"/>
              <a:gd name="connsiteY4" fmla="*/ 385865 h 5157273"/>
              <a:gd name="connsiteX5" fmla="*/ 512931 w 4091007"/>
              <a:gd name="connsiteY5" fmla="*/ 0 h 5157273"/>
              <a:gd name="connsiteX0" fmla="*/ 533402 w 4111478"/>
              <a:gd name="connsiteY0" fmla="*/ 0 h 5157273"/>
              <a:gd name="connsiteX1" fmla="*/ 4111099 w 4111478"/>
              <a:gd name="connsiteY1" fmla="*/ 0 h 5157273"/>
              <a:gd name="connsiteX2" fmla="*/ 4107881 w 4111478"/>
              <a:gd name="connsiteY2" fmla="*/ 5157273 h 5157273"/>
              <a:gd name="connsiteX3" fmla="*/ 689572 w 4111478"/>
              <a:gd name="connsiteY3" fmla="*/ 5150024 h 5157273"/>
              <a:gd name="connsiteX4" fmla="*/ 0 w 4111478"/>
              <a:gd name="connsiteY4" fmla="*/ 379042 h 5157273"/>
              <a:gd name="connsiteX5" fmla="*/ 533402 w 4111478"/>
              <a:gd name="connsiteY5" fmla="*/ 0 h 5157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11478" h="5157273">
                <a:moveTo>
                  <a:pt x="533402" y="0"/>
                </a:moveTo>
                <a:lnTo>
                  <a:pt x="4111099" y="0"/>
                </a:lnTo>
                <a:cubicBezTo>
                  <a:pt x="4113201" y="1721631"/>
                  <a:pt x="4105779" y="3435642"/>
                  <a:pt x="4107881" y="5157273"/>
                </a:cubicBezTo>
                <a:lnTo>
                  <a:pt x="689572" y="5150024"/>
                </a:lnTo>
                <a:lnTo>
                  <a:pt x="0" y="379042"/>
                </a:lnTo>
                <a:lnTo>
                  <a:pt x="533402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76449"/>
            <a:ext cx="1259632" cy="466063"/>
          </a:xfrm>
          <a:prstGeom prst="rect">
            <a:avLst/>
          </a:prstGeom>
        </p:spPr>
      </p:pic>
      <p:sp>
        <p:nvSpPr>
          <p:cNvPr id="3" name="Textplatzhalter 2"/>
          <p:cNvSpPr>
            <a:spLocks noGrp="1"/>
          </p:cNvSpPr>
          <p:nvPr>
            <p:ph type="body" sz="quarter" idx="17" hasCustomPrompt="1"/>
          </p:nvPr>
        </p:nvSpPr>
        <p:spPr>
          <a:xfrm>
            <a:off x="668338" y="1419225"/>
            <a:ext cx="4048125" cy="371475"/>
          </a:xfrm>
        </p:spPr>
        <p:txBody>
          <a:bodyPr>
            <a:noAutofit/>
          </a:bodyPr>
          <a:lstStyle>
            <a:lvl1pPr marL="0" indent="0">
              <a:buNone/>
              <a:defRPr sz="1900" b="0"/>
            </a:lvl1pPr>
          </a:lstStyle>
          <a:p>
            <a:pPr lvl="0"/>
            <a:r>
              <a:rPr lang="de-CH" dirty="0"/>
              <a:t>Überschrift 3</a:t>
            </a: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676730" y="236450"/>
            <a:ext cx="4039285" cy="519574"/>
          </a:xfrm>
        </p:spPr>
        <p:txBody>
          <a:bodyPr anchor="t">
            <a:noAutofit/>
          </a:bodyPr>
          <a:lstStyle>
            <a:lvl1pPr algn="l">
              <a:defRPr sz="2800" b="1" baseline="0">
                <a:latin typeface="Titillium" panose="00000500000000000000" pitchFamily="50" charset="0"/>
              </a:defRPr>
            </a:lvl1pPr>
          </a:lstStyle>
          <a:p>
            <a:r>
              <a:rPr lang="de-DE" dirty="0"/>
              <a:t>Überschrift 1</a:t>
            </a:r>
            <a:endParaRPr lang="de-CH" dirty="0"/>
          </a:p>
        </p:txBody>
      </p:sp>
      <p:sp>
        <p:nvSpPr>
          <p:cNvPr id="14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78698" y="615164"/>
            <a:ext cx="4038266" cy="461665"/>
          </a:xfrm>
        </p:spPr>
        <p:txBody>
          <a:bodyPr>
            <a:noAutofit/>
          </a:bodyPr>
          <a:lstStyle>
            <a:lvl1pPr marL="0" indent="0">
              <a:buNone/>
              <a:defRPr sz="2400" b="0" baseline="0">
                <a:solidFill>
                  <a:srgbClr val="009EE3"/>
                </a:solidFill>
                <a:latin typeface="Titillium" pitchFamily="50" charset="0"/>
              </a:defRPr>
            </a:lvl1pPr>
          </a:lstStyle>
          <a:p>
            <a:pPr lvl="0"/>
            <a:r>
              <a:rPr lang="de-CH" dirty="0"/>
              <a:t>Überschrift 2</a:t>
            </a:r>
          </a:p>
        </p:txBody>
      </p:sp>
      <p:sp>
        <p:nvSpPr>
          <p:cNvPr id="11" name="Inhaltsplatzhalter 3"/>
          <p:cNvSpPr>
            <a:spLocks noGrp="1"/>
          </p:cNvSpPr>
          <p:nvPr>
            <p:ph sz="quarter" idx="18"/>
          </p:nvPr>
        </p:nvSpPr>
        <p:spPr>
          <a:xfrm>
            <a:off x="678697" y="1790700"/>
            <a:ext cx="4045710" cy="2797274"/>
          </a:xfrm>
        </p:spPr>
        <p:txBody>
          <a:bodyPr>
            <a:normAutofit/>
          </a:bodyPr>
          <a:lstStyle>
            <a:lvl1pPr marL="271463" indent="-271463">
              <a:defRPr sz="1800"/>
            </a:lvl1pPr>
            <a:lvl2pPr marL="742950" indent="-285750">
              <a:buSzPct val="60000"/>
              <a:buFont typeface="Wingdings 2" panose="05020102010507070707" pitchFamily="18" charset="2"/>
              <a:buChar char=""/>
              <a:defRPr sz="1800"/>
            </a:lvl2pPr>
            <a:lvl3pPr marL="1143000" indent="-228600">
              <a:buSzPct val="70000"/>
              <a:buFont typeface="Wingdings 2" panose="05020102010507070707" pitchFamily="18" charset="2"/>
              <a:buChar char=""/>
              <a:defRPr sz="1600"/>
            </a:lvl3pPr>
            <a:lvl4pPr marL="1600200" indent="-228600">
              <a:buSzPct val="40000"/>
              <a:buFont typeface="Wingdings 2" panose="05020102010507070707" pitchFamily="18" charset="2"/>
              <a:buChar char="¿"/>
              <a:defRPr sz="1600">
                <a:latin typeface="Titillium" panose="00000500000000000000" pitchFamily="50" charset="0"/>
              </a:defRPr>
            </a:lvl4pPr>
            <a:lvl5pPr>
              <a:defRPr sz="1600">
                <a:latin typeface="Titillium" panose="00000500000000000000" pitchFamily="50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</p:spTree>
    <p:extLst>
      <p:ext uri="{BB962C8B-B14F-4D97-AF65-F5344CB8AC3E}">
        <p14:creationId xmlns:p14="http://schemas.microsoft.com/office/powerpoint/2010/main" val="2352749954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pos="113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2819447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49" r:id="rId2"/>
    <p:sldLayoutId id="2147483884" r:id="rId3"/>
    <p:sldLayoutId id="2147483887" r:id="rId4"/>
    <p:sldLayoutId id="2147483897" r:id="rId5"/>
    <p:sldLayoutId id="2147483869" r:id="rId6"/>
    <p:sldLayoutId id="2147483898" r:id="rId7"/>
    <p:sldLayoutId id="2147483870" r:id="rId8"/>
    <p:sldLayoutId id="2147483888" r:id="rId9"/>
    <p:sldLayoutId id="2147483900" r:id="rId10"/>
    <p:sldLayoutId id="2147483872" r:id="rId11"/>
    <p:sldLayoutId id="2147483907" r:id="rId12"/>
    <p:sldLayoutId id="2147483913" r:id="rId13"/>
    <p:sldLayoutId id="2147483844" r:id="rId14"/>
    <p:sldLayoutId id="2147483902" r:id="rId15"/>
    <p:sldLayoutId id="2147483820" r:id="rId16"/>
    <p:sldLayoutId id="2147483903" r:id="rId17"/>
    <p:sldLayoutId id="2147483873" r:id="rId18"/>
    <p:sldLayoutId id="2147483890" r:id="rId19"/>
    <p:sldLayoutId id="2147483905" r:id="rId20"/>
    <p:sldLayoutId id="2147483862" r:id="rId21"/>
    <p:sldLayoutId id="2147483878" r:id="rId22"/>
    <p:sldLayoutId id="2147483858" r:id="rId23"/>
    <p:sldLayoutId id="2147483877" r:id="rId24"/>
    <p:sldLayoutId id="2147483829" r:id="rId25"/>
    <p:sldLayoutId id="2147483790" r:id="rId26"/>
    <p:sldLayoutId id="2147483837" r:id="rId27"/>
    <p:sldLayoutId id="2147483827" r:id="rId28"/>
    <p:sldLayoutId id="2147483789" r:id="rId29"/>
    <p:sldLayoutId id="2147483851" r:id="rId30"/>
    <p:sldLayoutId id="2147483906" r:id="rId31"/>
    <p:sldLayoutId id="2147483883" r:id="rId32"/>
    <p:sldLayoutId id="2147483911" r:id="rId3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Titillium" pitchFamily="50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2000" kern="1200">
          <a:solidFill>
            <a:schemeClr val="tx1"/>
          </a:solidFill>
          <a:latin typeface="Titillium" pitchFamily="50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Tx/>
        <a:buFont typeface="Symbol" pitchFamily="18" charset="2"/>
        <a:buChar char="-"/>
        <a:defRPr sz="1800" kern="1200">
          <a:solidFill>
            <a:schemeClr val="tx1"/>
          </a:solidFill>
          <a:latin typeface="Titillium" pitchFamily="50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Tx/>
        <a:buFont typeface="TitilliumText25L" pitchFamily="50" charset="0"/>
        <a:buChar char="»"/>
        <a:defRPr sz="1600" kern="1200">
          <a:solidFill>
            <a:schemeClr val="tx1"/>
          </a:solidFill>
          <a:latin typeface="Titillium" pitchFamily="50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Tx/>
        <a:buFont typeface="TitilliumText25L" pitchFamily="50" charset="0"/>
        <a:buChar char="»"/>
        <a:defRPr sz="2000" kern="1200">
          <a:solidFill>
            <a:schemeClr val="tx1"/>
          </a:solidFill>
          <a:latin typeface="TitilliumText25L" pitchFamily="50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Tx/>
        <a:buFont typeface="Symbol" pitchFamily="18" charset="2"/>
        <a:buChar char="-"/>
        <a:defRPr sz="2000" kern="1200">
          <a:solidFill>
            <a:schemeClr val="tx1"/>
          </a:solidFill>
          <a:latin typeface="TitilliumText25L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21" userDrawn="1">
          <p15:clr>
            <a:srgbClr val="F26B43"/>
          </p15:clr>
        </p15:guide>
        <p15:guide id="3" orient="horz" pos="147" userDrawn="1">
          <p15:clr>
            <a:srgbClr val="F26B43"/>
          </p15:clr>
        </p15:guide>
        <p15:guide id="4" orient="horz" pos="632" userDrawn="1">
          <p15:clr>
            <a:srgbClr val="F26B43"/>
          </p15:clr>
        </p15:guide>
        <p15:guide id="6" pos="5329" userDrawn="1">
          <p15:clr>
            <a:srgbClr val="F26B43"/>
          </p15:clr>
        </p15:guide>
        <p15:guide id="7" orient="horz" pos="89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Fallstudie Blog: CRUD</a:t>
            </a:r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Webentwicklung Frontend </a:t>
            </a:r>
            <a:r>
              <a:rPr lang="de-CH" dirty="0" err="1"/>
              <a:t>üK</a:t>
            </a:r>
            <a:r>
              <a:rPr lang="de-CH" dirty="0"/>
              <a:t> 294</a:t>
            </a:r>
          </a:p>
        </p:txBody>
      </p:sp>
    </p:spTree>
    <p:extLst>
      <p:ext uri="{BB962C8B-B14F-4D97-AF65-F5344CB8AC3E}">
        <p14:creationId xmlns:p14="http://schemas.microsoft.com/office/powerpoint/2010/main" val="24762759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0A65AFE3-FC95-428C-8A19-FC50C6CD3AF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39552" y="2355726"/>
            <a:ext cx="2237119" cy="360437"/>
          </a:xfrm>
        </p:spPr>
        <p:txBody>
          <a:bodyPr>
            <a:normAutofit lnSpcReduction="10000"/>
          </a:bodyPr>
          <a:lstStyle/>
          <a:p>
            <a:r>
              <a:rPr lang="de-CH" dirty="0"/>
              <a:t>Visual Studio Code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798BBF67-EA26-473E-8CAF-4A933BB0B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ESLINT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AC701E3-550E-43B9-973C-4FE7300E5B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817407"/>
            <a:ext cx="5715000" cy="2200275"/>
          </a:xfrm>
          <a:prstGeom prst="rect">
            <a:avLst/>
          </a:prstGeom>
        </p:spPr>
      </p:pic>
      <p:sp>
        <p:nvSpPr>
          <p:cNvPr id="9" name="Inhaltsplatzhalter 1">
            <a:extLst>
              <a:ext uri="{FF2B5EF4-FFF2-40B4-BE49-F238E27FC236}">
                <a16:creationId xmlns:a16="http://schemas.microsoft.com/office/drawing/2014/main" id="{1C6743A4-6F9F-44E4-BF34-FA22F9058F75}"/>
              </a:ext>
            </a:extLst>
          </p:cNvPr>
          <p:cNvSpPr txBox="1">
            <a:spLocks/>
          </p:cNvSpPr>
          <p:nvPr/>
        </p:nvSpPr>
        <p:spPr>
          <a:xfrm>
            <a:off x="569967" y="1419622"/>
            <a:ext cx="5616625" cy="1561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1463" indent="-271463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Titillium" pitchFamily="50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Tx/>
              <a:buSzPct val="60000"/>
              <a:buFont typeface="Wingdings 2" panose="05020102010507070707" pitchFamily="18" charset="2"/>
              <a:buChar char=""/>
              <a:defRPr sz="1800" kern="1200">
                <a:solidFill>
                  <a:schemeClr val="tx1"/>
                </a:solidFill>
                <a:latin typeface="Titillium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Tx/>
              <a:buSzPct val="70000"/>
              <a:buFont typeface="Wingdings 2" panose="05020102010507070707" pitchFamily="18" charset="2"/>
              <a:buChar char=""/>
              <a:defRPr sz="1600" kern="1200">
                <a:solidFill>
                  <a:schemeClr val="tx1"/>
                </a:solidFill>
                <a:latin typeface="Titillium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Tx/>
              <a:buSzPct val="40000"/>
              <a:buFont typeface="Wingdings 2" panose="05020102010507070707" pitchFamily="18" charset="2"/>
              <a:buChar char="¿"/>
              <a:defRPr sz="1600" kern="1200">
                <a:solidFill>
                  <a:schemeClr val="tx1"/>
                </a:solidFill>
                <a:latin typeface="Titillium" panose="00000500000000000000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Tx/>
              <a:buFont typeface="Symbol" pitchFamily="18" charset="2"/>
              <a:buChar char="-"/>
              <a:defRPr sz="1600" kern="1200">
                <a:solidFill>
                  <a:schemeClr val="tx1"/>
                </a:solidFill>
                <a:latin typeface="Titillium" panose="00000500000000000000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 err="1"/>
              <a:t>WebStorm</a:t>
            </a:r>
            <a:endParaRPr lang="de-CH" dirty="0"/>
          </a:p>
          <a:p>
            <a:pPr lvl="1"/>
            <a:r>
              <a:rPr lang="de-CH" dirty="0"/>
              <a:t>Bereits integriert, </a:t>
            </a:r>
            <a:r>
              <a:rPr lang="de-CH" dirty="0" err="1"/>
              <a:t>WebStorm</a:t>
            </a:r>
            <a:r>
              <a:rPr lang="de-CH" dirty="0"/>
              <a:t> auf neuste Version updaten!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D954014B-6332-4BDF-ADE3-212550B564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036" y="834908"/>
            <a:ext cx="8495928" cy="47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8352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1BFF56F5-8F8F-4582-B02E-085BEDD9C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7784" y="1851670"/>
            <a:ext cx="3535230" cy="519574"/>
          </a:xfrm>
        </p:spPr>
        <p:txBody>
          <a:bodyPr/>
          <a:lstStyle/>
          <a:p>
            <a:r>
              <a:rPr lang="de-CH" dirty="0"/>
              <a:t>Demo: Fallstudie Blog</a:t>
            </a:r>
          </a:p>
        </p:txBody>
      </p:sp>
    </p:spTree>
    <p:extLst>
      <p:ext uri="{BB962C8B-B14F-4D97-AF65-F5344CB8AC3E}">
        <p14:creationId xmlns:p14="http://schemas.microsoft.com/office/powerpoint/2010/main" val="39847937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8829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B818F344-0C81-47FE-8067-324B46BC3257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DE" dirty="0"/>
              <a:t>Programmiert mittels vorgegebener Technologie und mit Hilfe eines existierenden, dokumentierten </a:t>
            </a:r>
            <a:r>
              <a:rPr lang="de-DE" dirty="0" err="1"/>
              <a:t>Backends</a:t>
            </a:r>
            <a:r>
              <a:rPr lang="de-DE" dirty="0"/>
              <a:t> ein effizientes, strukturiertes Frontend einer interaktiven Webapplikation, welches die Verwaltung (Create, Read, Update, Delete) von Daten ermöglicht und hält sich dabei an relevante Vorgaben.</a:t>
            </a:r>
          </a:p>
          <a:p>
            <a:pPr lvl="1"/>
            <a:r>
              <a:rPr lang="de-DE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2.3. Kennt mindestens eine Möglichkeit, mit einem entfernten Back-End zu kommunizieren und Daten nach CRUD auszutauschen .</a:t>
            </a:r>
            <a:endParaRPr lang="de-DE" dirty="0"/>
          </a:p>
          <a:p>
            <a:r>
              <a:rPr lang="de-DE" dirty="0"/>
              <a:t>Programmiert das Front-End einer interaktiven Webapplikation so, dass die einzelnen CRUD-Elemente des Front-Ends über einen permanenten Link erreichbar sind.</a:t>
            </a:r>
          </a:p>
          <a:p>
            <a:pPr lvl="1"/>
            <a:r>
              <a:rPr lang="de-DE" dirty="0"/>
              <a:t>3.1. Kennt Techniken, wie in einem Front-End einer interaktiven Webapplikation spezifische Teile einer Webapplikation (z.B. Detailsicht eines ausgewählten Datensatzes aus einer Liste) über einen permanenten Link erreichbar gemacht werden (z.B. </a:t>
            </a:r>
            <a:r>
              <a:rPr lang="de-DE" dirty="0" err="1"/>
              <a:t>client</a:t>
            </a:r>
            <a:r>
              <a:rPr lang="de-DE" dirty="0"/>
              <a:t> </a:t>
            </a:r>
            <a:r>
              <a:rPr lang="de-DE" dirty="0" err="1"/>
              <a:t>side</a:t>
            </a:r>
            <a:r>
              <a:rPr lang="de-DE" dirty="0"/>
              <a:t> </a:t>
            </a:r>
            <a:r>
              <a:rPr lang="de-DE" dirty="0" err="1"/>
              <a:t>routing</a:t>
            </a:r>
            <a:r>
              <a:rPr lang="de-DE" dirty="0"/>
              <a:t>).</a:t>
            </a:r>
          </a:p>
          <a:p>
            <a:r>
              <a:rPr lang="de-DE" dirty="0"/>
              <a:t>4. Überprüft Zwischenergebnisse mit den Anforderungen (funktional, nicht-funktional, Sicherheit) und nimmt laufend Korrekturen vor.</a:t>
            </a:r>
          </a:p>
          <a:p>
            <a:pPr lvl="1"/>
            <a:r>
              <a:rPr lang="de-DE" dirty="0"/>
              <a:t>4.1. Kennt clientseitige Möglichkeiten zur Validierung von Eingabedaten.</a:t>
            </a:r>
          </a:p>
          <a:p>
            <a:pPr lvl="1"/>
            <a:r>
              <a:rPr lang="de-DE" dirty="0"/>
              <a:t>4.2. Kennt die wichtigsten </a:t>
            </a:r>
            <a:r>
              <a:rPr lang="de-DE" dirty="0" err="1"/>
              <a:t>Sicherheitsmassnahmen</a:t>
            </a:r>
            <a:r>
              <a:rPr lang="de-DE" dirty="0"/>
              <a:t> im Umgang mit Eingabedaten (z.B. </a:t>
            </a:r>
            <a:r>
              <a:rPr lang="de-DE" dirty="0" err="1"/>
              <a:t>input</a:t>
            </a:r>
            <a:r>
              <a:rPr lang="de-DE" dirty="0"/>
              <a:t> </a:t>
            </a:r>
            <a:r>
              <a:rPr lang="de-DE" dirty="0" err="1"/>
              <a:t>sanitization</a:t>
            </a:r>
            <a:r>
              <a:rPr lang="de-DE" dirty="0"/>
              <a:t>/</a:t>
            </a:r>
            <a:r>
              <a:rPr lang="de-DE" dirty="0" err="1"/>
              <a:t>validation</a:t>
            </a:r>
            <a:r>
              <a:rPr lang="de-DE" dirty="0"/>
              <a:t>, CORS, HTTPS,..).</a:t>
            </a:r>
          </a:p>
          <a:p>
            <a:endParaRPr lang="de-CH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33D6A380-ADB4-4627-A87D-5126BB0D1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Handlungsnotwendige Kenntnisse</a:t>
            </a:r>
          </a:p>
        </p:txBody>
      </p:sp>
    </p:spTree>
    <p:extLst>
      <p:ext uri="{BB962C8B-B14F-4D97-AF65-F5344CB8AC3E}">
        <p14:creationId xmlns:p14="http://schemas.microsoft.com/office/powerpoint/2010/main" val="2741078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CFCDEC21-8D36-4D90-947C-3B0E8B41EB22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GB" dirty="0"/>
              <a:t>Den </a:t>
            </a:r>
            <a:r>
              <a:rPr lang="en-GB" dirty="0" err="1"/>
              <a:t>Begriff</a:t>
            </a:r>
            <a:r>
              <a:rPr lang="en-GB" dirty="0"/>
              <a:t> CRUD </a:t>
            </a:r>
            <a:r>
              <a:rPr lang="en-GB" dirty="0" err="1"/>
              <a:t>kennenlernen</a:t>
            </a:r>
            <a:r>
              <a:rPr lang="en-GB" dirty="0"/>
              <a:t> / </a:t>
            </a:r>
            <a:r>
              <a:rPr lang="en-GB" dirty="0" err="1"/>
              <a:t>repetieren</a:t>
            </a:r>
            <a:endParaRPr lang="en-GB" dirty="0"/>
          </a:p>
          <a:p>
            <a:r>
              <a:rPr lang="en-GB" dirty="0" err="1"/>
              <a:t>Einen</a:t>
            </a:r>
            <a:r>
              <a:rPr lang="en-GB" dirty="0"/>
              <a:t> Ansatz </a:t>
            </a:r>
            <a:r>
              <a:rPr lang="en-GB" dirty="0" err="1"/>
              <a:t>kennenlernen</a:t>
            </a:r>
            <a:r>
              <a:rPr lang="en-GB" dirty="0"/>
              <a:t>, um CRUD in </a:t>
            </a:r>
            <a:r>
              <a:rPr lang="en-GB" dirty="0" err="1"/>
              <a:t>einer</a:t>
            </a:r>
            <a:r>
              <a:rPr lang="en-GB" dirty="0"/>
              <a:t> next.js App </a:t>
            </a:r>
            <a:r>
              <a:rPr lang="en-GB" dirty="0" err="1"/>
              <a:t>umzusetzen</a:t>
            </a:r>
            <a:endParaRPr lang="en-GB" dirty="0"/>
          </a:p>
          <a:p>
            <a:endParaRPr lang="de-CH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00A01744-0B2A-49DC-9E83-D43F2403A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Lernziele</a:t>
            </a:r>
          </a:p>
        </p:txBody>
      </p:sp>
    </p:spTree>
    <p:extLst>
      <p:ext uri="{BB962C8B-B14F-4D97-AF65-F5344CB8AC3E}">
        <p14:creationId xmlns:p14="http://schemas.microsoft.com/office/powerpoint/2010/main" val="2876194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5B2B3883-0114-4DD5-8FB8-898093D247EA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Beispiel Model: Post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Wir teilen die einzelnen Operationen für unser Model auf verschiedene Seiten auf: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CH" dirty="0"/>
              <a:t>Create =&gt; Seite mit einem Formular, um einen Post zu erstellen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CH" dirty="0"/>
              <a:t>Read =&gt; Eine Seite für eine Liste von Posts, eine Seite für die Detailansicht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CH" dirty="0"/>
              <a:t>Update =&gt; Seite mit einem Formular, um einen Post zu editieren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CH" dirty="0"/>
              <a:t>Delete =&gt; Kann z.B. ein Button auf der Editierseite sein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7DE63F9-2191-4DB5-929C-F7D72AFC2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CRUD mit next.js</a:t>
            </a:r>
          </a:p>
        </p:txBody>
      </p:sp>
    </p:spTree>
    <p:extLst>
      <p:ext uri="{BB962C8B-B14F-4D97-AF65-F5344CB8AC3E}">
        <p14:creationId xmlns:p14="http://schemas.microsoft.com/office/powerpoint/2010/main" val="2954565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47DE63F9-2191-4DB5-929C-F7D72AFC2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CRUD mit next.js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CA03D27-0202-49B6-82E0-D8C70C2BBE9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8767668"/>
              </p:ext>
            </p:extLst>
          </p:nvPr>
        </p:nvGraphicFramePr>
        <p:xfrm>
          <a:off x="467544" y="1383030"/>
          <a:ext cx="8496943" cy="2926080"/>
        </p:xfrm>
        <a:graphic>
          <a:graphicData uri="http://schemas.openxmlformats.org/drawingml/2006/table">
            <a:tbl>
              <a:tblPr/>
              <a:tblGrid>
                <a:gridCol w="1644892">
                  <a:extLst>
                    <a:ext uri="{9D8B030D-6E8A-4147-A177-3AD203B41FA5}">
                      <a16:colId xmlns:a16="http://schemas.microsoft.com/office/drawing/2014/main" val="1661361970"/>
                    </a:ext>
                  </a:extLst>
                </a:gridCol>
                <a:gridCol w="1895501">
                  <a:extLst>
                    <a:ext uri="{9D8B030D-6E8A-4147-A177-3AD203B41FA5}">
                      <a16:colId xmlns:a16="http://schemas.microsoft.com/office/drawing/2014/main" val="1495342287"/>
                    </a:ext>
                  </a:extLst>
                </a:gridCol>
                <a:gridCol w="1738195">
                  <a:extLst>
                    <a:ext uri="{9D8B030D-6E8A-4147-A177-3AD203B41FA5}">
                      <a16:colId xmlns:a16="http://schemas.microsoft.com/office/drawing/2014/main" val="1115444214"/>
                    </a:ext>
                  </a:extLst>
                </a:gridCol>
                <a:gridCol w="3218355">
                  <a:extLst>
                    <a:ext uri="{9D8B030D-6E8A-4147-A177-3AD203B41FA5}">
                      <a16:colId xmlns:a16="http://schemas.microsoft.com/office/drawing/2014/main" val="211465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effectLst/>
                        </a:rPr>
                        <a:t>CRUD-Operation</a:t>
                      </a:r>
                    </a:p>
                  </a:txBody>
                  <a:tcPr marR="20002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u="none" strike="noStrike" dirty="0">
                          <a:solidFill>
                            <a:schemeClr val="tx1"/>
                          </a:solidFill>
                          <a:effectLst/>
                        </a:rPr>
                        <a:t>SQL</a:t>
                      </a:r>
                      <a:endParaRPr lang="en-GB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R="20002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u="none" strike="noStrike" dirty="0">
                          <a:solidFill>
                            <a:schemeClr val="tx1"/>
                          </a:solidFill>
                          <a:effectLst/>
                        </a:rPr>
                        <a:t>HTTP (REST)</a:t>
                      </a:r>
                      <a:endParaRPr lang="en-GB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R="20002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u="none" dirty="0">
                          <a:solidFill>
                            <a:schemeClr val="tx1"/>
                          </a:solidFill>
                          <a:effectLst/>
                        </a:rPr>
                        <a:t>next.js</a:t>
                      </a:r>
                    </a:p>
                  </a:txBody>
                  <a:tcPr marR="20002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380417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Create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INSERT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POST /posts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pages/posts/create.js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3599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Read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SELECT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GET /posts</a:t>
                      </a:r>
                    </a:p>
                    <a:p>
                      <a:r>
                        <a:rPr lang="en-GB" dirty="0">
                          <a:effectLst/>
                        </a:rPr>
                        <a:t>        /posts/:id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pages/index.js</a:t>
                      </a:r>
                    </a:p>
                    <a:p>
                      <a:r>
                        <a:rPr lang="en-GB" dirty="0">
                          <a:effectLst/>
                        </a:rPr>
                        <a:t>pages/posts/index.js, pages/posts/[id]/index.js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430063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Update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UPDATE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PUT /posts/:id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pages/posts/[id]/edit.js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343565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Delete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DELETE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DELETE /posts/:id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-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79964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2766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0A65AFE3-FC95-428C-8A19-FC50C6CD3AF9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798BBF67-EA26-473E-8CAF-4A933BB0B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Daten laden und senden</a:t>
            </a:r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A7AF57AB-AEC0-4509-BE25-35A43BDF690C}"/>
              </a:ext>
            </a:extLst>
          </p:cNvPr>
          <p:cNvSpPr txBox="1">
            <a:spLocks/>
          </p:cNvSpPr>
          <p:nvPr/>
        </p:nvSpPr>
        <p:spPr>
          <a:xfrm>
            <a:off x="611560" y="786105"/>
            <a:ext cx="7704856" cy="3816424"/>
          </a:xfrm>
          <a:prstGeom prst="rect">
            <a:avLst/>
          </a:prstGeom>
          <a:solidFill>
            <a:srgbClr val="44546A">
              <a:lumMod val="50000"/>
            </a:srgbClr>
          </a:solidFill>
          <a:ln w="3175">
            <a:noFill/>
          </a:ln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5">
                  <a:lumMod val="75000"/>
                </a:schemeClr>
              </a:buClr>
              <a:buFont typeface="+mj-lt"/>
              <a:buNone/>
              <a:defRPr sz="1600" kern="1200" baseline="0">
                <a:ln w="3175">
                  <a:noFill/>
                </a:ln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60958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67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2pPr>
            <a:lvl3pPr marL="121917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67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3pPr>
            <a:lvl4pPr marL="1828754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67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4pPr>
            <a:lvl5pPr marL="243833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67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200"/>
              </a:spcBef>
            </a:pPr>
            <a:r>
              <a:rPr lang="de-CH" sz="11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de-CH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de-CH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de-CH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createTodo</a:t>
            </a:r>
            <a:r>
              <a:rPr lang="de-CH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CH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todo</a:t>
            </a:r>
            <a:r>
              <a:rPr lang="de-CH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CH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token</a:t>
            </a:r>
            <a:r>
              <a:rPr lang="de-CH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spcBef>
                <a:spcPts val="200"/>
              </a:spcBef>
            </a:pPr>
            <a:r>
              <a:rPr lang="de-CH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CH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de-CH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sz="11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de-CH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de-CH" sz="11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de-CH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de-CH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CH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`/</a:t>
            </a:r>
            <a:r>
              <a:rPr lang="de-CH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todos</a:t>
            </a:r>
            <a:r>
              <a:rPr lang="de-CH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de-CH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{</a:t>
            </a:r>
          </a:p>
          <a:p>
            <a:pPr>
              <a:spcBef>
                <a:spcPts val="200"/>
              </a:spcBef>
            </a:pPr>
            <a:r>
              <a:rPr lang="de-CH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CH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method</a:t>
            </a:r>
            <a:r>
              <a:rPr lang="de-CH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de-CH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"POST"</a:t>
            </a:r>
            <a:r>
              <a:rPr lang="de-CH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spcBef>
                <a:spcPts val="200"/>
              </a:spcBef>
            </a:pPr>
            <a:r>
              <a:rPr lang="de-CH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CH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headers</a:t>
            </a:r>
            <a:r>
              <a:rPr lang="de-CH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de-CH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spcBef>
                <a:spcPts val="200"/>
              </a:spcBef>
            </a:pPr>
            <a:r>
              <a:rPr lang="de-CH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de-CH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CH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de-CH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-type"</a:t>
            </a:r>
            <a:r>
              <a:rPr lang="de-CH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de-CH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CH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application</a:t>
            </a:r>
            <a:r>
              <a:rPr lang="de-CH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de-CH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de-CH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CH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spcBef>
                <a:spcPts val="200"/>
              </a:spcBef>
            </a:pPr>
            <a:r>
              <a:rPr lang="de-CH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de-CH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CH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authorization</a:t>
            </a:r>
            <a:r>
              <a:rPr lang="de-CH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CH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de-CH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de-CH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Bearer</a:t>
            </a:r>
            <a:r>
              <a:rPr lang="de-CH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de-CH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token</a:t>
            </a:r>
            <a:r>
              <a:rPr lang="de-CH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de-CH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endParaRPr lang="de-CH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200"/>
              </a:spcBef>
            </a:pPr>
            <a:r>
              <a:rPr lang="de-CH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},</a:t>
            </a:r>
          </a:p>
          <a:p>
            <a:pPr>
              <a:spcBef>
                <a:spcPts val="200"/>
              </a:spcBef>
            </a:pPr>
            <a:r>
              <a:rPr lang="de-CH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CH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de-CH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de-CH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de-CH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CH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stringify</a:t>
            </a:r>
            <a:r>
              <a:rPr lang="de-CH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CH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todo</a:t>
            </a:r>
            <a:r>
              <a:rPr lang="de-CH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spcBef>
                <a:spcPts val="200"/>
              </a:spcBef>
            </a:pPr>
            <a:r>
              <a:rPr lang="de-CH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})</a:t>
            </a:r>
          </a:p>
          <a:p>
            <a:pPr>
              <a:spcBef>
                <a:spcPts val="200"/>
              </a:spcBef>
            </a:pPr>
            <a:endParaRPr lang="de-CH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200"/>
              </a:spcBef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(!</a:t>
            </a:r>
            <a:r>
              <a:rPr lang="en-US" sz="12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ok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spcBef>
                <a:spcPts val="200"/>
              </a:spcBef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 </a:t>
            </a:r>
            <a:r>
              <a:rPr lang="de-CH" sz="12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de-CH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CH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reject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statusText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spcBef>
                <a:spcPts val="200"/>
              </a:spcBef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spcBef>
                <a:spcPts val="200"/>
              </a:spcBef>
            </a:pPr>
            <a:endParaRPr lang="de-CH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200"/>
              </a:spcBef>
            </a:pPr>
            <a:r>
              <a:rPr lang="de-CH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CH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de-CH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sz="11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de-CH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de-CH" sz="11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de-CH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sz="11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de-CH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CH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de-CH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spcBef>
                <a:spcPts val="200"/>
              </a:spcBef>
            </a:pPr>
            <a:r>
              <a:rPr lang="de-CH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CH" sz="11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de-CH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sz="11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data</a:t>
            </a:r>
            <a:endParaRPr lang="de-CH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200"/>
              </a:spcBef>
            </a:pPr>
            <a:r>
              <a:rPr lang="de-CH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spcBef>
                <a:spcPts val="200"/>
              </a:spcBef>
            </a:pPr>
            <a:endParaRPr lang="de-CH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200"/>
              </a:spcBef>
            </a:pPr>
            <a:r>
              <a:rPr lang="de-CH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// Laden =&gt; GET</a:t>
            </a:r>
          </a:p>
          <a:p>
            <a:pPr>
              <a:spcBef>
                <a:spcPts val="200"/>
              </a:spcBef>
            </a:pPr>
            <a:r>
              <a:rPr lang="de-CH" sz="11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de-CH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de-CH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de-CH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getTodoById</a:t>
            </a:r>
            <a:r>
              <a:rPr lang="de-CH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CH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de-CH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spcBef>
                <a:spcPts val="200"/>
              </a:spcBef>
            </a:pPr>
            <a:r>
              <a:rPr lang="de-CH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CH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de-CH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sz="11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de-CH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de-CH" sz="11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de-CH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de-CH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CH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`/</a:t>
            </a:r>
            <a:r>
              <a:rPr lang="de-CH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todos</a:t>
            </a:r>
            <a:r>
              <a:rPr lang="de-CH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de-CH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de-CH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de-CH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de-CH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de-CH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spcBef>
                <a:spcPts val="200"/>
              </a:spcBef>
            </a:pP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200"/>
              </a:spcBef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(!</a:t>
            </a:r>
            <a:r>
              <a:rPr lang="en-US" sz="11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ok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spcBef>
                <a:spcPts val="200"/>
              </a:spcBef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     </a:t>
            </a:r>
            <a:r>
              <a:rPr lang="de-CH" sz="12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de-CH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CH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reject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statusText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spcBef>
                <a:spcPts val="200"/>
              </a:spcBef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spcBef>
                <a:spcPts val="200"/>
              </a:spcBef>
            </a:pPr>
            <a:endParaRPr lang="de-CH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200"/>
              </a:spcBef>
            </a:pPr>
            <a:r>
              <a:rPr lang="de-CH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CH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de-CH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sz="11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de-CH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de-CH" sz="11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de-CH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sz="11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de-CH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CH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de-CH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spcBef>
                <a:spcPts val="200"/>
              </a:spcBef>
            </a:pPr>
            <a:r>
              <a:rPr lang="de-CH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CH" sz="11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de-CH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sz="11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data</a:t>
            </a:r>
            <a:endParaRPr lang="de-CH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200"/>
              </a:spcBef>
            </a:pPr>
            <a:r>
              <a:rPr lang="de-CH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B9BD5">
                  <a:lumMod val="75000"/>
                </a:srgbClr>
              </a:buClr>
              <a:buSzTx/>
              <a:buFont typeface="+mj-lt"/>
              <a:buNone/>
              <a:tabLst/>
              <a:defRPr/>
            </a:pPr>
            <a:endParaRPr kumimoji="0" lang="en-GB" sz="1050" b="0" i="0" u="none" strike="noStrike" kern="1200" cap="none" spc="0" normalizeH="0" baseline="0" noProof="0" dirty="0">
              <a:ln w="3175"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8B92D0B6-C30E-4774-90AE-9F3210069FC4}"/>
              </a:ext>
            </a:extLst>
          </p:cNvPr>
          <p:cNvSpPr txBox="1">
            <a:spLocks/>
          </p:cNvSpPr>
          <p:nvPr/>
        </p:nvSpPr>
        <p:spPr>
          <a:xfrm>
            <a:off x="4475830" y="1481650"/>
            <a:ext cx="3608784" cy="2425333"/>
          </a:xfrm>
          <a:prstGeom prst="rect">
            <a:avLst/>
          </a:prstGeom>
          <a:solidFill>
            <a:srgbClr val="44546A">
              <a:lumMod val="50000"/>
            </a:srgbClr>
          </a:solidFill>
          <a:ln w="3175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5">
                  <a:lumMod val="75000"/>
                </a:schemeClr>
              </a:buClr>
              <a:buFont typeface="+mj-lt"/>
              <a:buNone/>
              <a:defRPr sz="1600" kern="1200" baseline="0">
                <a:ln w="3175">
                  <a:noFill/>
                </a:ln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60958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67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2pPr>
            <a:lvl3pPr marL="121917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67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3pPr>
            <a:lvl4pPr marL="1828754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67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4pPr>
            <a:lvl5pPr marL="243833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67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todo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getTodoById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...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B9BD5">
                  <a:lumMod val="75000"/>
                </a:srgbClr>
              </a:buClr>
              <a:buSzTx/>
              <a:buFont typeface="+mj-lt"/>
              <a:buNone/>
              <a:tabLst/>
              <a:defRPr/>
            </a:pPr>
            <a:endParaRPr kumimoji="0" lang="en-GB" sz="1050" b="0" i="0" u="none" strike="noStrike" kern="1200" cap="none" spc="0" normalizeH="0" baseline="0" noProof="0" dirty="0">
              <a:ln w="3175"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7799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798BBF67-EA26-473E-8CAF-4A933BB0B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Formulare</a:t>
            </a:r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A7AF57AB-AEC0-4509-BE25-35A43BDF690C}"/>
              </a:ext>
            </a:extLst>
          </p:cNvPr>
          <p:cNvSpPr txBox="1">
            <a:spLocks/>
          </p:cNvSpPr>
          <p:nvPr/>
        </p:nvSpPr>
        <p:spPr>
          <a:xfrm>
            <a:off x="611560" y="786105"/>
            <a:ext cx="7704856" cy="3816424"/>
          </a:xfrm>
          <a:prstGeom prst="rect">
            <a:avLst/>
          </a:prstGeom>
          <a:solidFill>
            <a:srgbClr val="44546A">
              <a:lumMod val="50000"/>
            </a:srgbClr>
          </a:solidFill>
          <a:ln w="3175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5">
                  <a:lumMod val="75000"/>
                </a:schemeClr>
              </a:buClr>
              <a:buFont typeface="+mj-lt"/>
              <a:buNone/>
              <a:defRPr sz="1600" kern="1200" baseline="0">
                <a:ln w="3175">
                  <a:noFill/>
                </a:ln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60958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67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2pPr>
            <a:lvl3pPr marL="121917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67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3pPr>
            <a:lvl4pPr marL="1828754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67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4pPr>
            <a:lvl5pPr marL="243833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67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sz="105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de-CH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de-CH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onSubmit</a:t>
            </a:r>
            <a:r>
              <a:rPr lang="de-CH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CH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de-CH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handleSubmit</a:t>
            </a:r>
            <a:r>
              <a:rPr lang="de-CH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de-CH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de-CH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CH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de-CH" sz="105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styles</a:t>
            </a:r>
            <a:r>
              <a:rPr lang="de-CH" sz="105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CH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de-CH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de-CH" sz="105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de-CH" sz="10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de-CH" sz="105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de-CH" sz="105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fieldset</a:t>
            </a:r>
            <a:r>
              <a:rPr lang="de-CH" sz="105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de-CH" sz="10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lvl="2"/>
            <a:r>
              <a:rPr lang="de-CH" sz="105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de-CH" sz="105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de-CH" sz="105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de-CH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First </a:t>
            </a:r>
            <a:r>
              <a:rPr lang="de-CH" sz="105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de-CH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de-CH" sz="105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de-CH" sz="105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de-CH" sz="105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de-CH" sz="10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lvl="2"/>
            <a:r>
              <a:rPr lang="de-CH" sz="105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de-CH" sz="105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de-CH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de-CH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CH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CH" sz="105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de-CH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CH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de-CH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CH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CH" sz="105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de-CH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CH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de-CH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CH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de-CH" sz="105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de-CH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CH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de-CH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de-CH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onChange</a:t>
            </a:r>
            <a:r>
              <a:rPr lang="de-CH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CH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de-CH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handleChange</a:t>
            </a:r>
            <a:r>
              <a:rPr lang="de-CH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de-CH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sz="105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de-CH" sz="10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lvl="2"/>
            <a:r>
              <a:rPr lang="de-CH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de-CH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sz="105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errors</a:t>
            </a:r>
            <a:r>
              <a:rPr lang="de-CH" sz="105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CH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de-CH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de-CH" sz="105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de-CH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de-CH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de-CH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CH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de-CH" sz="105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styles</a:t>
            </a:r>
            <a:r>
              <a:rPr lang="de-CH" sz="105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CH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de-CH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de-CH" sz="105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de-CH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de-CH" sz="105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errors</a:t>
            </a:r>
            <a:r>
              <a:rPr lang="de-CH" sz="105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CH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de-CH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de-CH" sz="105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de-CH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de-CH" sz="105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de-CH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de-CH" sz="10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de-CH" sz="105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de-CH" sz="105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fieldset</a:t>
            </a:r>
            <a:r>
              <a:rPr lang="de-CH" sz="105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lvl="1"/>
            <a:endParaRPr lang="de-CH" sz="10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de-CH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de-CH" sz="105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de-CH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de-CH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CH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CH" sz="105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submit</a:t>
            </a:r>
            <a:r>
              <a:rPr lang="de-CH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CH" sz="105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de-CH" sz="105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Submit</a:t>
            </a:r>
            <a:r>
              <a:rPr lang="de-CH" sz="105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de-CH" sz="105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de-CH" sz="105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 </a:t>
            </a:r>
            <a:endParaRPr lang="de-CH" sz="10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de-CH" sz="105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de-CH" sz="105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de-CH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de-CH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CH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CH" sz="105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reset</a:t>
            </a:r>
            <a:r>
              <a:rPr lang="de-CH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CH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de-CH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CH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de-CH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handleReset</a:t>
            </a:r>
            <a:r>
              <a:rPr lang="de-CH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de-CH" sz="105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de-CH" sz="105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Reset</a:t>
            </a:r>
            <a:r>
              <a:rPr lang="de-CH" sz="105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de-CH" sz="105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de-CH" sz="105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de-CH" sz="10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de-CH" sz="105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de-CH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de-CH" sz="105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de-CH" sz="10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de-CH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de-CH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B9BD5">
                  <a:lumMod val="75000"/>
                </a:srgbClr>
              </a:buClr>
              <a:buSzTx/>
              <a:buFont typeface="+mj-lt"/>
              <a:buNone/>
              <a:tabLst/>
              <a:defRPr/>
            </a:pPr>
            <a:endParaRPr kumimoji="0" lang="en-GB" sz="1050" b="0" i="0" u="none" strike="noStrike" kern="1200" cap="none" spc="0" normalizeH="0" baseline="0" noProof="0" dirty="0">
              <a:ln w="3175"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2F866C42-6338-4615-960E-FE899191C5D9}"/>
              </a:ext>
            </a:extLst>
          </p:cNvPr>
          <p:cNvSpPr txBox="1">
            <a:spLocks/>
          </p:cNvSpPr>
          <p:nvPr/>
        </p:nvSpPr>
        <p:spPr>
          <a:xfrm>
            <a:off x="5724128" y="1923678"/>
            <a:ext cx="4508376" cy="2491358"/>
          </a:xfrm>
          <a:prstGeom prst="rect">
            <a:avLst/>
          </a:prstGeom>
          <a:solidFill>
            <a:srgbClr val="44546A">
              <a:lumMod val="50000"/>
            </a:srgbClr>
          </a:solidFill>
          <a:ln w="3175">
            <a:noFill/>
          </a:ln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5">
                  <a:lumMod val="75000"/>
                </a:schemeClr>
              </a:buClr>
              <a:buFont typeface="+mj-lt"/>
              <a:buNone/>
              <a:defRPr sz="1600" kern="1200" baseline="0">
                <a:ln w="3175">
                  <a:noFill/>
                </a:ln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60958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67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2pPr>
            <a:lvl3pPr marL="121917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67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3pPr>
            <a:lvl4pPr marL="1828754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67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4pPr>
            <a:lvl5pPr marL="243833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67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br>
              <a:rPr lang="de-CH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de-CH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CH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de-CH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handleChange</a:t>
            </a:r>
            <a:r>
              <a:rPr lang="de-CH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de-CH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de-CH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de-CH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de-CH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de-CH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CH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de-CH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de-CH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de-CH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de-CH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CH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target</a:t>
            </a:r>
            <a:endParaRPr lang="de-CH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de-CH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CH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de-CH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de-CH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de-CH" sz="14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de-CH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CH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endParaRPr lang="de-CH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de-CH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CH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de-CH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de-CH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de-CH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de-CH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CH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endParaRPr lang="de-CH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de-CH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CH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setModel</a:t>
            </a:r>
            <a:r>
              <a:rPr lang="de-CH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de-CH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...</a:t>
            </a:r>
            <a:r>
              <a:rPr lang="de-CH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de-CH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de-CH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de-CH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de-CH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de-CH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]:</a:t>
            </a:r>
            <a:r>
              <a:rPr lang="de-CH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value</a:t>
            </a:r>
            <a:endParaRPr lang="de-CH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de-CH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})</a:t>
            </a:r>
          </a:p>
          <a:p>
            <a:r>
              <a:rPr lang="de-CH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endParaRPr lang="de-CH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257121F7-D466-4AA6-A86C-C942857B34E4}"/>
              </a:ext>
            </a:extLst>
          </p:cNvPr>
          <p:cNvCxnSpPr>
            <a:cxnSpLocks/>
          </p:cNvCxnSpPr>
          <p:nvPr/>
        </p:nvCxnSpPr>
        <p:spPr>
          <a:xfrm flipV="1">
            <a:off x="2627784" y="2067694"/>
            <a:ext cx="576064" cy="144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DC1CCEE7-0A17-4D8C-8BB4-6578DEFD8FEA}"/>
              </a:ext>
            </a:extLst>
          </p:cNvPr>
          <p:cNvSpPr txBox="1"/>
          <p:nvPr/>
        </p:nvSpPr>
        <p:spPr>
          <a:xfrm>
            <a:off x="3179585" y="1883028"/>
            <a:ext cx="2915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accent1">
                    <a:lumMod val="75000"/>
                  </a:schemeClr>
                </a:solidFill>
              </a:rPr>
              <a:t>Enter drücken, um zu senden</a:t>
            </a:r>
          </a:p>
        </p:txBody>
      </p:sp>
    </p:spTree>
    <p:extLst>
      <p:ext uri="{BB962C8B-B14F-4D97-AF65-F5344CB8AC3E}">
        <p14:creationId xmlns:p14="http://schemas.microsoft.com/office/powerpoint/2010/main" val="4102029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798BBF67-EA26-473E-8CAF-4A933BB0B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alert / </a:t>
            </a:r>
            <a:r>
              <a:rPr lang="de-CH" dirty="0" err="1"/>
              <a:t>confirm</a:t>
            </a:r>
            <a:endParaRPr lang="de-CH" dirty="0"/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A7AF57AB-AEC0-4509-BE25-35A43BDF690C}"/>
              </a:ext>
            </a:extLst>
          </p:cNvPr>
          <p:cNvSpPr txBox="1">
            <a:spLocks/>
          </p:cNvSpPr>
          <p:nvPr/>
        </p:nvSpPr>
        <p:spPr>
          <a:xfrm>
            <a:off x="-16498" y="756024"/>
            <a:ext cx="3759898" cy="3816424"/>
          </a:xfrm>
          <a:prstGeom prst="rect">
            <a:avLst/>
          </a:prstGeom>
          <a:solidFill>
            <a:srgbClr val="44546A">
              <a:lumMod val="50000"/>
            </a:srgbClr>
          </a:solidFill>
          <a:ln w="3175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5">
                  <a:lumMod val="75000"/>
                </a:schemeClr>
              </a:buClr>
              <a:buFont typeface="+mj-lt"/>
              <a:buNone/>
              <a:defRPr sz="1600" kern="1200" baseline="0">
                <a:ln w="3175">
                  <a:noFill/>
                </a:ln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60958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67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2pPr>
            <a:lvl3pPr marL="121917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67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3pPr>
            <a:lvl4pPr marL="1828754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67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4pPr>
            <a:lvl5pPr marL="243833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67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br>
              <a:rPr lang="de-CH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de-CH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CH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de-CH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sz="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handleSubmit</a:t>
            </a:r>
            <a:r>
              <a:rPr lang="de-CH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de-CH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de-CH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de-CH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de-CH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de-CH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CH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de-CH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CH" sz="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preventDefault</a:t>
            </a:r>
            <a:r>
              <a:rPr lang="de-CH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de-CH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CH" sz="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setErrors</a:t>
            </a:r>
            <a:r>
              <a:rPr lang="de-CH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CH" sz="9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defaultModel</a:t>
            </a:r>
            <a:r>
              <a:rPr lang="de-CH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de-CH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r>
              <a:rPr lang="de-CH" sz="9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       // Model validieren</a:t>
            </a:r>
            <a:r>
              <a:rPr lang="de-CH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r>
              <a:rPr lang="de-CH" sz="900" dirty="0">
                <a:solidFill>
                  <a:srgbClr val="569CD6"/>
                </a:solidFill>
                <a:latin typeface="Consolas" panose="020B0609020204030204" pitchFamily="49" charset="0"/>
              </a:rPr>
              <a:t>        </a:t>
            </a:r>
            <a:r>
              <a:rPr lang="de-CH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de-CH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de-CH" sz="9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errors</a:t>
            </a:r>
            <a:r>
              <a:rPr lang="de-CH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CH" sz="9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isValid</a:t>
            </a:r>
            <a:r>
              <a:rPr lang="de-CH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= </a:t>
            </a:r>
            <a:r>
              <a:rPr lang="de-CH" sz="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validate</a:t>
            </a:r>
            <a:r>
              <a:rPr lang="de-CH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CH" sz="9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de-CH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de-CH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de-CH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CH" sz="9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de-CH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(!</a:t>
            </a:r>
            <a:r>
              <a:rPr lang="de-CH" sz="9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isValid</a:t>
            </a:r>
            <a:r>
              <a:rPr lang="de-CH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de-CH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de-CH" sz="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setErrors</a:t>
            </a:r>
            <a:r>
              <a:rPr lang="de-CH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CH" sz="9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errors</a:t>
            </a:r>
            <a:r>
              <a:rPr lang="de-CH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de-CH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de-CH" sz="9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endParaRPr lang="de-CH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de-CH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br>
              <a:rPr lang="de-CH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de-CH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CH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de-CH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CH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de-CH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CH" sz="9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de-CH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de-CH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CH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de-CH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CH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"Form </a:t>
            </a:r>
            <a:r>
              <a:rPr lang="de-CH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has</a:t>
            </a:r>
            <a:r>
              <a:rPr lang="de-CH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been</a:t>
            </a:r>
            <a:r>
              <a:rPr lang="de-CH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submitted</a:t>
            </a:r>
            <a:r>
              <a:rPr lang="de-CH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!"</a:t>
            </a:r>
            <a:r>
              <a:rPr lang="de-CH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de-CH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79DB41C5-6D27-4C89-856B-3DF3977BE252}"/>
              </a:ext>
            </a:extLst>
          </p:cNvPr>
          <p:cNvSpPr txBox="1">
            <a:spLocks/>
          </p:cNvSpPr>
          <p:nvPr/>
        </p:nvSpPr>
        <p:spPr>
          <a:xfrm>
            <a:off x="3743400" y="0"/>
            <a:ext cx="5400600" cy="3816424"/>
          </a:xfrm>
          <a:prstGeom prst="rect">
            <a:avLst/>
          </a:prstGeom>
          <a:solidFill>
            <a:srgbClr val="44546A">
              <a:lumMod val="50000"/>
            </a:srgbClr>
          </a:solidFill>
          <a:ln w="3175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5">
                  <a:lumMod val="75000"/>
                </a:schemeClr>
              </a:buClr>
              <a:buFont typeface="+mj-lt"/>
              <a:buNone/>
              <a:defRPr sz="1600" kern="1200" baseline="0">
                <a:ln w="3175">
                  <a:noFill/>
                </a:ln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60958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67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2pPr>
            <a:lvl3pPr marL="121917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67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3pPr>
            <a:lvl4pPr marL="1828754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67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4pPr>
            <a:lvl5pPr marL="243833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67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br>
              <a:rPr lang="de-CH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de-CH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CH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de-CH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handleReset</a:t>
            </a:r>
            <a:r>
              <a:rPr lang="de-CH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de-CH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de-CH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de-CH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de-CH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de-CH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CH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de-CH" sz="1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answer</a:t>
            </a:r>
            <a:r>
              <a:rPr lang="de-CH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de-CH" sz="1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de-CH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sz="1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or</a:t>
            </a:r>
            <a:r>
              <a:rPr lang="de-CH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sz="1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false</a:t>
            </a:r>
            <a:endParaRPr lang="de-CH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de-CH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CH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de-CH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sz="11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answer</a:t>
            </a:r>
            <a:r>
              <a:rPr lang="de-CH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de-CH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confirm</a:t>
            </a:r>
            <a:r>
              <a:rPr lang="de-CH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CH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"Do </a:t>
            </a:r>
            <a:r>
              <a:rPr lang="de-CH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you</a:t>
            </a:r>
            <a:r>
              <a:rPr lang="de-CH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want</a:t>
            </a:r>
            <a:r>
              <a:rPr lang="de-CH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de-CH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reset</a:t>
            </a:r>
            <a:r>
              <a:rPr lang="de-CH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lang="de-CH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form?"</a:t>
            </a:r>
            <a:r>
              <a:rPr lang="de-CH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de-CH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de-CH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CH" sz="11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de-CH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(!</a:t>
            </a:r>
            <a:r>
              <a:rPr lang="de-CH" sz="11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answer</a:t>
            </a:r>
            <a:r>
              <a:rPr lang="de-CH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de-CH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de-CH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de-CH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CH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preventDefault</a:t>
            </a:r>
            <a:r>
              <a:rPr lang="de-CH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de-CH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 </a:t>
            </a:r>
            <a:r>
              <a:rPr lang="de-CH" sz="11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de-CH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de-CH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de-CH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setModel</a:t>
            </a:r>
            <a:r>
              <a:rPr lang="de-CH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CH" sz="11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defaultModel</a:t>
            </a:r>
            <a:r>
              <a:rPr lang="de-CH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de-CH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de-CH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setErrors</a:t>
            </a:r>
            <a:r>
              <a:rPr lang="de-CH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CH" sz="11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defaultModel</a:t>
            </a:r>
            <a:r>
              <a:rPr lang="de-CH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de-CH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de-CH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endParaRPr lang="de-CH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3541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0A65AFE3-FC95-428C-8A19-FC50C6CD3AF9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798BBF67-EA26-473E-8CAF-4A933BB0B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Mit </a:t>
            </a:r>
            <a:r>
              <a:rPr lang="de-CH" dirty="0" err="1"/>
              <a:t>next</a:t>
            </a:r>
            <a:r>
              <a:rPr lang="de-CH" dirty="0"/>
              <a:t>/</a:t>
            </a:r>
            <a:r>
              <a:rPr lang="de-CH" dirty="0" err="1"/>
              <a:t>router</a:t>
            </a:r>
            <a:r>
              <a:rPr lang="de-CH" dirty="0"/>
              <a:t> umleiten</a:t>
            </a:r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A7AF57AB-AEC0-4509-BE25-35A43BDF690C}"/>
              </a:ext>
            </a:extLst>
          </p:cNvPr>
          <p:cNvSpPr txBox="1">
            <a:spLocks/>
          </p:cNvSpPr>
          <p:nvPr/>
        </p:nvSpPr>
        <p:spPr>
          <a:xfrm>
            <a:off x="611560" y="786105"/>
            <a:ext cx="7704856" cy="3816424"/>
          </a:xfrm>
          <a:prstGeom prst="rect">
            <a:avLst/>
          </a:prstGeom>
          <a:solidFill>
            <a:srgbClr val="44546A">
              <a:lumMod val="50000"/>
            </a:srgbClr>
          </a:solidFill>
          <a:ln w="3175"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5">
                  <a:lumMod val="75000"/>
                </a:schemeClr>
              </a:buClr>
              <a:buFont typeface="+mj-lt"/>
              <a:buNone/>
              <a:defRPr sz="1600" kern="1200" baseline="0">
                <a:ln w="3175">
                  <a:noFill/>
                </a:ln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60958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67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2pPr>
            <a:lvl3pPr marL="121917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67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3pPr>
            <a:lvl4pPr marL="1828754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67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4pPr>
            <a:lvl5pPr marL="243833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67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sz="12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de-CH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de-CH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useRouter</a:t>
            </a:r>
            <a:r>
              <a:rPr lang="de-CH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de-CH" sz="12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de-CH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CH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de-CH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de-CH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de-CH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de-CH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de-CH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de-CH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de-CH" sz="12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de-CH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sz="12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de-CH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de-CH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RedirectingPage</a:t>
            </a:r>
            <a:r>
              <a:rPr lang="de-CH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br>
              <a:rPr lang="de-CH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de-CH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CH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de-CH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sz="12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de-CH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de-CH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useRouter</a:t>
            </a:r>
            <a:r>
              <a:rPr lang="de-CH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br>
              <a:rPr lang="de-CH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de-CH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CH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de-CH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handleClick</a:t>
            </a:r>
            <a:r>
              <a:rPr lang="de-CH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de-CH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de-CH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de-CH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de-CH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de-CH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CH" sz="12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de-CH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CH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de-CH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CH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</a:t>
            </a:r>
            <a:r>
              <a:rPr lang="de-CH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anotherpage</a:t>
            </a:r>
            <a:r>
              <a:rPr lang="de-CH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CH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de-CH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de-CH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de-CH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CH" sz="12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de-CH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de-CH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CH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de-CH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de-CH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de-CH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CH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de-CH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handleClick</a:t>
            </a:r>
            <a:r>
              <a:rPr lang="de-CH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de-CH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de-CH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Click</a:t>
            </a:r>
            <a:r>
              <a:rPr lang="de-CH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de-CH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de-CH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de-CH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de-CH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)</a:t>
            </a:r>
          </a:p>
          <a:p>
            <a:r>
              <a:rPr lang="de-CH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de-CH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de-CH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B9BD5">
                  <a:lumMod val="75000"/>
                </a:srgbClr>
              </a:buClr>
              <a:buSzTx/>
              <a:buFont typeface="+mj-lt"/>
              <a:buNone/>
              <a:tabLst/>
              <a:defRPr/>
            </a:pPr>
            <a:endParaRPr kumimoji="0" lang="en-GB" sz="1050" b="0" i="0" u="none" strike="noStrike" kern="1200" cap="none" spc="0" normalizeH="0" baseline="0" noProof="0" dirty="0">
              <a:ln w="3175"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1495062"/>
      </p:ext>
    </p:extLst>
  </p:cSld>
  <p:clrMapOvr>
    <a:masterClrMapping/>
  </p:clrMapOvr>
</p:sld>
</file>

<file path=ppt/theme/theme1.xml><?xml version="1.0" encoding="utf-8"?>
<a:theme xmlns:a="http://schemas.openxmlformats.org/drawingml/2006/main" name="BbcPräsentation_169_FULLHD.101.20130207.ADM">
  <a:themeElements>
    <a:clrScheme name="Diagramm 3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C93E34"/>
      </a:accent1>
      <a:accent2>
        <a:srgbClr val="994B9B"/>
      </a:accent2>
      <a:accent3>
        <a:srgbClr val="51BAD5"/>
      </a:accent3>
      <a:accent4>
        <a:srgbClr val="F2AC43"/>
      </a:accent4>
      <a:accent5>
        <a:srgbClr val="283155"/>
      </a:accent5>
      <a:accent6>
        <a:srgbClr val="559B47"/>
      </a:accent6>
      <a:hlink>
        <a:srgbClr val="009EE3"/>
      </a:hlink>
      <a:folHlink>
        <a:srgbClr val="009EE3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98BF0A"/>
        </a:solidFill>
        <a:ln>
          <a:noFill/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owerpoint-Vorlage.potx" id="{BB170ED9-D349-4EF5-895E-ECC3275F4043}" vid="{66037CC7-BE59-46CB-8DE2-F5CF23C40639}"/>
    </a:ext>
  </a:extLst>
</a:theme>
</file>

<file path=ppt/theme/theme2.xml><?xml version="1.0" encoding="utf-8"?>
<a:theme xmlns:a="http://schemas.openxmlformats.org/drawingml/2006/main" name="Larissa">
  <a:themeElements>
    <a:clrScheme name="ICT Bbc AG">
      <a:dk1>
        <a:sysClr val="windowText" lastClr="000000"/>
      </a:dk1>
      <a:lt1>
        <a:srgbClr val="FFFFFF"/>
      </a:lt1>
      <a:dk2>
        <a:srgbClr val="009EE1"/>
      </a:dk2>
      <a:lt2>
        <a:srgbClr val="FFFFFF"/>
      </a:lt2>
      <a:accent1>
        <a:srgbClr val="009036"/>
      </a:accent1>
      <a:accent2>
        <a:srgbClr val="009EE1"/>
      </a:accent2>
      <a:accent3>
        <a:srgbClr val="94107E"/>
      </a:accent3>
      <a:accent4>
        <a:srgbClr val="98BF0A"/>
      </a:accent4>
      <a:accent5>
        <a:srgbClr val="162984"/>
      </a:accent5>
      <a:accent6>
        <a:srgbClr val="009036"/>
      </a:accent6>
      <a:hlink>
        <a:srgbClr val="009EE1"/>
      </a:hlink>
      <a:folHlink>
        <a:srgbClr val="951B81"/>
      </a:folHlink>
    </a:clrScheme>
    <a:fontScheme name="Bbc">
      <a:majorFont>
        <a:latin typeface="Titillium"/>
        <a:ea typeface=""/>
        <a:cs typeface=""/>
      </a:majorFont>
      <a:minorFont>
        <a:latin typeface="Titillium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89320A2494176D428A8E1409552CDFAA" ma:contentTypeVersion="5" ma:contentTypeDescription="Ein neues Dokument erstellen." ma:contentTypeScope="" ma:versionID="3ee9aa9eb49e258ed1b2c4c9f44a1057">
  <xsd:schema xmlns:xsd="http://www.w3.org/2001/XMLSchema" xmlns:xs="http://www.w3.org/2001/XMLSchema" xmlns:p="http://schemas.microsoft.com/office/2006/metadata/properties" xmlns:ns2="778372ef-e485-4e2a-b65a-ae1708f1c414" targetNamespace="http://schemas.microsoft.com/office/2006/metadata/properties" ma:root="true" ma:fieldsID="658a6706cd84cdde687ab4d004f12d7f" ns2:_="">
    <xsd:import namespace="778372ef-e485-4e2a-b65a-ae1708f1c41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ObjectDetectorVersion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8372ef-e485-4e2a-b65a-ae1708f1c41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55D2E69-5DC5-4A9E-81E8-52B22956D9E6}"/>
</file>

<file path=customXml/itemProps2.xml><?xml version="1.0" encoding="utf-8"?>
<ds:datastoreItem xmlns:ds="http://schemas.openxmlformats.org/officeDocument/2006/customXml" ds:itemID="{4A2193C1-D9F5-4B9D-8DA6-76BC1D7529A9}"/>
</file>

<file path=customXml/itemProps3.xml><?xml version="1.0" encoding="utf-8"?>
<ds:datastoreItem xmlns:ds="http://schemas.openxmlformats.org/officeDocument/2006/customXml" ds:itemID="{8834FAE6-504C-4522-BF34-0B0BB0E4A5DA}"/>
</file>

<file path=docProps/app.xml><?xml version="1.0" encoding="utf-8"?>
<Properties xmlns="http://schemas.openxmlformats.org/officeDocument/2006/extended-properties" xmlns:vt="http://schemas.openxmlformats.org/officeDocument/2006/docPropsVTypes">
  <Template>Powerpoint-Vorlage</Template>
  <TotalTime>0</TotalTime>
  <Words>919</Words>
  <Application>Microsoft Office PowerPoint</Application>
  <PresentationFormat>Bildschirmpräsentation (16:9)</PresentationFormat>
  <Paragraphs>142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21" baseType="lpstr">
      <vt:lpstr>Arial</vt:lpstr>
      <vt:lpstr>Calibri</vt:lpstr>
      <vt:lpstr>Consolas</vt:lpstr>
      <vt:lpstr>Symbol</vt:lpstr>
      <vt:lpstr>Titillium</vt:lpstr>
      <vt:lpstr>TitilliumText25L</vt:lpstr>
      <vt:lpstr>Wingdings</vt:lpstr>
      <vt:lpstr>Wingdings 2</vt:lpstr>
      <vt:lpstr>BbcPräsentation_169_FULLHD.101.20130207.ADM</vt:lpstr>
      <vt:lpstr>Fallstudie Blog: CRUD</vt:lpstr>
      <vt:lpstr>Handlungsnotwendige Kenntnisse</vt:lpstr>
      <vt:lpstr>Lernziele</vt:lpstr>
      <vt:lpstr>CRUD mit next.js</vt:lpstr>
      <vt:lpstr>CRUD mit next.js</vt:lpstr>
      <vt:lpstr>Daten laden und senden</vt:lpstr>
      <vt:lpstr>Formulare</vt:lpstr>
      <vt:lpstr>alert / confirm</vt:lpstr>
      <vt:lpstr>Mit next/router umleiten</vt:lpstr>
      <vt:lpstr>ESLINT</vt:lpstr>
      <vt:lpstr>Demo: Fallstudie Blog</vt:lpstr>
      <vt:lpstr>PowerPoint-Präsentation</vt:lpstr>
    </vt:vector>
  </TitlesOfParts>
  <Company>ICT Berufsbildungscenter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Cammarota Ivan</dc:creator>
  <cp:lastModifiedBy>Cammarota Ivan</cp:lastModifiedBy>
  <cp:revision>40</cp:revision>
  <cp:lastPrinted>2015-10-21T07:31:17Z</cp:lastPrinted>
  <dcterms:created xsi:type="dcterms:W3CDTF">2022-01-31T09:21:47Z</dcterms:created>
  <dcterms:modified xsi:type="dcterms:W3CDTF">2023-02-22T11:05:21Z</dcterms:modified>
  <cp:contentStatus>104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0x01010089320A2494176D428A8E1409552CDFAA</vt:lpwstr>
  </property>
</Properties>
</file>