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59" r:id="rId7"/>
    <p:sldId id="268" r:id="rId8"/>
    <p:sldId id="261" r:id="rId9"/>
    <p:sldId id="262" r:id="rId10"/>
    <p:sldId id="263" r:id="rId11"/>
    <p:sldId id="264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6D563-7401-6A43-AFFA-7A1561E63B2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E69FF1-22AE-3046-AF46-3BD2158E2344}">
      <dgm:prSet phldrT="[文本]"/>
      <dgm:spPr/>
      <dgm:t>
        <a:bodyPr/>
        <a:lstStyle/>
        <a:p>
          <a:r>
            <a:rPr lang="en-US" altLang="zh-CN" dirty="0" smtClean="0"/>
            <a:t>Memory Performance</a:t>
          </a:r>
          <a:endParaRPr lang="zh-CN" altLang="en-US" dirty="0"/>
        </a:p>
      </dgm:t>
    </dgm:pt>
    <dgm:pt modelId="{BD3AD45E-76B7-984B-820D-DA4F977B9DA1}" type="parTrans" cxnId="{F4FC241A-8A46-9E45-89D2-BC8E46578489}">
      <dgm:prSet/>
      <dgm:spPr/>
      <dgm:t>
        <a:bodyPr/>
        <a:lstStyle/>
        <a:p>
          <a:endParaRPr lang="zh-CN" altLang="en-US"/>
        </a:p>
      </dgm:t>
    </dgm:pt>
    <dgm:pt modelId="{702F9FD6-70B7-B34C-B054-D0CB71C66C45}" type="sibTrans" cxnId="{F4FC241A-8A46-9E45-89D2-BC8E46578489}">
      <dgm:prSet/>
      <dgm:spPr/>
      <dgm:t>
        <a:bodyPr/>
        <a:lstStyle/>
        <a:p>
          <a:endParaRPr lang="zh-CN" altLang="en-US"/>
        </a:p>
      </dgm:t>
    </dgm:pt>
    <dgm:pt modelId="{661DF471-B00A-B248-916D-9A549F052726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Direct Access</a:t>
          </a:r>
          <a:endParaRPr lang="zh-CN" altLang="en-US" dirty="0">
            <a:latin typeface="+mj-ea"/>
            <a:ea typeface="+mj-ea"/>
          </a:endParaRPr>
        </a:p>
      </dgm:t>
    </dgm:pt>
    <dgm:pt modelId="{E5F020E2-9872-E24F-9C68-171A8DAB4261}" type="parTrans" cxnId="{336E8974-6C9F-DA4E-9A74-F68958014587}">
      <dgm:prSet/>
      <dgm:spPr/>
      <dgm:t>
        <a:bodyPr/>
        <a:lstStyle/>
        <a:p>
          <a:endParaRPr lang="zh-CN" altLang="en-US"/>
        </a:p>
      </dgm:t>
    </dgm:pt>
    <dgm:pt modelId="{FA91BFE6-2973-BB4E-9475-540CFAB12511}" type="sibTrans" cxnId="{336E8974-6C9F-DA4E-9A74-F68958014587}">
      <dgm:prSet/>
      <dgm:spPr/>
      <dgm:t>
        <a:bodyPr/>
        <a:lstStyle/>
        <a:p>
          <a:endParaRPr lang="zh-CN" altLang="en-US"/>
        </a:p>
      </dgm:t>
    </dgm:pt>
    <dgm:pt modelId="{DB3EA88E-7F58-504E-BB88-3F5441186D5F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TLB</a:t>
          </a:r>
          <a:endParaRPr lang="zh-CN" altLang="en-US" dirty="0">
            <a:latin typeface="+mj-ea"/>
            <a:ea typeface="+mj-ea"/>
          </a:endParaRPr>
        </a:p>
      </dgm:t>
    </dgm:pt>
    <dgm:pt modelId="{A1C6B0E5-F860-C04B-965B-DB090D8E8727}" type="parTrans" cxnId="{C18D82F9-42BF-634A-83CB-AB0D02A572D9}">
      <dgm:prSet/>
      <dgm:spPr/>
      <dgm:t>
        <a:bodyPr/>
        <a:lstStyle/>
        <a:p>
          <a:endParaRPr lang="zh-CN" altLang="en-US"/>
        </a:p>
      </dgm:t>
    </dgm:pt>
    <dgm:pt modelId="{A39D81B5-E3D0-8244-B22D-DA2F04B66C72}" type="sibTrans" cxnId="{C18D82F9-42BF-634A-83CB-AB0D02A572D9}">
      <dgm:prSet/>
      <dgm:spPr/>
      <dgm:t>
        <a:bodyPr/>
        <a:lstStyle/>
        <a:p>
          <a:endParaRPr lang="zh-CN" altLang="en-US"/>
        </a:p>
      </dgm:t>
    </dgm:pt>
    <dgm:pt modelId="{7E1D15FB-F05F-9D4E-898D-065D4435573C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L1</a:t>
          </a:r>
          <a:endParaRPr lang="zh-CN" altLang="en-US" dirty="0">
            <a:latin typeface="+mj-ea"/>
            <a:ea typeface="+mj-ea"/>
          </a:endParaRPr>
        </a:p>
      </dgm:t>
    </dgm:pt>
    <dgm:pt modelId="{3F38CA76-C69E-0A4B-8183-EE9B25186BFD}" type="parTrans" cxnId="{6D3967CA-01CF-5246-90F0-5ECDF1CF5717}">
      <dgm:prSet/>
      <dgm:spPr/>
      <dgm:t>
        <a:bodyPr/>
        <a:lstStyle/>
        <a:p>
          <a:endParaRPr lang="zh-CN" altLang="en-US"/>
        </a:p>
      </dgm:t>
    </dgm:pt>
    <dgm:pt modelId="{161919EE-9F65-2743-8ADA-99F4228DA7BB}" type="sibTrans" cxnId="{6D3967CA-01CF-5246-90F0-5ECDF1CF5717}">
      <dgm:prSet/>
      <dgm:spPr/>
      <dgm:t>
        <a:bodyPr/>
        <a:lstStyle/>
        <a:p>
          <a:endParaRPr lang="zh-CN" altLang="en-US"/>
        </a:p>
      </dgm:t>
    </dgm:pt>
    <dgm:pt modelId="{B9432C3F-DA0A-964C-AFB6-7B919EBFE4A7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L2</a:t>
          </a:r>
          <a:endParaRPr lang="zh-CN" altLang="en-US" dirty="0">
            <a:latin typeface="+mj-ea"/>
            <a:ea typeface="+mj-ea"/>
          </a:endParaRPr>
        </a:p>
      </dgm:t>
    </dgm:pt>
    <dgm:pt modelId="{F6A67E5B-5593-534E-B2D1-4C3D38A434D6}" type="parTrans" cxnId="{BA7FBC17-3D57-1348-882F-90525B549EE2}">
      <dgm:prSet/>
      <dgm:spPr/>
      <dgm:t>
        <a:bodyPr/>
        <a:lstStyle/>
        <a:p>
          <a:endParaRPr lang="zh-CN" altLang="en-US"/>
        </a:p>
      </dgm:t>
    </dgm:pt>
    <dgm:pt modelId="{EE2B4FE1-994D-BB40-8AFE-EAB3135617AE}" type="sibTrans" cxnId="{BA7FBC17-3D57-1348-882F-90525B549EE2}">
      <dgm:prSet/>
      <dgm:spPr/>
      <dgm:t>
        <a:bodyPr/>
        <a:lstStyle/>
        <a:p>
          <a:endParaRPr lang="zh-CN" altLang="en-US"/>
        </a:p>
      </dgm:t>
    </dgm:pt>
    <dgm:pt modelId="{52A04308-21FC-DA44-B6E3-193067D78C8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L1/L2/LLC</a:t>
          </a:r>
          <a:endParaRPr lang="zh-CN" altLang="en-US" dirty="0">
            <a:latin typeface="+mj-ea"/>
            <a:ea typeface="+mj-ea"/>
          </a:endParaRPr>
        </a:p>
      </dgm:t>
    </dgm:pt>
    <dgm:pt modelId="{DA6E4D1A-ED6C-F348-98AB-C7D9CD754268}" type="parTrans" cxnId="{0268B7BE-9809-474E-8B4E-FF18274E37A0}">
      <dgm:prSet/>
      <dgm:spPr/>
      <dgm:t>
        <a:bodyPr/>
        <a:lstStyle/>
        <a:p>
          <a:endParaRPr lang="zh-CN" altLang="en-US"/>
        </a:p>
      </dgm:t>
    </dgm:pt>
    <dgm:pt modelId="{5AB564D1-A8B3-0D4D-8846-CA33FB03C4D5}" type="sibTrans" cxnId="{0268B7BE-9809-474E-8B4E-FF18274E37A0}">
      <dgm:prSet/>
      <dgm:spPr/>
      <dgm:t>
        <a:bodyPr/>
        <a:lstStyle/>
        <a:p>
          <a:endParaRPr lang="zh-CN" altLang="en-US"/>
        </a:p>
      </dgm:t>
    </dgm:pt>
    <dgm:pt modelId="{854118C7-E167-374D-B3DD-F1F8B7EFC95D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Local</a:t>
          </a:r>
          <a:endParaRPr lang="zh-CN" altLang="en-US" dirty="0">
            <a:latin typeface="+mj-ea"/>
            <a:ea typeface="+mj-ea"/>
          </a:endParaRPr>
        </a:p>
      </dgm:t>
    </dgm:pt>
    <dgm:pt modelId="{6A36FE45-640D-914D-AA4E-A29FAC2EE271}" type="parTrans" cxnId="{8E3BF8A5-CCCB-AE44-814E-2AD2D117D1BF}">
      <dgm:prSet/>
      <dgm:spPr/>
      <dgm:t>
        <a:bodyPr/>
        <a:lstStyle/>
        <a:p>
          <a:endParaRPr lang="zh-CN" altLang="en-US"/>
        </a:p>
      </dgm:t>
    </dgm:pt>
    <dgm:pt modelId="{36EB597A-8FF9-4F4C-81FB-0408BBFA19DD}" type="sibTrans" cxnId="{8E3BF8A5-CCCB-AE44-814E-2AD2D117D1BF}">
      <dgm:prSet/>
      <dgm:spPr/>
      <dgm:t>
        <a:bodyPr/>
        <a:lstStyle/>
        <a:p>
          <a:endParaRPr lang="zh-CN" altLang="en-US"/>
        </a:p>
      </dgm:t>
    </dgm:pt>
    <dgm:pt modelId="{17F4033C-72EA-174A-8C58-289F50DB3BD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Remote</a:t>
          </a:r>
          <a:endParaRPr lang="zh-CN" altLang="en-US" dirty="0">
            <a:latin typeface="+mj-ea"/>
            <a:ea typeface="+mj-ea"/>
          </a:endParaRPr>
        </a:p>
      </dgm:t>
    </dgm:pt>
    <dgm:pt modelId="{5F8E600E-7820-7B44-A813-0DEE3062A7B4}" type="parTrans" cxnId="{05689FF1-5A4B-014D-A312-581B0685E4DF}">
      <dgm:prSet/>
      <dgm:spPr/>
      <dgm:t>
        <a:bodyPr/>
        <a:lstStyle/>
        <a:p>
          <a:endParaRPr lang="zh-CN" altLang="en-US"/>
        </a:p>
      </dgm:t>
    </dgm:pt>
    <dgm:pt modelId="{B7FAF342-61EB-2749-A169-C8ECDBBC56E2}" type="sibTrans" cxnId="{05689FF1-5A4B-014D-A312-581B0685E4DF}">
      <dgm:prSet/>
      <dgm:spPr/>
      <dgm:t>
        <a:bodyPr/>
        <a:lstStyle/>
        <a:p>
          <a:endParaRPr lang="zh-CN" altLang="en-US"/>
        </a:p>
      </dgm:t>
    </dgm:pt>
    <dgm:pt modelId="{E0A02B30-748B-6B46-88F5-F8C84260B9C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DRAM</a:t>
          </a:r>
          <a:endParaRPr lang="zh-CN" altLang="en-US" dirty="0">
            <a:latin typeface="+mj-ea"/>
            <a:ea typeface="+mj-ea"/>
          </a:endParaRPr>
        </a:p>
      </dgm:t>
    </dgm:pt>
    <dgm:pt modelId="{29B13787-8374-2244-A45B-3DA7FB9483DD}" type="parTrans" cxnId="{58231B4C-DE49-6D40-AACB-A2CFEEA6D7DC}">
      <dgm:prSet/>
      <dgm:spPr/>
      <dgm:t>
        <a:bodyPr/>
        <a:lstStyle/>
        <a:p>
          <a:endParaRPr lang="zh-CN" altLang="en-US"/>
        </a:p>
      </dgm:t>
    </dgm:pt>
    <dgm:pt modelId="{3D2F2B62-D3A9-B04D-8BF8-0CC5254D236D}" type="sibTrans" cxnId="{58231B4C-DE49-6D40-AACB-A2CFEEA6D7DC}">
      <dgm:prSet/>
      <dgm:spPr/>
      <dgm:t>
        <a:bodyPr/>
        <a:lstStyle/>
        <a:p>
          <a:endParaRPr lang="zh-CN" altLang="en-US"/>
        </a:p>
      </dgm:t>
    </dgm:pt>
    <dgm:pt modelId="{E9A2CBF6-2CAA-A44C-BDBD-2C04A7BFB9AC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Local</a:t>
          </a:r>
          <a:endParaRPr lang="zh-CN" altLang="en-US" dirty="0">
            <a:latin typeface="+mj-ea"/>
            <a:ea typeface="+mj-ea"/>
          </a:endParaRPr>
        </a:p>
      </dgm:t>
    </dgm:pt>
    <dgm:pt modelId="{BFFB5E98-3723-514A-A70A-EC9FFD04570E}" type="parTrans" cxnId="{273F61D6-00CB-E248-91E5-1B38B297D931}">
      <dgm:prSet/>
      <dgm:spPr/>
      <dgm:t>
        <a:bodyPr/>
        <a:lstStyle/>
        <a:p>
          <a:endParaRPr lang="zh-CN" altLang="en-US"/>
        </a:p>
      </dgm:t>
    </dgm:pt>
    <dgm:pt modelId="{9F8BB301-6076-AF48-A5D9-CE475AFA5FA7}" type="sibTrans" cxnId="{273F61D6-00CB-E248-91E5-1B38B297D931}">
      <dgm:prSet/>
      <dgm:spPr/>
      <dgm:t>
        <a:bodyPr/>
        <a:lstStyle/>
        <a:p>
          <a:endParaRPr lang="zh-CN" altLang="en-US"/>
        </a:p>
      </dgm:t>
    </dgm:pt>
    <dgm:pt modelId="{8EB2DF8B-867D-F644-A521-24524C2FFC1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Remote</a:t>
          </a:r>
          <a:endParaRPr lang="zh-CN" altLang="en-US" dirty="0">
            <a:latin typeface="+mj-ea"/>
            <a:ea typeface="+mj-ea"/>
          </a:endParaRPr>
        </a:p>
      </dgm:t>
    </dgm:pt>
    <dgm:pt modelId="{D5E227F6-D7D3-7148-8EFE-BE8CFC4FDFE8}" type="parTrans" cxnId="{D8804B16-F2C0-2D44-9C13-A8D9BC858494}">
      <dgm:prSet/>
      <dgm:spPr/>
      <dgm:t>
        <a:bodyPr/>
        <a:lstStyle/>
        <a:p>
          <a:endParaRPr lang="zh-CN" altLang="en-US"/>
        </a:p>
      </dgm:t>
    </dgm:pt>
    <dgm:pt modelId="{DBAD3AE2-4C94-5F42-B981-D4EF33D18C7B}" type="sibTrans" cxnId="{D8804B16-F2C0-2D44-9C13-A8D9BC858494}">
      <dgm:prSet/>
      <dgm:spPr/>
      <dgm:t>
        <a:bodyPr/>
        <a:lstStyle/>
        <a:p>
          <a:endParaRPr lang="zh-CN" altLang="en-US"/>
        </a:p>
      </dgm:t>
    </dgm:pt>
    <dgm:pt modelId="{A8FE14EF-C820-B54A-A3B6-52D949E665B0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Device MMIO</a:t>
          </a:r>
          <a:endParaRPr lang="zh-CN" altLang="en-US" dirty="0">
            <a:latin typeface="+mj-ea"/>
            <a:ea typeface="+mj-ea"/>
          </a:endParaRPr>
        </a:p>
      </dgm:t>
    </dgm:pt>
    <dgm:pt modelId="{6C38F299-3FBB-9447-8345-6C872044A9E4}" type="parTrans" cxnId="{13BC79F5-E2F5-FB4A-B0D0-9FA1594C6256}">
      <dgm:prSet/>
      <dgm:spPr/>
      <dgm:t>
        <a:bodyPr/>
        <a:lstStyle/>
        <a:p>
          <a:endParaRPr lang="zh-CN" altLang="en-US"/>
        </a:p>
      </dgm:t>
    </dgm:pt>
    <dgm:pt modelId="{5988E2C5-A4A2-2844-ADAE-3EF0E9E5B18B}" type="sibTrans" cxnId="{13BC79F5-E2F5-FB4A-B0D0-9FA1594C6256}">
      <dgm:prSet/>
      <dgm:spPr/>
      <dgm:t>
        <a:bodyPr/>
        <a:lstStyle/>
        <a:p>
          <a:endParaRPr lang="zh-CN" altLang="en-US"/>
        </a:p>
      </dgm:t>
    </dgm:pt>
    <dgm:pt modelId="{D1C561DF-BDC9-7340-A764-3661E97DFB83}">
      <dgm:prSet phldrT="[文本]"/>
      <dgm:spPr>
        <a:solidFill>
          <a:srgbClr val="008000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Paging on demand</a:t>
          </a:r>
          <a:endParaRPr lang="zh-CN" altLang="en-US" dirty="0">
            <a:latin typeface="+mj-ea"/>
            <a:ea typeface="+mj-ea"/>
          </a:endParaRPr>
        </a:p>
      </dgm:t>
    </dgm:pt>
    <dgm:pt modelId="{64E1DBBF-A7A8-9949-83A3-28168A403F9C}" type="parTrans" cxnId="{34F68ADD-6C93-E94B-9261-8CF48D3B5797}">
      <dgm:prSet/>
      <dgm:spPr/>
      <dgm:t>
        <a:bodyPr/>
        <a:lstStyle/>
        <a:p>
          <a:endParaRPr lang="zh-CN" altLang="en-US"/>
        </a:p>
      </dgm:t>
    </dgm:pt>
    <dgm:pt modelId="{8D369921-9A20-D04A-86E2-64A186BCE27E}" type="sibTrans" cxnId="{34F68ADD-6C93-E94B-9261-8CF48D3B5797}">
      <dgm:prSet/>
      <dgm:spPr/>
      <dgm:t>
        <a:bodyPr/>
        <a:lstStyle/>
        <a:p>
          <a:endParaRPr lang="zh-CN" altLang="en-US"/>
        </a:p>
      </dgm:t>
    </dgm:pt>
    <dgm:pt modelId="{4BBD6445-D3B9-3841-997B-FDA313AE73E0}">
      <dgm:prSet phldrT="[文本]"/>
      <dgm:spPr>
        <a:solidFill>
          <a:srgbClr val="008000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Fast</a:t>
          </a:r>
          <a:r>
            <a:rPr lang="zh-CN" altLang="en-US" dirty="0" smtClean="0">
              <a:latin typeface="+mj-ea"/>
              <a:ea typeface="+mj-ea"/>
            </a:rPr>
            <a:t> </a:t>
          </a:r>
          <a:r>
            <a:rPr lang="en-US" altLang="zh-CN" dirty="0" smtClean="0">
              <a:latin typeface="+mj-ea"/>
              <a:ea typeface="+mj-ea"/>
            </a:rPr>
            <a:t>Path</a:t>
          </a:r>
          <a:endParaRPr lang="zh-CN" altLang="en-US" dirty="0">
            <a:latin typeface="+mj-ea"/>
            <a:ea typeface="+mj-ea"/>
          </a:endParaRPr>
        </a:p>
      </dgm:t>
    </dgm:pt>
    <dgm:pt modelId="{AAA23877-350E-8642-B294-0282781080CC}" type="parTrans" cxnId="{943842F7-2ACC-3B4D-A8A1-033A885E125B}">
      <dgm:prSet/>
      <dgm:spPr/>
      <dgm:t>
        <a:bodyPr/>
        <a:lstStyle/>
        <a:p>
          <a:endParaRPr lang="zh-CN" altLang="en-US"/>
        </a:p>
      </dgm:t>
    </dgm:pt>
    <dgm:pt modelId="{3CB22EEF-F024-0148-AADF-EB6C243D7737}" type="sibTrans" cxnId="{943842F7-2ACC-3B4D-A8A1-033A885E125B}">
      <dgm:prSet/>
      <dgm:spPr/>
      <dgm:t>
        <a:bodyPr/>
        <a:lstStyle/>
        <a:p>
          <a:endParaRPr lang="zh-CN" altLang="en-US"/>
        </a:p>
      </dgm:t>
    </dgm:pt>
    <dgm:pt modelId="{E56473A8-CBF6-FA45-A893-59EE4D5D47B7}">
      <dgm:prSet phldrT="[文本]"/>
      <dgm:spPr>
        <a:solidFill>
          <a:srgbClr val="008000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Slow</a:t>
          </a:r>
          <a:r>
            <a:rPr lang="zh-CN" altLang="en-US" smtClean="0">
              <a:latin typeface="+mj-ea"/>
              <a:ea typeface="+mj-ea"/>
            </a:rPr>
            <a:t> </a:t>
          </a:r>
          <a:r>
            <a:rPr lang="en-US" altLang="zh-CN" dirty="0" smtClean="0">
              <a:latin typeface="+mj-ea"/>
              <a:ea typeface="+mj-ea"/>
            </a:rPr>
            <a:t>Path</a:t>
          </a:r>
          <a:endParaRPr lang="zh-CN" altLang="en-US" dirty="0">
            <a:latin typeface="+mj-ea"/>
            <a:ea typeface="+mj-ea"/>
          </a:endParaRPr>
        </a:p>
      </dgm:t>
    </dgm:pt>
    <dgm:pt modelId="{5A431025-0386-1044-9506-82800E110108}" type="parTrans" cxnId="{547DB609-736A-9D40-9544-386EF784F7E1}">
      <dgm:prSet/>
      <dgm:spPr/>
      <dgm:t>
        <a:bodyPr/>
        <a:lstStyle/>
        <a:p>
          <a:endParaRPr lang="zh-CN" altLang="en-US"/>
        </a:p>
      </dgm:t>
    </dgm:pt>
    <dgm:pt modelId="{9F3CE1AE-905F-2D46-B0E4-77C5E758E24F}" type="sibTrans" cxnId="{547DB609-736A-9D40-9544-386EF784F7E1}">
      <dgm:prSet/>
      <dgm:spPr/>
      <dgm:t>
        <a:bodyPr/>
        <a:lstStyle/>
        <a:p>
          <a:endParaRPr lang="zh-CN" altLang="en-US"/>
        </a:p>
      </dgm:t>
    </dgm:pt>
    <dgm:pt modelId="{531EA42E-FAF7-F24B-B831-D41C48ED308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Local</a:t>
          </a:r>
          <a:endParaRPr lang="zh-CN" altLang="en-US" dirty="0">
            <a:latin typeface="+mj-ea"/>
            <a:ea typeface="+mj-ea"/>
          </a:endParaRPr>
        </a:p>
      </dgm:t>
    </dgm:pt>
    <dgm:pt modelId="{B19D2FCD-07EB-A349-A062-706B25FDB8B3}" type="parTrans" cxnId="{8FE78A09-AEC8-B945-AA8C-C629F443521C}">
      <dgm:prSet/>
      <dgm:spPr/>
      <dgm:t>
        <a:bodyPr/>
        <a:lstStyle/>
        <a:p>
          <a:endParaRPr lang="zh-CN" altLang="en-US"/>
        </a:p>
      </dgm:t>
    </dgm:pt>
    <dgm:pt modelId="{B21E92A4-F0B1-6B46-B051-C161697E9AE7}" type="sibTrans" cxnId="{8FE78A09-AEC8-B945-AA8C-C629F443521C}">
      <dgm:prSet/>
      <dgm:spPr/>
      <dgm:t>
        <a:bodyPr/>
        <a:lstStyle/>
        <a:p>
          <a:endParaRPr lang="zh-CN" altLang="en-US"/>
        </a:p>
      </dgm:t>
    </dgm:pt>
    <dgm:pt modelId="{893EB2C6-9022-E141-BC5A-6B9C2F18780B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Remote</a:t>
          </a:r>
          <a:endParaRPr lang="zh-CN" altLang="en-US" dirty="0">
            <a:latin typeface="+mj-ea"/>
            <a:ea typeface="+mj-ea"/>
          </a:endParaRPr>
        </a:p>
      </dgm:t>
    </dgm:pt>
    <dgm:pt modelId="{C1AD6FFA-053D-C449-A00D-B72C97254C8A}" type="parTrans" cxnId="{B4989B98-CC96-8C4F-8A67-DEBB7E51DDEA}">
      <dgm:prSet/>
      <dgm:spPr/>
      <dgm:t>
        <a:bodyPr/>
        <a:lstStyle/>
        <a:p>
          <a:endParaRPr lang="zh-CN" altLang="en-US"/>
        </a:p>
      </dgm:t>
    </dgm:pt>
    <dgm:pt modelId="{3CE99CF0-7F5F-3D43-BD79-1BF691D22017}" type="sibTrans" cxnId="{B4989B98-CC96-8C4F-8A67-DEBB7E51DDEA}">
      <dgm:prSet/>
      <dgm:spPr/>
      <dgm:t>
        <a:bodyPr/>
        <a:lstStyle/>
        <a:p>
          <a:endParaRPr lang="zh-CN" altLang="en-US"/>
        </a:p>
      </dgm:t>
    </dgm:pt>
    <dgm:pt modelId="{B113F261-7556-BD46-8132-A8D0CABD0156}" type="pres">
      <dgm:prSet presAssocID="{9E26D563-7401-6A43-AFFA-7A1561E63B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B7A9A7-7815-4948-BA05-CA54E19DEF50}" type="pres">
      <dgm:prSet presAssocID="{3EE69FF1-22AE-3046-AF46-3BD2158E2344}" presName="root1" presStyleCnt="0"/>
      <dgm:spPr/>
    </dgm:pt>
    <dgm:pt modelId="{E9FBBC04-4B09-9A4C-B156-E089B599926A}" type="pres">
      <dgm:prSet presAssocID="{3EE69FF1-22AE-3046-AF46-3BD2158E2344}" presName="LevelOneTextNode" presStyleLbl="node0" presStyleIdx="0" presStyleCnt="1" custScaleX="2104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969C3E-D1E9-C24D-9F0F-85D58FB8ACBF}" type="pres">
      <dgm:prSet presAssocID="{3EE69FF1-22AE-3046-AF46-3BD2158E2344}" presName="level2hierChild" presStyleCnt="0"/>
      <dgm:spPr/>
    </dgm:pt>
    <dgm:pt modelId="{8EDCE480-1BA7-C54E-8ECC-416A88456D6A}" type="pres">
      <dgm:prSet presAssocID="{E5F020E2-9872-E24F-9C68-171A8DAB4261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CA94A4D1-AA32-8B49-A68E-41E1E72A095C}" type="pres">
      <dgm:prSet presAssocID="{E5F020E2-9872-E24F-9C68-171A8DAB4261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EA140952-031E-C341-BB0D-0C6FD963F017}" type="pres">
      <dgm:prSet presAssocID="{661DF471-B00A-B248-916D-9A549F052726}" presName="root2" presStyleCnt="0"/>
      <dgm:spPr/>
    </dgm:pt>
    <dgm:pt modelId="{EDC0104A-FB3A-6645-AF2E-94D1F85DAFC5}" type="pres">
      <dgm:prSet presAssocID="{661DF471-B00A-B248-916D-9A549F052726}" presName="LevelTwoTextNode" presStyleLbl="node2" presStyleIdx="0" presStyleCnt="2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FD0FD1-4E56-E549-964F-37C7F2C65CE3}" type="pres">
      <dgm:prSet presAssocID="{661DF471-B00A-B248-916D-9A549F052726}" presName="level3hierChild" presStyleCnt="0"/>
      <dgm:spPr/>
    </dgm:pt>
    <dgm:pt modelId="{830DF2E0-8EF0-2C4E-95F0-2151B6CD6FFF}" type="pres">
      <dgm:prSet presAssocID="{A1C6B0E5-F860-C04B-965B-DB090D8E8727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4A6D7514-167D-3D41-A6E0-ED578B504EF1}" type="pres">
      <dgm:prSet presAssocID="{A1C6B0E5-F860-C04B-965B-DB090D8E8727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98CA9CE6-6587-B549-B841-975D24C66DAC}" type="pres">
      <dgm:prSet presAssocID="{DB3EA88E-7F58-504E-BB88-3F5441186D5F}" presName="root2" presStyleCnt="0"/>
      <dgm:spPr/>
    </dgm:pt>
    <dgm:pt modelId="{C4F9BEEE-46B4-9A41-97E7-37A79DD04E06}" type="pres">
      <dgm:prSet presAssocID="{DB3EA88E-7F58-504E-BB88-3F5441186D5F}" presName="LevelTwoTextNode" presStyleLbl="node3" presStyleIdx="0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8B59A7-1E89-6F49-BB11-51220B686146}" type="pres">
      <dgm:prSet presAssocID="{DB3EA88E-7F58-504E-BB88-3F5441186D5F}" presName="level3hierChild" presStyleCnt="0"/>
      <dgm:spPr/>
    </dgm:pt>
    <dgm:pt modelId="{3EFCBB6E-B110-F949-900C-7B20E41B2D3F}" type="pres">
      <dgm:prSet presAssocID="{3F38CA76-C69E-0A4B-8183-EE9B25186BFD}" presName="conn2-1" presStyleLbl="parChTrans1D4" presStyleIdx="0" presStyleCnt="8"/>
      <dgm:spPr/>
      <dgm:t>
        <a:bodyPr/>
        <a:lstStyle/>
        <a:p>
          <a:endParaRPr lang="zh-CN" altLang="en-US"/>
        </a:p>
      </dgm:t>
    </dgm:pt>
    <dgm:pt modelId="{8E5EBB25-3DF5-1A4C-80F4-EDD0F03235A7}" type="pres">
      <dgm:prSet presAssocID="{3F38CA76-C69E-0A4B-8183-EE9B25186BFD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6130D8E8-D3CA-1042-81B7-8209E0638F2D}" type="pres">
      <dgm:prSet presAssocID="{7E1D15FB-F05F-9D4E-898D-065D4435573C}" presName="root2" presStyleCnt="0"/>
      <dgm:spPr/>
    </dgm:pt>
    <dgm:pt modelId="{1EE47D7D-AAC1-534C-9474-A5B6031896A0}" type="pres">
      <dgm:prSet presAssocID="{7E1D15FB-F05F-9D4E-898D-065D4435573C}" presName="LevelTwoTextNode" presStyleLbl="node4" presStyleIdx="0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CABB49-5D95-2B45-AFA8-2737DD63952F}" type="pres">
      <dgm:prSet presAssocID="{7E1D15FB-F05F-9D4E-898D-065D4435573C}" presName="level3hierChild" presStyleCnt="0"/>
      <dgm:spPr/>
    </dgm:pt>
    <dgm:pt modelId="{BE47CFBF-BE01-A64D-A91D-EFAD7F27169C}" type="pres">
      <dgm:prSet presAssocID="{F6A67E5B-5593-534E-B2D1-4C3D38A434D6}" presName="conn2-1" presStyleLbl="parChTrans1D4" presStyleIdx="1" presStyleCnt="8"/>
      <dgm:spPr/>
      <dgm:t>
        <a:bodyPr/>
        <a:lstStyle/>
        <a:p>
          <a:endParaRPr lang="zh-CN" altLang="en-US"/>
        </a:p>
      </dgm:t>
    </dgm:pt>
    <dgm:pt modelId="{6CCA7B72-50DD-ED49-9EB0-D76E0DE6E503}" type="pres">
      <dgm:prSet presAssocID="{F6A67E5B-5593-534E-B2D1-4C3D38A434D6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F5806D4C-3B54-9D4A-880C-1BE133A0DB60}" type="pres">
      <dgm:prSet presAssocID="{B9432C3F-DA0A-964C-AFB6-7B919EBFE4A7}" presName="root2" presStyleCnt="0"/>
      <dgm:spPr/>
    </dgm:pt>
    <dgm:pt modelId="{64A1664B-3221-4A46-9945-A13BB30F5CD8}" type="pres">
      <dgm:prSet presAssocID="{B9432C3F-DA0A-964C-AFB6-7B919EBFE4A7}" presName="LevelTwoTextNode" presStyleLbl="node4" presStyleIdx="1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B9001-9870-CA4A-9AB8-43C7A6AECA85}" type="pres">
      <dgm:prSet presAssocID="{B9432C3F-DA0A-964C-AFB6-7B919EBFE4A7}" presName="level3hierChild" presStyleCnt="0"/>
      <dgm:spPr/>
    </dgm:pt>
    <dgm:pt modelId="{D65CF9D4-D025-E34F-9833-C023AC418AF6}" type="pres">
      <dgm:prSet presAssocID="{DA6E4D1A-ED6C-F348-98AB-C7D9CD75426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F07DDC8-B101-994A-93BA-653323033F86}" type="pres">
      <dgm:prSet presAssocID="{DA6E4D1A-ED6C-F348-98AB-C7D9CD75426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9AE1DBF4-BAC2-7F45-A422-481EDF19B0A8}" type="pres">
      <dgm:prSet presAssocID="{52A04308-21FC-DA44-B6E3-193067D78C85}" presName="root2" presStyleCnt="0"/>
      <dgm:spPr/>
    </dgm:pt>
    <dgm:pt modelId="{7E71B945-599D-9948-B9F5-D001569459BE}" type="pres">
      <dgm:prSet presAssocID="{52A04308-21FC-DA44-B6E3-193067D78C85}" presName="LevelTwoTextNode" presStyleLbl="node3" presStyleIdx="1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A03AD-DDA2-0749-A19E-FC2DDD494B12}" type="pres">
      <dgm:prSet presAssocID="{52A04308-21FC-DA44-B6E3-193067D78C85}" presName="level3hierChild" presStyleCnt="0"/>
      <dgm:spPr/>
    </dgm:pt>
    <dgm:pt modelId="{C9CA5E94-16B0-4E43-8EFA-086F601FD50C}" type="pres">
      <dgm:prSet presAssocID="{6A36FE45-640D-914D-AA4E-A29FAC2EE271}" presName="conn2-1" presStyleLbl="parChTrans1D4" presStyleIdx="2" presStyleCnt="8"/>
      <dgm:spPr/>
      <dgm:t>
        <a:bodyPr/>
        <a:lstStyle/>
        <a:p>
          <a:endParaRPr lang="zh-CN" altLang="en-US"/>
        </a:p>
      </dgm:t>
    </dgm:pt>
    <dgm:pt modelId="{D17731E7-EBBF-A749-A1F7-D971E600CF92}" type="pres">
      <dgm:prSet presAssocID="{6A36FE45-640D-914D-AA4E-A29FAC2EE271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9B11EBAB-C993-6A4D-9C45-D3B8566927C9}" type="pres">
      <dgm:prSet presAssocID="{854118C7-E167-374D-B3DD-F1F8B7EFC95D}" presName="root2" presStyleCnt="0"/>
      <dgm:spPr/>
    </dgm:pt>
    <dgm:pt modelId="{403B6FDF-70AE-8149-BF8C-5B2F0277F9A8}" type="pres">
      <dgm:prSet presAssocID="{854118C7-E167-374D-B3DD-F1F8B7EFC95D}" presName="LevelTwoTextNode" presStyleLbl="node4" presStyleIdx="2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4DA0F8-9656-5742-A7F5-5D378DDBD1E2}" type="pres">
      <dgm:prSet presAssocID="{854118C7-E167-374D-B3DD-F1F8B7EFC95D}" presName="level3hierChild" presStyleCnt="0"/>
      <dgm:spPr/>
    </dgm:pt>
    <dgm:pt modelId="{A2ED17B0-A872-3641-AAD0-6C7811741532}" type="pres">
      <dgm:prSet presAssocID="{5F8E600E-7820-7B44-A813-0DEE3062A7B4}" presName="conn2-1" presStyleLbl="parChTrans1D4" presStyleIdx="3" presStyleCnt="8"/>
      <dgm:spPr/>
      <dgm:t>
        <a:bodyPr/>
        <a:lstStyle/>
        <a:p>
          <a:endParaRPr lang="zh-CN" altLang="en-US"/>
        </a:p>
      </dgm:t>
    </dgm:pt>
    <dgm:pt modelId="{805D9F43-E270-2342-B56C-C5DFC37C6993}" type="pres">
      <dgm:prSet presAssocID="{5F8E600E-7820-7B44-A813-0DEE3062A7B4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645709B4-7A03-0B4C-95B3-BFEC1CB0CB3E}" type="pres">
      <dgm:prSet presAssocID="{17F4033C-72EA-174A-8C58-289F50DB3BD9}" presName="root2" presStyleCnt="0"/>
      <dgm:spPr/>
    </dgm:pt>
    <dgm:pt modelId="{115E8F1A-662F-594C-932C-22DDFE778A50}" type="pres">
      <dgm:prSet presAssocID="{17F4033C-72EA-174A-8C58-289F50DB3BD9}" presName="LevelTwoTextNode" presStyleLbl="node4" presStyleIdx="3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372861-C46B-BF42-9465-5D4EE49B43A5}" type="pres">
      <dgm:prSet presAssocID="{17F4033C-72EA-174A-8C58-289F50DB3BD9}" presName="level3hierChild" presStyleCnt="0"/>
      <dgm:spPr/>
    </dgm:pt>
    <dgm:pt modelId="{5507FDC7-9DE5-A645-9184-8332076EE5B0}" type="pres">
      <dgm:prSet presAssocID="{29B13787-8374-2244-A45B-3DA7FB9483DD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75E34FF5-30D1-5E47-A488-938785ADA738}" type="pres">
      <dgm:prSet presAssocID="{29B13787-8374-2244-A45B-3DA7FB9483DD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95099E71-D6E4-F24C-B2CD-114DA55D7006}" type="pres">
      <dgm:prSet presAssocID="{E0A02B30-748B-6B46-88F5-F8C84260B9C9}" presName="root2" presStyleCnt="0"/>
      <dgm:spPr/>
    </dgm:pt>
    <dgm:pt modelId="{D0D533D1-90FD-8444-BE22-1D6FD14ABBF3}" type="pres">
      <dgm:prSet presAssocID="{E0A02B30-748B-6B46-88F5-F8C84260B9C9}" presName="LevelTwoTextNode" presStyleLbl="node3" presStyleIdx="2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3355BE-67E6-394C-A7BA-A3D74DD1B144}" type="pres">
      <dgm:prSet presAssocID="{E0A02B30-748B-6B46-88F5-F8C84260B9C9}" presName="level3hierChild" presStyleCnt="0"/>
      <dgm:spPr/>
    </dgm:pt>
    <dgm:pt modelId="{F2034D81-94C7-2845-A0F2-25229B6BEF40}" type="pres">
      <dgm:prSet presAssocID="{BFFB5E98-3723-514A-A70A-EC9FFD04570E}" presName="conn2-1" presStyleLbl="parChTrans1D4" presStyleIdx="4" presStyleCnt="8"/>
      <dgm:spPr/>
      <dgm:t>
        <a:bodyPr/>
        <a:lstStyle/>
        <a:p>
          <a:endParaRPr lang="zh-CN" altLang="en-US"/>
        </a:p>
      </dgm:t>
    </dgm:pt>
    <dgm:pt modelId="{B1F4B9E7-91D9-1A4A-A251-ED53CACE94FD}" type="pres">
      <dgm:prSet presAssocID="{BFFB5E98-3723-514A-A70A-EC9FFD04570E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F8557D12-2C96-0D47-B658-3D1E300C14C0}" type="pres">
      <dgm:prSet presAssocID="{E9A2CBF6-2CAA-A44C-BDBD-2C04A7BFB9AC}" presName="root2" presStyleCnt="0"/>
      <dgm:spPr/>
    </dgm:pt>
    <dgm:pt modelId="{D452513A-18B8-0849-928B-00375095E718}" type="pres">
      <dgm:prSet presAssocID="{E9A2CBF6-2CAA-A44C-BDBD-2C04A7BFB9AC}" presName="LevelTwoTextNode" presStyleLbl="node4" presStyleIdx="4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8CB0BB-5B17-924B-8A77-54A7A9BD81B5}" type="pres">
      <dgm:prSet presAssocID="{E9A2CBF6-2CAA-A44C-BDBD-2C04A7BFB9AC}" presName="level3hierChild" presStyleCnt="0"/>
      <dgm:spPr/>
    </dgm:pt>
    <dgm:pt modelId="{5DF20747-C3F8-D54A-87FD-9E4EA5C6F362}" type="pres">
      <dgm:prSet presAssocID="{D5E227F6-D7D3-7148-8EFE-BE8CFC4FDFE8}" presName="conn2-1" presStyleLbl="parChTrans1D4" presStyleIdx="5" presStyleCnt="8"/>
      <dgm:spPr/>
      <dgm:t>
        <a:bodyPr/>
        <a:lstStyle/>
        <a:p>
          <a:endParaRPr lang="zh-CN" altLang="en-US"/>
        </a:p>
      </dgm:t>
    </dgm:pt>
    <dgm:pt modelId="{AAC34D09-FE18-E742-9BC9-E67781BB2F5D}" type="pres">
      <dgm:prSet presAssocID="{D5E227F6-D7D3-7148-8EFE-BE8CFC4FDFE8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8E35F624-A516-5A46-9660-9653540C0338}" type="pres">
      <dgm:prSet presAssocID="{8EB2DF8B-867D-F644-A521-24524C2FFC15}" presName="root2" presStyleCnt="0"/>
      <dgm:spPr/>
    </dgm:pt>
    <dgm:pt modelId="{6E5F9077-AABD-FA45-B83B-4F5765AE9545}" type="pres">
      <dgm:prSet presAssocID="{8EB2DF8B-867D-F644-A521-24524C2FFC15}" presName="LevelTwoTextNode" presStyleLbl="node4" presStyleIdx="5" presStyleCnt="8" custScaleX="147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613B9-53E9-DF4E-90C9-D6A9BC90531B}" type="pres">
      <dgm:prSet presAssocID="{8EB2DF8B-867D-F644-A521-24524C2FFC15}" presName="level3hierChild" presStyleCnt="0"/>
      <dgm:spPr/>
    </dgm:pt>
    <dgm:pt modelId="{438F5474-8EC3-764F-B7AD-928C735235FA}" type="pres">
      <dgm:prSet presAssocID="{6C38F299-3FBB-9447-8345-6C872044A9E4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4257203D-8FB3-5F49-BB87-DB422D631A22}" type="pres">
      <dgm:prSet presAssocID="{6C38F299-3FBB-9447-8345-6C872044A9E4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9DDC3BDC-1146-D34E-8629-8D3FA7C92470}" type="pres">
      <dgm:prSet presAssocID="{A8FE14EF-C820-B54A-A3B6-52D949E665B0}" presName="root2" presStyleCnt="0"/>
      <dgm:spPr/>
    </dgm:pt>
    <dgm:pt modelId="{E0A6184B-F0DB-EC40-A869-2D70B72C0494}" type="pres">
      <dgm:prSet presAssocID="{A8FE14EF-C820-B54A-A3B6-52D949E665B0}" presName="LevelTwoTextNode" presStyleLbl="node3" presStyleIdx="3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53DB4-EB5E-4347-AC45-19FF4FC6F0FE}" type="pres">
      <dgm:prSet presAssocID="{A8FE14EF-C820-B54A-A3B6-52D949E665B0}" presName="level3hierChild" presStyleCnt="0"/>
      <dgm:spPr/>
    </dgm:pt>
    <dgm:pt modelId="{4E087A9E-F90D-8846-989F-705164C60B82}" type="pres">
      <dgm:prSet presAssocID="{B19D2FCD-07EB-A349-A062-706B25FDB8B3}" presName="conn2-1" presStyleLbl="parChTrans1D4" presStyleIdx="6" presStyleCnt="8"/>
      <dgm:spPr/>
      <dgm:t>
        <a:bodyPr/>
        <a:lstStyle/>
        <a:p>
          <a:endParaRPr lang="zh-CN" altLang="en-US"/>
        </a:p>
      </dgm:t>
    </dgm:pt>
    <dgm:pt modelId="{F18A7710-6BAE-4A41-A00E-1416FA2B5190}" type="pres">
      <dgm:prSet presAssocID="{B19D2FCD-07EB-A349-A062-706B25FDB8B3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A2E89699-CB76-634E-8AF4-DCAAE9F78E73}" type="pres">
      <dgm:prSet presAssocID="{531EA42E-FAF7-F24B-B831-D41C48ED3085}" presName="root2" presStyleCnt="0"/>
      <dgm:spPr/>
    </dgm:pt>
    <dgm:pt modelId="{82B8C1F5-04F3-6A46-A7A1-BF34DCDF54DD}" type="pres">
      <dgm:prSet presAssocID="{531EA42E-FAF7-F24B-B831-D41C48ED3085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C5B27F-2C61-4C45-88B4-4124CB1CDDCC}" type="pres">
      <dgm:prSet presAssocID="{531EA42E-FAF7-F24B-B831-D41C48ED3085}" presName="level3hierChild" presStyleCnt="0"/>
      <dgm:spPr/>
    </dgm:pt>
    <dgm:pt modelId="{33F94628-768A-1F4A-833E-C0802641A6F8}" type="pres">
      <dgm:prSet presAssocID="{C1AD6FFA-053D-C449-A00D-B72C97254C8A}" presName="conn2-1" presStyleLbl="parChTrans1D4" presStyleIdx="7" presStyleCnt="8"/>
      <dgm:spPr/>
      <dgm:t>
        <a:bodyPr/>
        <a:lstStyle/>
        <a:p>
          <a:endParaRPr lang="zh-CN" altLang="en-US"/>
        </a:p>
      </dgm:t>
    </dgm:pt>
    <dgm:pt modelId="{17E5A840-CF96-A947-BDFC-A29580D6ACEB}" type="pres">
      <dgm:prSet presAssocID="{C1AD6FFA-053D-C449-A00D-B72C97254C8A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69510A60-87C7-8A4C-8438-A5033268FE87}" type="pres">
      <dgm:prSet presAssocID="{893EB2C6-9022-E141-BC5A-6B9C2F18780B}" presName="root2" presStyleCnt="0"/>
      <dgm:spPr/>
    </dgm:pt>
    <dgm:pt modelId="{93408EA1-5847-E146-AF5D-FDBAB479649B}" type="pres">
      <dgm:prSet presAssocID="{893EB2C6-9022-E141-BC5A-6B9C2F18780B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87D1F-978F-9F4E-A79C-2445C9C3E928}" type="pres">
      <dgm:prSet presAssocID="{893EB2C6-9022-E141-BC5A-6B9C2F18780B}" presName="level3hierChild" presStyleCnt="0"/>
      <dgm:spPr/>
    </dgm:pt>
    <dgm:pt modelId="{B655AC74-0A5E-564F-A09A-D21215709A9A}" type="pres">
      <dgm:prSet presAssocID="{64E1DBBF-A7A8-9949-83A3-28168A403F9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219283F-06E8-914A-AC2A-14B4F203F0AC}" type="pres">
      <dgm:prSet presAssocID="{64E1DBBF-A7A8-9949-83A3-28168A403F9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7A7312F-C04C-E440-B3B6-8C8AF333F595}" type="pres">
      <dgm:prSet presAssocID="{D1C561DF-BDC9-7340-A764-3661E97DFB83}" presName="root2" presStyleCnt="0"/>
      <dgm:spPr/>
    </dgm:pt>
    <dgm:pt modelId="{30F20566-9FD4-884E-9503-B00F99E0517E}" type="pres">
      <dgm:prSet presAssocID="{D1C561DF-BDC9-7340-A764-3661E97DFB83}" presName="LevelTwoTextNode" presStyleLbl="node2" presStyleIdx="1" presStyleCnt="2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5B518-8F55-544B-87CE-42592879E961}" type="pres">
      <dgm:prSet presAssocID="{D1C561DF-BDC9-7340-A764-3661E97DFB83}" presName="level3hierChild" presStyleCnt="0"/>
      <dgm:spPr/>
    </dgm:pt>
    <dgm:pt modelId="{676B2799-C0CE-9049-BF05-5A00F1175C16}" type="pres">
      <dgm:prSet presAssocID="{AAA23877-350E-8642-B294-0282781080CC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2CC51B5D-7089-3E4A-AD88-D76F71B99C1E}" type="pres">
      <dgm:prSet presAssocID="{AAA23877-350E-8642-B294-0282781080CC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AB5457B5-604E-A446-B194-0EB209402F09}" type="pres">
      <dgm:prSet presAssocID="{4BBD6445-D3B9-3841-997B-FDA313AE73E0}" presName="root2" presStyleCnt="0"/>
      <dgm:spPr/>
    </dgm:pt>
    <dgm:pt modelId="{977D78BA-DF7B-9E4A-A6C5-149C58E10E3A}" type="pres">
      <dgm:prSet presAssocID="{4BBD6445-D3B9-3841-997B-FDA313AE73E0}" presName="LevelTwoTextNode" presStyleLbl="node3" presStyleIdx="4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9C9FD7-B418-9043-B5A6-D5BEFA5BAB9D}" type="pres">
      <dgm:prSet presAssocID="{4BBD6445-D3B9-3841-997B-FDA313AE73E0}" presName="level3hierChild" presStyleCnt="0"/>
      <dgm:spPr/>
    </dgm:pt>
    <dgm:pt modelId="{3CA8C6BF-6178-8040-8A05-A6D30F739446}" type="pres">
      <dgm:prSet presAssocID="{5A431025-0386-1044-9506-82800E110108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42013DCD-E57B-CB48-89D9-12B324375B07}" type="pres">
      <dgm:prSet presAssocID="{5A431025-0386-1044-9506-82800E110108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D066FF03-7A9F-264A-93F8-E8740301690F}" type="pres">
      <dgm:prSet presAssocID="{E56473A8-CBF6-FA45-A893-59EE4D5D47B7}" presName="root2" presStyleCnt="0"/>
      <dgm:spPr/>
    </dgm:pt>
    <dgm:pt modelId="{6614D260-0BE7-A048-AF49-25A36B5F49EF}" type="pres">
      <dgm:prSet presAssocID="{E56473A8-CBF6-FA45-A893-59EE4D5D47B7}" presName="LevelTwoTextNode" presStyleLbl="node3" presStyleIdx="5" presStyleCnt="6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87F8B-1CD6-EF4C-A66E-DEF0D06B9157}" type="pres">
      <dgm:prSet presAssocID="{E56473A8-CBF6-FA45-A893-59EE4D5D47B7}" presName="level3hierChild" presStyleCnt="0"/>
      <dgm:spPr/>
    </dgm:pt>
  </dgm:ptLst>
  <dgm:cxnLst>
    <dgm:cxn modelId="{34F68ADD-6C93-E94B-9261-8CF48D3B5797}" srcId="{3EE69FF1-22AE-3046-AF46-3BD2158E2344}" destId="{D1C561DF-BDC9-7340-A764-3661E97DFB83}" srcOrd="1" destOrd="0" parTransId="{64E1DBBF-A7A8-9949-83A3-28168A403F9C}" sibTransId="{8D369921-9A20-D04A-86E2-64A186BCE27E}"/>
    <dgm:cxn modelId="{B1753415-89A2-8840-A441-DDBC9B7068E1}" type="presOf" srcId="{B19D2FCD-07EB-A349-A062-706B25FDB8B3}" destId="{F18A7710-6BAE-4A41-A00E-1416FA2B5190}" srcOrd="1" destOrd="0" presId="urn:microsoft.com/office/officeart/2005/8/layout/hierarchy2"/>
    <dgm:cxn modelId="{B3A685D3-7C6B-1D48-8779-91D5FCB58CD1}" type="presOf" srcId="{661DF471-B00A-B248-916D-9A549F052726}" destId="{EDC0104A-FB3A-6645-AF2E-94D1F85DAFC5}" srcOrd="0" destOrd="0" presId="urn:microsoft.com/office/officeart/2005/8/layout/hierarchy2"/>
    <dgm:cxn modelId="{C49296BC-D06E-0E4A-9374-C120C3D0E89B}" type="presOf" srcId="{A1C6B0E5-F860-C04B-965B-DB090D8E8727}" destId="{4A6D7514-167D-3D41-A6E0-ED578B504EF1}" srcOrd="1" destOrd="0" presId="urn:microsoft.com/office/officeart/2005/8/layout/hierarchy2"/>
    <dgm:cxn modelId="{547DB609-736A-9D40-9544-386EF784F7E1}" srcId="{D1C561DF-BDC9-7340-A764-3661E97DFB83}" destId="{E56473A8-CBF6-FA45-A893-59EE4D5D47B7}" srcOrd="1" destOrd="0" parTransId="{5A431025-0386-1044-9506-82800E110108}" sibTransId="{9F3CE1AE-905F-2D46-B0E4-77C5E758E24F}"/>
    <dgm:cxn modelId="{943842F7-2ACC-3B4D-A8A1-033A885E125B}" srcId="{D1C561DF-BDC9-7340-A764-3661E97DFB83}" destId="{4BBD6445-D3B9-3841-997B-FDA313AE73E0}" srcOrd="0" destOrd="0" parTransId="{AAA23877-350E-8642-B294-0282781080CC}" sibTransId="{3CB22EEF-F024-0148-AADF-EB6C243D7737}"/>
    <dgm:cxn modelId="{58231B4C-DE49-6D40-AACB-A2CFEEA6D7DC}" srcId="{661DF471-B00A-B248-916D-9A549F052726}" destId="{E0A02B30-748B-6B46-88F5-F8C84260B9C9}" srcOrd="2" destOrd="0" parTransId="{29B13787-8374-2244-A45B-3DA7FB9483DD}" sibTransId="{3D2F2B62-D3A9-B04D-8BF8-0CC5254D236D}"/>
    <dgm:cxn modelId="{B4989B98-CC96-8C4F-8A67-DEBB7E51DDEA}" srcId="{A8FE14EF-C820-B54A-A3B6-52D949E665B0}" destId="{893EB2C6-9022-E141-BC5A-6B9C2F18780B}" srcOrd="1" destOrd="0" parTransId="{C1AD6FFA-053D-C449-A00D-B72C97254C8A}" sibTransId="{3CE99CF0-7F5F-3D43-BD79-1BF691D22017}"/>
    <dgm:cxn modelId="{883E87C4-5FAC-4049-ACBA-8E6805BB88C4}" type="presOf" srcId="{BFFB5E98-3723-514A-A70A-EC9FFD04570E}" destId="{F2034D81-94C7-2845-A0F2-25229B6BEF40}" srcOrd="0" destOrd="0" presId="urn:microsoft.com/office/officeart/2005/8/layout/hierarchy2"/>
    <dgm:cxn modelId="{ED5F6635-F70B-A148-9AFB-1ED71C7BE7B4}" type="presOf" srcId="{4BBD6445-D3B9-3841-997B-FDA313AE73E0}" destId="{977D78BA-DF7B-9E4A-A6C5-149C58E10E3A}" srcOrd="0" destOrd="0" presId="urn:microsoft.com/office/officeart/2005/8/layout/hierarchy2"/>
    <dgm:cxn modelId="{4CEF2133-89F4-9C4F-8A10-955E96EE2AF6}" type="presOf" srcId="{E5F020E2-9872-E24F-9C68-171A8DAB4261}" destId="{CA94A4D1-AA32-8B49-A68E-41E1E72A095C}" srcOrd="1" destOrd="0" presId="urn:microsoft.com/office/officeart/2005/8/layout/hierarchy2"/>
    <dgm:cxn modelId="{07F7773F-4385-754E-B516-0E7D9B587449}" type="presOf" srcId="{6A36FE45-640D-914D-AA4E-A29FAC2EE271}" destId="{D17731E7-EBBF-A749-A1F7-D971E600CF92}" srcOrd="1" destOrd="0" presId="urn:microsoft.com/office/officeart/2005/8/layout/hierarchy2"/>
    <dgm:cxn modelId="{BBF0B6D5-7873-4249-AD46-FF0D4B0F8BFA}" type="presOf" srcId="{D5E227F6-D7D3-7148-8EFE-BE8CFC4FDFE8}" destId="{AAC34D09-FE18-E742-9BC9-E67781BB2F5D}" srcOrd="1" destOrd="0" presId="urn:microsoft.com/office/officeart/2005/8/layout/hierarchy2"/>
    <dgm:cxn modelId="{DA97C638-A999-A14D-9C4B-2846D32D7621}" type="presOf" srcId="{E56473A8-CBF6-FA45-A893-59EE4D5D47B7}" destId="{6614D260-0BE7-A048-AF49-25A36B5F49EF}" srcOrd="0" destOrd="0" presId="urn:microsoft.com/office/officeart/2005/8/layout/hierarchy2"/>
    <dgm:cxn modelId="{BA7FBC17-3D57-1348-882F-90525B549EE2}" srcId="{DB3EA88E-7F58-504E-BB88-3F5441186D5F}" destId="{B9432C3F-DA0A-964C-AFB6-7B919EBFE4A7}" srcOrd="1" destOrd="0" parTransId="{F6A67E5B-5593-534E-B2D1-4C3D38A434D6}" sibTransId="{EE2B4FE1-994D-BB40-8AFE-EAB3135617AE}"/>
    <dgm:cxn modelId="{FDBC1A7E-7784-7643-BBFC-097F6B6FF30F}" type="presOf" srcId="{64E1DBBF-A7A8-9949-83A3-28168A403F9C}" destId="{B655AC74-0A5E-564F-A09A-D21215709A9A}" srcOrd="0" destOrd="0" presId="urn:microsoft.com/office/officeart/2005/8/layout/hierarchy2"/>
    <dgm:cxn modelId="{25061350-E703-FC49-9FF5-86A2E158AC81}" type="presOf" srcId="{52A04308-21FC-DA44-B6E3-193067D78C85}" destId="{7E71B945-599D-9948-B9F5-D001569459BE}" srcOrd="0" destOrd="0" presId="urn:microsoft.com/office/officeart/2005/8/layout/hierarchy2"/>
    <dgm:cxn modelId="{6C6EBF7A-91D2-D147-B7F8-3C5B3C66C0AE}" type="presOf" srcId="{5A431025-0386-1044-9506-82800E110108}" destId="{42013DCD-E57B-CB48-89D9-12B324375B07}" srcOrd="1" destOrd="0" presId="urn:microsoft.com/office/officeart/2005/8/layout/hierarchy2"/>
    <dgm:cxn modelId="{6F515312-2151-A54E-89F9-20C46C9A6C60}" type="presOf" srcId="{C1AD6FFA-053D-C449-A00D-B72C97254C8A}" destId="{33F94628-768A-1F4A-833E-C0802641A6F8}" srcOrd="0" destOrd="0" presId="urn:microsoft.com/office/officeart/2005/8/layout/hierarchy2"/>
    <dgm:cxn modelId="{0111F52F-7973-664D-8F8E-7B3AC1170B5D}" type="presOf" srcId="{6A36FE45-640D-914D-AA4E-A29FAC2EE271}" destId="{C9CA5E94-16B0-4E43-8EFA-086F601FD50C}" srcOrd="0" destOrd="0" presId="urn:microsoft.com/office/officeart/2005/8/layout/hierarchy2"/>
    <dgm:cxn modelId="{14F0CB16-F0A6-7343-BCF5-4F903A0E9AEF}" type="presOf" srcId="{3F38CA76-C69E-0A4B-8183-EE9B25186BFD}" destId="{8E5EBB25-3DF5-1A4C-80F4-EDD0F03235A7}" srcOrd="1" destOrd="0" presId="urn:microsoft.com/office/officeart/2005/8/layout/hierarchy2"/>
    <dgm:cxn modelId="{6D3967CA-01CF-5246-90F0-5ECDF1CF5717}" srcId="{DB3EA88E-7F58-504E-BB88-3F5441186D5F}" destId="{7E1D15FB-F05F-9D4E-898D-065D4435573C}" srcOrd="0" destOrd="0" parTransId="{3F38CA76-C69E-0A4B-8183-EE9B25186BFD}" sibTransId="{161919EE-9F65-2743-8ADA-99F4228DA7BB}"/>
    <dgm:cxn modelId="{A6113CE3-D28E-E444-BCAD-4E2AE37B672D}" type="presOf" srcId="{6C38F299-3FBB-9447-8345-6C872044A9E4}" destId="{4257203D-8FB3-5F49-BB87-DB422D631A22}" srcOrd="1" destOrd="0" presId="urn:microsoft.com/office/officeart/2005/8/layout/hierarchy2"/>
    <dgm:cxn modelId="{C18D82F9-42BF-634A-83CB-AB0D02A572D9}" srcId="{661DF471-B00A-B248-916D-9A549F052726}" destId="{DB3EA88E-7F58-504E-BB88-3F5441186D5F}" srcOrd="0" destOrd="0" parTransId="{A1C6B0E5-F860-C04B-965B-DB090D8E8727}" sibTransId="{A39D81B5-E3D0-8244-B22D-DA2F04B66C72}"/>
    <dgm:cxn modelId="{9A471BD9-B31B-0D43-A682-4395FB0479AB}" type="presOf" srcId="{8EB2DF8B-867D-F644-A521-24524C2FFC15}" destId="{6E5F9077-AABD-FA45-B83B-4F5765AE9545}" srcOrd="0" destOrd="0" presId="urn:microsoft.com/office/officeart/2005/8/layout/hierarchy2"/>
    <dgm:cxn modelId="{D8FA96C8-C242-AE48-A0EE-673C2A0DE186}" type="presOf" srcId="{E5F020E2-9872-E24F-9C68-171A8DAB4261}" destId="{8EDCE480-1BA7-C54E-8ECC-416A88456D6A}" srcOrd="0" destOrd="0" presId="urn:microsoft.com/office/officeart/2005/8/layout/hierarchy2"/>
    <dgm:cxn modelId="{C11B9E6B-96A6-EB44-B391-11397924754E}" type="presOf" srcId="{E0A02B30-748B-6B46-88F5-F8C84260B9C9}" destId="{D0D533D1-90FD-8444-BE22-1D6FD14ABBF3}" srcOrd="0" destOrd="0" presId="urn:microsoft.com/office/officeart/2005/8/layout/hierarchy2"/>
    <dgm:cxn modelId="{DBCCF14C-F6DF-F94E-A818-868E80E7C464}" type="presOf" srcId="{AAA23877-350E-8642-B294-0282781080CC}" destId="{676B2799-C0CE-9049-BF05-5A00F1175C16}" srcOrd="0" destOrd="0" presId="urn:microsoft.com/office/officeart/2005/8/layout/hierarchy2"/>
    <dgm:cxn modelId="{6AD8335E-1BE3-484A-AED5-84F3D5E25ADA}" type="presOf" srcId="{531EA42E-FAF7-F24B-B831-D41C48ED3085}" destId="{82B8C1F5-04F3-6A46-A7A1-BF34DCDF54DD}" srcOrd="0" destOrd="0" presId="urn:microsoft.com/office/officeart/2005/8/layout/hierarchy2"/>
    <dgm:cxn modelId="{52269522-9A6B-274F-BC11-B560DC66B1B2}" type="presOf" srcId="{5F8E600E-7820-7B44-A813-0DEE3062A7B4}" destId="{805D9F43-E270-2342-B56C-C5DFC37C6993}" srcOrd="1" destOrd="0" presId="urn:microsoft.com/office/officeart/2005/8/layout/hierarchy2"/>
    <dgm:cxn modelId="{D8804B16-F2C0-2D44-9C13-A8D9BC858494}" srcId="{E0A02B30-748B-6B46-88F5-F8C84260B9C9}" destId="{8EB2DF8B-867D-F644-A521-24524C2FFC15}" srcOrd="1" destOrd="0" parTransId="{D5E227F6-D7D3-7148-8EFE-BE8CFC4FDFE8}" sibTransId="{DBAD3AE2-4C94-5F42-B981-D4EF33D18C7B}"/>
    <dgm:cxn modelId="{8FCFEB39-E0FD-0F40-8442-DDF5EA4949F6}" type="presOf" srcId="{DB3EA88E-7F58-504E-BB88-3F5441186D5F}" destId="{C4F9BEEE-46B4-9A41-97E7-37A79DD04E06}" srcOrd="0" destOrd="0" presId="urn:microsoft.com/office/officeart/2005/8/layout/hierarchy2"/>
    <dgm:cxn modelId="{336E8974-6C9F-DA4E-9A74-F68958014587}" srcId="{3EE69FF1-22AE-3046-AF46-3BD2158E2344}" destId="{661DF471-B00A-B248-916D-9A549F052726}" srcOrd="0" destOrd="0" parTransId="{E5F020E2-9872-E24F-9C68-171A8DAB4261}" sibTransId="{FA91BFE6-2973-BB4E-9475-540CFAB12511}"/>
    <dgm:cxn modelId="{6264C0C5-DB80-284A-AB91-6DB0F2AC0B9A}" type="presOf" srcId="{AAA23877-350E-8642-B294-0282781080CC}" destId="{2CC51B5D-7089-3E4A-AD88-D76F71B99C1E}" srcOrd="1" destOrd="0" presId="urn:microsoft.com/office/officeart/2005/8/layout/hierarchy2"/>
    <dgm:cxn modelId="{344EAFD3-225E-8749-8D1C-08EDC28589CC}" type="presOf" srcId="{64E1DBBF-A7A8-9949-83A3-28168A403F9C}" destId="{8219283F-06E8-914A-AC2A-14B4F203F0AC}" srcOrd="1" destOrd="0" presId="urn:microsoft.com/office/officeart/2005/8/layout/hierarchy2"/>
    <dgm:cxn modelId="{20CAF45C-9189-A64A-9849-EF817BB12DD4}" type="presOf" srcId="{B19D2FCD-07EB-A349-A062-706B25FDB8B3}" destId="{4E087A9E-F90D-8846-989F-705164C60B82}" srcOrd="0" destOrd="0" presId="urn:microsoft.com/office/officeart/2005/8/layout/hierarchy2"/>
    <dgm:cxn modelId="{85253D5C-A4E6-B446-B005-26B12B3CE0CC}" type="presOf" srcId="{5A431025-0386-1044-9506-82800E110108}" destId="{3CA8C6BF-6178-8040-8A05-A6D30F739446}" srcOrd="0" destOrd="0" presId="urn:microsoft.com/office/officeart/2005/8/layout/hierarchy2"/>
    <dgm:cxn modelId="{05689FF1-5A4B-014D-A312-581B0685E4DF}" srcId="{52A04308-21FC-DA44-B6E3-193067D78C85}" destId="{17F4033C-72EA-174A-8C58-289F50DB3BD9}" srcOrd="1" destOrd="0" parTransId="{5F8E600E-7820-7B44-A813-0DEE3062A7B4}" sibTransId="{B7FAF342-61EB-2749-A169-C8ECDBBC56E2}"/>
    <dgm:cxn modelId="{88FE51FE-3090-764A-8D26-318468BA9F61}" type="presOf" srcId="{E9A2CBF6-2CAA-A44C-BDBD-2C04A7BFB9AC}" destId="{D452513A-18B8-0849-928B-00375095E718}" srcOrd="0" destOrd="0" presId="urn:microsoft.com/office/officeart/2005/8/layout/hierarchy2"/>
    <dgm:cxn modelId="{A9DD314E-6C0C-E44D-B9D4-9B18F5C07C3B}" type="presOf" srcId="{3EE69FF1-22AE-3046-AF46-3BD2158E2344}" destId="{E9FBBC04-4B09-9A4C-B156-E089B599926A}" srcOrd="0" destOrd="0" presId="urn:microsoft.com/office/officeart/2005/8/layout/hierarchy2"/>
    <dgm:cxn modelId="{DADC0E72-A5F1-984E-BD7A-165D50D6BCB3}" type="presOf" srcId="{29B13787-8374-2244-A45B-3DA7FB9483DD}" destId="{75E34FF5-30D1-5E47-A488-938785ADA738}" srcOrd="1" destOrd="0" presId="urn:microsoft.com/office/officeart/2005/8/layout/hierarchy2"/>
    <dgm:cxn modelId="{572E42A6-34EA-734E-8530-1380634AB83B}" type="presOf" srcId="{DA6E4D1A-ED6C-F348-98AB-C7D9CD754268}" destId="{D65CF9D4-D025-E34F-9833-C023AC418AF6}" srcOrd="0" destOrd="0" presId="urn:microsoft.com/office/officeart/2005/8/layout/hierarchy2"/>
    <dgm:cxn modelId="{B0078527-95EE-B64E-B0FF-56464E6D1BC6}" type="presOf" srcId="{A1C6B0E5-F860-C04B-965B-DB090D8E8727}" destId="{830DF2E0-8EF0-2C4E-95F0-2151B6CD6FFF}" srcOrd="0" destOrd="0" presId="urn:microsoft.com/office/officeart/2005/8/layout/hierarchy2"/>
    <dgm:cxn modelId="{DF6AFC80-0206-E049-8A8C-3493582A9799}" type="presOf" srcId="{D1C561DF-BDC9-7340-A764-3661E97DFB83}" destId="{30F20566-9FD4-884E-9503-B00F99E0517E}" srcOrd="0" destOrd="0" presId="urn:microsoft.com/office/officeart/2005/8/layout/hierarchy2"/>
    <dgm:cxn modelId="{B6DB29A6-CC09-F140-9CE6-77C085887858}" type="presOf" srcId="{893EB2C6-9022-E141-BC5A-6B9C2F18780B}" destId="{93408EA1-5847-E146-AF5D-FDBAB479649B}" srcOrd="0" destOrd="0" presId="urn:microsoft.com/office/officeart/2005/8/layout/hierarchy2"/>
    <dgm:cxn modelId="{0268B7BE-9809-474E-8B4E-FF18274E37A0}" srcId="{661DF471-B00A-B248-916D-9A549F052726}" destId="{52A04308-21FC-DA44-B6E3-193067D78C85}" srcOrd="1" destOrd="0" parTransId="{DA6E4D1A-ED6C-F348-98AB-C7D9CD754268}" sibTransId="{5AB564D1-A8B3-0D4D-8846-CA33FB03C4D5}"/>
    <dgm:cxn modelId="{76C67BD6-B4D6-AB4E-88F5-817407B63B17}" type="presOf" srcId="{29B13787-8374-2244-A45B-3DA7FB9483DD}" destId="{5507FDC7-9DE5-A645-9184-8332076EE5B0}" srcOrd="0" destOrd="0" presId="urn:microsoft.com/office/officeart/2005/8/layout/hierarchy2"/>
    <dgm:cxn modelId="{13BC79F5-E2F5-FB4A-B0D0-9FA1594C6256}" srcId="{661DF471-B00A-B248-916D-9A549F052726}" destId="{A8FE14EF-C820-B54A-A3B6-52D949E665B0}" srcOrd="3" destOrd="0" parTransId="{6C38F299-3FBB-9447-8345-6C872044A9E4}" sibTransId="{5988E2C5-A4A2-2844-ADAE-3EF0E9E5B18B}"/>
    <dgm:cxn modelId="{FC65C916-7EDD-694F-A1D4-6FF7D1AB0AD1}" type="presOf" srcId="{C1AD6FFA-053D-C449-A00D-B72C97254C8A}" destId="{17E5A840-CF96-A947-BDFC-A29580D6ACEB}" srcOrd="1" destOrd="0" presId="urn:microsoft.com/office/officeart/2005/8/layout/hierarchy2"/>
    <dgm:cxn modelId="{FA0A1BAC-F6F7-8042-BF40-DA8984F4F5F6}" type="presOf" srcId="{6C38F299-3FBB-9447-8345-6C872044A9E4}" destId="{438F5474-8EC3-764F-B7AD-928C735235FA}" srcOrd="0" destOrd="0" presId="urn:microsoft.com/office/officeart/2005/8/layout/hierarchy2"/>
    <dgm:cxn modelId="{550D131D-A1B8-CB44-8006-6C9E29EB5A22}" type="presOf" srcId="{9E26D563-7401-6A43-AFFA-7A1561E63B29}" destId="{B113F261-7556-BD46-8132-A8D0CABD0156}" srcOrd="0" destOrd="0" presId="urn:microsoft.com/office/officeart/2005/8/layout/hierarchy2"/>
    <dgm:cxn modelId="{D1CCF053-10DF-714C-A223-0EA0201210DF}" type="presOf" srcId="{BFFB5E98-3723-514A-A70A-EC9FFD04570E}" destId="{B1F4B9E7-91D9-1A4A-A251-ED53CACE94FD}" srcOrd="1" destOrd="0" presId="urn:microsoft.com/office/officeart/2005/8/layout/hierarchy2"/>
    <dgm:cxn modelId="{8E3BF8A5-CCCB-AE44-814E-2AD2D117D1BF}" srcId="{52A04308-21FC-DA44-B6E3-193067D78C85}" destId="{854118C7-E167-374D-B3DD-F1F8B7EFC95D}" srcOrd="0" destOrd="0" parTransId="{6A36FE45-640D-914D-AA4E-A29FAC2EE271}" sibTransId="{36EB597A-8FF9-4F4C-81FB-0408BBFA19DD}"/>
    <dgm:cxn modelId="{A581ECE9-4155-3741-BE99-2D6E0DF4404D}" type="presOf" srcId="{DA6E4D1A-ED6C-F348-98AB-C7D9CD754268}" destId="{2F07DDC8-B101-994A-93BA-653323033F86}" srcOrd="1" destOrd="0" presId="urn:microsoft.com/office/officeart/2005/8/layout/hierarchy2"/>
    <dgm:cxn modelId="{C108930F-6B10-D242-9701-AA757DA7C3D8}" type="presOf" srcId="{D5E227F6-D7D3-7148-8EFE-BE8CFC4FDFE8}" destId="{5DF20747-C3F8-D54A-87FD-9E4EA5C6F362}" srcOrd="0" destOrd="0" presId="urn:microsoft.com/office/officeart/2005/8/layout/hierarchy2"/>
    <dgm:cxn modelId="{7F5A40E6-D3B9-2A43-AC02-4870A2E418A9}" type="presOf" srcId="{F6A67E5B-5593-534E-B2D1-4C3D38A434D6}" destId="{BE47CFBF-BE01-A64D-A91D-EFAD7F27169C}" srcOrd="0" destOrd="0" presId="urn:microsoft.com/office/officeart/2005/8/layout/hierarchy2"/>
    <dgm:cxn modelId="{D0DB88A9-C54F-7B4F-AF60-518013BB813A}" type="presOf" srcId="{17F4033C-72EA-174A-8C58-289F50DB3BD9}" destId="{115E8F1A-662F-594C-932C-22DDFE778A50}" srcOrd="0" destOrd="0" presId="urn:microsoft.com/office/officeart/2005/8/layout/hierarchy2"/>
    <dgm:cxn modelId="{6F8995A2-E2D7-7C49-806A-6B9958B81D32}" type="presOf" srcId="{7E1D15FB-F05F-9D4E-898D-065D4435573C}" destId="{1EE47D7D-AAC1-534C-9474-A5B6031896A0}" srcOrd="0" destOrd="0" presId="urn:microsoft.com/office/officeart/2005/8/layout/hierarchy2"/>
    <dgm:cxn modelId="{72A6C937-C6B0-894D-AE04-7B76150C88D6}" type="presOf" srcId="{A8FE14EF-C820-B54A-A3B6-52D949E665B0}" destId="{E0A6184B-F0DB-EC40-A869-2D70B72C0494}" srcOrd="0" destOrd="0" presId="urn:microsoft.com/office/officeart/2005/8/layout/hierarchy2"/>
    <dgm:cxn modelId="{27CC23F2-D270-A746-868F-5F88EB3EC76D}" type="presOf" srcId="{B9432C3F-DA0A-964C-AFB6-7B919EBFE4A7}" destId="{64A1664B-3221-4A46-9945-A13BB30F5CD8}" srcOrd="0" destOrd="0" presId="urn:microsoft.com/office/officeart/2005/8/layout/hierarchy2"/>
    <dgm:cxn modelId="{F4FC241A-8A46-9E45-89D2-BC8E46578489}" srcId="{9E26D563-7401-6A43-AFFA-7A1561E63B29}" destId="{3EE69FF1-22AE-3046-AF46-3BD2158E2344}" srcOrd="0" destOrd="0" parTransId="{BD3AD45E-76B7-984B-820D-DA4F977B9DA1}" sibTransId="{702F9FD6-70B7-B34C-B054-D0CB71C66C45}"/>
    <dgm:cxn modelId="{AB2793CA-DEFC-6641-824D-236377EDD575}" type="presOf" srcId="{854118C7-E167-374D-B3DD-F1F8B7EFC95D}" destId="{403B6FDF-70AE-8149-BF8C-5B2F0277F9A8}" srcOrd="0" destOrd="0" presId="urn:microsoft.com/office/officeart/2005/8/layout/hierarchy2"/>
    <dgm:cxn modelId="{B4BA5AE9-ACFE-6048-8D0B-D4CCC2D95D3C}" type="presOf" srcId="{F6A67E5B-5593-534E-B2D1-4C3D38A434D6}" destId="{6CCA7B72-50DD-ED49-9EB0-D76E0DE6E503}" srcOrd="1" destOrd="0" presId="urn:microsoft.com/office/officeart/2005/8/layout/hierarchy2"/>
    <dgm:cxn modelId="{273F61D6-00CB-E248-91E5-1B38B297D931}" srcId="{E0A02B30-748B-6B46-88F5-F8C84260B9C9}" destId="{E9A2CBF6-2CAA-A44C-BDBD-2C04A7BFB9AC}" srcOrd="0" destOrd="0" parTransId="{BFFB5E98-3723-514A-A70A-EC9FFD04570E}" sibTransId="{9F8BB301-6076-AF48-A5D9-CE475AFA5FA7}"/>
    <dgm:cxn modelId="{8FE78A09-AEC8-B945-AA8C-C629F443521C}" srcId="{A8FE14EF-C820-B54A-A3B6-52D949E665B0}" destId="{531EA42E-FAF7-F24B-B831-D41C48ED3085}" srcOrd="0" destOrd="0" parTransId="{B19D2FCD-07EB-A349-A062-706B25FDB8B3}" sibTransId="{B21E92A4-F0B1-6B46-B051-C161697E9AE7}"/>
    <dgm:cxn modelId="{864EEF3C-BBBD-3B40-BAA3-BBA5DA3DD3CD}" type="presOf" srcId="{5F8E600E-7820-7B44-A813-0DEE3062A7B4}" destId="{A2ED17B0-A872-3641-AAD0-6C7811741532}" srcOrd="0" destOrd="0" presId="urn:microsoft.com/office/officeart/2005/8/layout/hierarchy2"/>
    <dgm:cxn modelId="{4BB327B3-2441-ED4C-ACF6-4B6C85B87A7E}" type="presOf" srcId="{3F38CA76-C69E-0A4B-8183-EE9B25186BFD}" destId="{3EFCBB6E-B110-F949-900C-7B20E41B2D3F}" srcOrd="0" destOrd="0" presId="urn:microsoft.com/office/officeart/2005/8/layout/hierarchy2"/>
    <dgm:cxn modelId="{5F3B6451-64CF-1A4D-9340-3DBEA40DEF85}" type="presParOf" srcId="{B113F261-7556-BD46-8132-A8D0CABD0156}" destId="{36B7A9A7-7815-4948-BA05-CA54E19DEF50}" srcOrd="0" destOrd="0" presId="urn:microsoft.com/office/officeart/2005/8/layout/hierarchy2"/>
    <dgm:cxn modelId="{FB18CCF9-41AA-2E47-91DD-1E0D6CF7C8B7}" type="presParOf" srcId="{36B7A9A7-7815-4948-BA05-CA54E19DEF50}" destId="{E9FBBC04-4B09-9A4C-B156-E089B599926A}" srcOrd="0" destOrd="0" presId="urn:microsoft.com/office/officeart/2005/8/layout/hierarchy2"/>
    <dgm:cxn modelId="{429224B1-932C-E24F-8A96-457909CC99AE}" type="presParOf" srcId="{36B7A9A7-7815-4948-BA05-CA54E19DEF50}" destId="{86969C3E-D1E9-C24D-9F0F-85D58FB8ACBF}" srcOrd="1" destOrd="0" presId="urn:microsoft.com/office/officeart/2005/8/layout/hierarchy2"/>
    <dgm:cxn modelId="{E2C3E5C2-1697-DD40-9A26-888F6BDE9454}" type="presParOf" srcId="{86969C3E-D1E9-C24D-9F0F-85D58FB8ACBF}" destId="{8EDCE480-1BA7-C54E-8ECC-416A88456D6A}" srcOrd="0" destOrd="0" presId="urn:microsoft.com/office/officeart/2005/8/layout/hierarchy2"/>
    <dgm:cxn modelId="{9F15BA0D-670A-7D49-8246-BFF5E1E67036}" type="presParOf" srcId="{8EDCE480-1BA7-C54E-8ECC-416A88456D6A}" destId="{CA94A4D1-AA32-8B49-A68E-41E1E72A095C}" srcOrd="0" destOrd="0" presId="urn:microsoft.com/office/officeart/2005/8/layout/hierarchy2"/>
    <dgm:cxn modelId="{B0DAB204-F3D8-BB48-8416-A2ABB8487302}" type="presParOf" srcId="{86969C3E-D1E9-C24D-9F0F-85D58FB8ACBF}" destId="{EA140952-031E-C341-BB0D-0C6FD963F017}" srcOrd="1" destOrd="0" presId="urn:microsoft.com/office/officeart/2005/8/layout/hierarchy2"/>
    <dgm:cxn modelId="{F0718D41-FD9F-8444-90D2-606425855431}" type="presParOf" srcId="{EA140952-031E-C341-BB0D-0C6FD963F017}" destId="{EDC0104A-FB3A-6645-AF2E-94D1F85DAFC5}" srcOrd="0" destOrd="0" presId="urn:microsoft.com/office/officeart/2005/8/layout/hierarchy2"/>
    <dgm:cxn modelId="{5A83A5F6-56F2-A243-996C-B9E5EEAF4BBC}" type="presParOf" srcId="{EA140952-031E-C341-BB0D-0C6FD963F017}" destId="{57FD0FD1-4E56-E549-964F-37C7F2C65CE3}" srcOrd="1" destOrd="0" presId="urn:microsoft.com/office/officeart/2005/8/layout/hierarchy2"/>
    <dgm:cxn modelId="{FB29035A-ADC5-E442-AF0F-A7D60FFE64CC}" type="presParOf" srcId="{57FD0FD1-4E56-E549-964F-37C7F2C65CE3}" destId="{830DF2E0-8EF0-2C4E-95F0-2151B6CD6FFF}" srcOrd="0" destOrd="0" presId="urn:microsoft.com/office/officeart/2005/8/layout/hierarchy2"/>
    <dgm:cxn modelId="{F4294EDF-B5BC-2945-A280-5C8FD190D6EB}" type="presParOf" srcId="{830DF2E0-8EF0-2C4E-95F0-2151B6CD6FFF}" destId="{4A6D7514-167D-3D41-A6E0-ED578B504EF1}" srcOrd="0" destOrd="0" presId="urn:microsoft.com/office/officeart/2005/8/layout/hierarchy2"/>
    <dgm:cxn modelId="{45FE4668-BD02-C54E-A9C3-A721A7C6D230}" type="presParOf" srcId="{57FD0FD1-4E56-E549-964F-37C7F2C65CE3}" destId="{98CA9CE6-6587-B549-B841-975D24C66DAC}" srcOrd="1" destOrd="0" presId="urn:microsoft.com/office/officeart/2005/8/layout/hierarchy2"/>
    <dgm:cxn modelId="{DFF4A6AE-FA19-C641-8E43-F9A22EA11385}" type="presParOf" srcId="{98CA9CE6-6587-B549-B841-975D24C66DAC}" destId="{C4F9BEEE-46B4-9A41-97E7-37A79DD04E06}" srcOrd="0" destOrd="0" presId="urn:microsoft.com/office/officeart/2005/8/layout/hierarchy2"/>
    <dgm:cxn modelId="{6B571C90-42E5-9849-B292-6A45A5F3E183}" type="presParOf" srcId="{98CA9CE6-6587-B549-B841-975D24C66DAC}" destId="{E68B59A7-1E89-6F49-BB11-51220B686146}" srcOrd="1" destOrd="0" presId="urn:microsoft.com/office/officeart/2005/8/layout/hierarchy2"/>
    <dgm:cxn modelId="{B18E8421-5B57-B942-B723-9BD5808C9335}" type="presParOf" srcId="{E68B59A7-1E89-6F49-BB11-51220B686146}" destId="{3EFCBB6E-B110-F949-900C-7B20E41B2D3F}" srcOrd="0" destOrd="0" presId="urn:microsoft.com/office/officeart/2005/8/layout/hierarchy2"/>
    <dgm:cxn modelId="{462CF564-12BC-9F43-A0DD-0534404D04C2}" type="presParOf" srcId="{3EFCBB6E-B110-F949-900C-7B20E41B2D3F}" destId="{8E5EBB25-3DF5-1A4C-80F4-EDD0F03235A7}" srcOrd="0" destOrd="0" presId="urn:microsoft.com/office/officeart/2005/8/layout/hierarchy2"/>
    <dgm:cxn modelId="{549026F6-882E-A246-BE01-AFF1F09C1D2B}" type="presParOf" srcId="{E68B59A7-1E89-6F49-BB11-51220B686146}" destId="{6130D8E8-D3CA-1042-81B7-8209E0638F2D}" srcOrd="1" destOrd="0" presId="urn:microsoft.com/office/officeart/2005/8/layout/hierarchy2"/>
    <dgm:cxn modelId="{B70F5094-F66A-C84A-96A3-DABB4BB4A758}" type="presParOf" srcId="{6130D8E8-D3CA-1042-81B7-8209E0638F2D}" destId="{1EE47D7D-AAC1-534C-9474-A5B6031896A0}" srcOrd="0" destOrd="0" presId="urn:microsoft.com/office/officeart/2005/8/layout/hierarchy2"/>
    <dgm:cxn modelId="{830BD9C8-93CC-514A-916B-86999A8B5104}" type="presParOf" srcId="{6130D8E8-D3CA-1042-81B7-8209E0638F2D}" destId="{DBCABB49-5D95-2B45-AFA8-2737DD63952F}" srcOrd="1" destOrd="0" presId="urn:microsoft.com/office/officeart/2005/8/layout/hierarchy2"/>
    <dgm:cxn modelId="{4D9D21E0-E678-C248-BBD9-80F212734656}" type="presParOf" srcId="{E68B59A7-1E89-6F49-BB11-51220B686146}" destId="{BE47CFBF-BE01-A64D-A91D-EFAD7F27169C}" srcOrd="2" destOrd="0" presId="urn:microsoft.com/office/officeart/2005/8/layout/hierarchy2"/>
    <dgm:cxn modelId="{5B56C0CC-50DE-A74D-AB89-4A69FCA08991}" type="presParOf" srcId="{BE47CFBF-BE01-A64D-A91D-EFAD7F27169C}" destId="{6CCA7B72-50DD-ED49-9EB0-D76E0DE6E503}" srcOrd="0" destOrd="0" presId="urn:microsoft.com/office/officeart/2005/8/layout/hierarchy2"/>
    <dgm:cxn modelId="{E091562A-577D-E941-A805-DE460DB1C2D6}" type="presParOf" srcId="{E68B59A7-1E89-6F49-BB11-51220B686146}" destId="{F5806D4C-3B54-9D4A-880C-1BE133A0DB60}" srcOrd="3" destOrd="0" presId="urn:microsoft.com/office/officeart/2005/8/layout/hierarchy2"/>
    <dgm:cxn modelId="{88F888C6-2787-A04C-B35C-88BD4CDE43BA}" type="presParOf" srcId="{F5806D4C-3B54-9D4A-880C-1BE133A0DB60}" destId="{64A1664B-3221-4A46-9945-A13BB30F5CD8}" srcOrd="0" destOrd="0" presId="urn:microsoft.com/office/officeart/2005/8/layout/hierarchy2"/>
    <dgm:cxn modelId="{57707C31-2D50-744D-A99B-AAE3713BB473}" type="presParOf" srcId="{F5806D4C-3B54-9D4A-880C-1BE133A0DB60}" destId="{CEDB9001-9870-CA4A-9AB8-43C7A6AECA85}" srcOrd="1" destOrd="0" presId="urn:microsoft.com/office/officeart/2005/8/layout/hierarchy2"/>
    <dgm:cxn modelId="{58E7F7CB-A47B-D84D-86C4-8887EC291BDE}" type="presParOf" srcId="{57FD0FD1-4E56-E549-964F-37C7F2C65CE3}" destId="{D65CF9D4-D025-E34F-9833-C023AC418AF6}" srcOrd="2" destOrd="0" presId="urn:microsoft.com/office/officeart/2005/8/layout/hierarchy2"/>
    <dgm:cxn modelId="{EAEB2D70-A7D1-6A44-8257-D4157B92202B}" type="presParOf" srcId="{D65CF9D4-D025-E34F-9833-C023AC418AF6}" destId="{2F07DDC8-B101-994A-93BA-653323033F86}" srcOrd="0" destOrd="0" presId="urn:microsoft.com/office/officeart/2005/8/layout/hierarchy2"/>
    <dgm:cxn modelId="{C49A4581-40C2-524B-ABFC-67D03876AA63}" type="presParOf" srcId="{57FD0FD1-4E56-E549-964F-37C7F2C65CE3}" destId="{9AE1DBF4-BAC2-7F45-A422-481EDF19B0A8}" srcOrd="3" destOrd="0" presId="urn:microsoft.com/office/officeart/2005/8/layout/hierarchy2"/>
    <dgm:cxn modelId="{928FE94B-2A7E-B443-8C2A-CCBC33B87EF9}" type="presParOf" srcId="{9AE1DBF4-BAC2-7F45-A422-481EDF19B0A8}" destId="{7E71B945-599D-9948-B9F5-D001569459BE}" srcOrd="0" destOrd="0" presId="urn:microsoft.com/office/officeart/2005/8/layout/hierarchy2"/>
    <dgm:cxn modelId="{D07B9C6F-0FC4-DD4D-B757-A20A0A92DDAF}" type="presParOf" srcId="{9AE1DBF4-BAC2-7F45-A422-481EDF19B0A8}" destId="{773A03AD-DDA2-0749-A19E-FC2DDD494B12}" srcOrd="1" destOrd="0" presId="urn:microsoft.com/office/officeart/2005/8/layout/hierarchy2"/>
    <dgm:cxn modelId="{8A403E34-6BEA-854B-8600-6D4FE4A05BAC}" type="presParOf" srcId="{773A03AD-DDA2-0749-A19E-FC2DDD494B12}" destId="{C9CA5E94-16B0-4E43-8EFA-086F601FD50C}" srcOrd="0" destOrd="0" presId="urn:microsoft.com/office/officeart/2005/8/layout/hierarchy2"/>
    <dgm:cxn modelId="{9FD65040-7C3F-344C-8F32-09FDF93523BE}" type="presParOf" srcId="{C9CA5E94-16B0-4E43-8EFA-086F601FD50C}" destId="{D17731E7-EBBF-A749-A1F7-D971E600CF92}" srcOrd="0" destOrd="0" presId="urn:microsoft.com/office/officeart/2005/8/layout/hierarchy2"/>
    <dgm:cxn modelId="{0DFB4853-929E-A440-B639-91A230A3CCD2}" type="presParOf" srcId="{773A03AD-DDA2-0749-A19E-FC2DDD494B12}" destId="{9B11EBAB-C993-6A4D-9C45-D3B8566927C9}" srcOrd="1" destOrd="0" presId="urn:microsoft.com/office/officeart/2005/8/layout/hierarchy2"/>
    <dgm:cxn modelId="{128663A3-6A7D-F645-B8E6-6C49DA8538B7}" type="presParOf" srcId="{9B11EBAB-C993-6A4D-9C45-D3B8566927C9}" destId="{403B6FDF-70AE-8149-BF8C-5B2F0277F9A8}" srcOrd="0" destOrd="0" presId="urn:microsoft.com/office/officeart/2005/8/layout/hierarchy2"/>
    <dgm:cxn modelId="{6BF4B72C-CFD5-1E41-AFAA-2E16394419DF}" type="presParOf" srcId="{9B11EBAB-C993-6A4D-9C45-D3B8566927C9}" destId="{DA4DA0F8-9656-5742-A7F5-5D378DDBD1E2}" srcOrd="1" destOrd="0" presId="urn:microsoft.com/office/officeart/2005/8/layout/hierarchy2"/>
    <dgm:cxn modelId="{C12F08DE-0CDA-CD46-BEDF-2C546FAD0A91}" type="presParOf" srcId="{773A03AD-DDA2-0749-A19E-FC2DDD494B12}" destId="{A2ED17B0-A872-3641-AAD0-6C7811741532}" srcOrd="2" destOrd="0" presId="urn:microsoft.com/office/officeart/2005/8/layout/hierarchy2"/>
    <dgm:cxn modelId="{1A0BE07C-4F24-0045-BE05-CD9A3F6EB6B3}" type="presParOf" srcId="{A2ED17B0-A872-3641-AAD0-6C7811741532}" destId="{805D9F43-E270-2342-B56C-C5DFC37C6993}" srcOrd="0" destOrd="0" presId="urn:microsoft.com/office/officeart/2005/8/layout/hierarchy2"/>
    <dgm:cxn modelId="{D13396CC-D7FF-A043-9717-69CEBF50B7C4}" type="presParOf" srcId="{773A03AD-DDA2-0749-A19E-FC2DDD494B12}" destId="{645709B4-7A03-0B4C-95B3-BFEC1CB0CB3E}" srcOrd="3" destOrd="0" presId="urn:microsoft.com/office/officeart/2005/8/layout/hierarchy2"/>
    <dgm:cxn modelId="{97EC8FD4-70D8-A74C-AE53-33FF8E6495C8}" type="presParOf" srcId="{645709B4-7A03-0B4C-95B3-BFEC1CB0CB3E}" destId="{115E8F1A-662F-594C-932C-22DDFE778A50}" srcOrd="0" destOrd="0" presId="urn:microsoft.com/office/officeart/2005/8/layout/hierarchy2"/>
    <dgm:cxn modelId="{1D3F33D7-EC64-ED4A-9668-87041F8D0B91}" type="presParOf" srcId="{645709B4-7A03-0B4C-95B3-BFEC1CB0CB3E}" destId="{61372861-C46B-BF42-9465-5D4EE49B43A5}" srcOrd="1" destOrd="0" presId="urn:microsoft.com/office/officeart/2005/8/layout/hierarchy2"/>
    <dgm:cxn modelId="{34434DC1-84BF-5C44-9AB0-C08760044059}" type="presParOf" srcId="{57FD0FD1-4E56-E549-964F-37C7F2C65CE3}" destId="{5507FDC7-9DE5-A645-9184-8332076EE5B0}" srcOrd="4" destOrd="0" presId="urn:microsoft.com/office/officeart/2005/8/layout/hierarchy2"/>
    <dgm:cxn modelId="{97D9B5FE-4E4F-3D47-A23D-22C13DF9F109}" type="presParOf" srcId="{5507FDC7-9DE5-A645-9184-8332076EE5B0}" destId="{75E34FF5-30D1-5E47-A488-938785ADA738}" srcOrd="0" destOrd="0" presId="urn:microsoft.com/office/officeart/2005/8/layout/hierarchy2"/>
    <dgm:cxn modelId="{3B8C0F73-03F4-6F4F-B1FB-B474046D0B94}" type="presParOf" srcId="{57FD0FD1-4E56-E549-964F-37C7F2C65CE3}" destId="{95099E71-D6E4-F24C-B2CD-114DA55D7006}" srcOrd="5" destOrd="0" presId="urn:microsoft.com/office/officeart/2005/8/layout/hierarchy2"/>
    <dgm:cxn modelId="{25EC3506-37F1-1C4D-85A7-AB44AE86B5FF}" type="presParOf" srcId="{95099E71-D6E4-F24C-B2CD-114DA55D7006}" destId="{D0D533D1-90FD-8444-BE22-1D6FD14ABBF3}" srcOrd="0" destOrd="0" presId="urn:microsoft.com/office/officeart/2005/8/layout/hierarchy2"/>
    <dgm:cxn modelId="{6D1E10A1-6BC2-074A-9E2A-B301EA0E16B6}" type="presParOf" srcId="{95099E71-D6E4-F24C-B2CD-114DA55D7006}" destId="{563355BE-67E6-394C-A7BA-A3D74DD1B144}" srcOrd="1" destOrd="0" presId="urn:microsoft.com/office/officeart/2005/8/layout/hierarchy2"/>
    <dgm:cxn modelId="{C705F6CB-119F-6547-9DEE-673DE55B2483}" type="presParOf" srcId="{563355BE-67E6-394C-A7BA-A3D74DD1B144}" destId="{F2034D81-94C7-2845-A0F2-25229B6BEF40}" srcOrd="0" destOrd="0" presId="urn:microsoft.com/office/officeart/2005/8/layout/hierarchy2"/>
    <dgm:cxn modelId="{872984AC-AC8B-D343-9249-778F232CBE1D}" type="presParOf" srcId="{F2034D81-94C7-2845-A0F2-25229B6BEF40}" destId="{B1F4B9E7-91D9-1A4A-A251-ED53CACE94FD}" srcOrd="0" destOrd="0" presId="urn:microsoft.com/office/officeart/2005/8/layout/hierarchy2"/>
    <dgm:cxn modelId="{9610C3E4-E002-2B41-BB2A-85D887E792ED}" type="presParOf" srcId="{563355BE-67E6-394C-A7BA-A3D74DD1B144}" destId="{F8557D12-2C96-0D47-B658-3D1E300C14C0}" srcOrd="1" destOrd="0" presId="urn:microsoft.com/office/officeart/2005/8/layout/hierarchy2"/>
    <dgm:cxn modelId="{896C4480-285B-1347-973F-1EE9A7A0DDC5}" type="presParOf" srcId="{F8557D12-2C96-0D47-B658-3D1E300C14C0}" destId="{D452513A-18B8-0849-928B-00375095E718}" srcOrd="0" destOrd="0" presId="urn:microsoft.com/office/officeart/2005/8/layout/hierarchy2"/>
    <dgm:cxn modelId="{77EE82D9-BF9C-5C43-B002-CD2C40471BEE}" type="presParOf" srcId="{F8557D12-2C96-0D47-B658-3D1E300C14C0}" destId="{3D8CB0BB-5B17-924B-8A77-54A7A9BD81B5}" srcOrd="1" destOrd="0" presId="urn:microsoft.com/office/officeart/2005/8/layout/hierarchy2"/>
    <dgm:cxn modelId="{2AA46276-286D-D64C-9E15-8970F6FEA39A}" type="presParOf" srcId="{563355BE-67E6-394C-A7BA-A3D74DD1B144}" destId="{5DF20747-C3F8-D54A-87FD-9E4EA5C6F362}" srcOrd="2" destOrd="0" presId="urn:microsoft.com/office/officeart/2005/8/layout/hierarchy2"/>
    <dgm:cxn modelId="{B8A9E459-03A2-644F-85DA-50B500665EC2}" type="presParOf" srcId="{5DF20747-C3F8-D54A-87FD-9E4EA5C6F362}" destId="{AAC34D09-FE18-E742-9BC9-E67781BB2F5D}" srcOrd="0" destOrd="0" presId="urn:microsoft.com/office/officeart/2005/8/layout/hierarchy2"/>
    <dgm:cxn modelId="{BFC6354F-8BF8-A345-BBE5-7A8B51D655B7}" type="presParOf" srcId="{563355BE-67E6-394C-A7BA-A3D74DD1B144}" destId="{8E35F624-A516-5A46-9660-9653540C0338}" srcOrd="3" destOrd="0" presId="urn:microsoft.com/office/officeart/2005/8/layout/hierarchy2"/>
    <dgm:cxn modelId="{13B24CDB-CB38-2E46-8044-89E6512771BA}" type="presParOf" srcId="{8E35F624-A516-5A46-9660-9653540C0338}" destId="{6E5F9077-AABD-FA45-B83B-4F5765AE9545}" srcOrd="0" destOrd="0" presId="urn:microsoft.com/office/officeart/2005/8/layout/hierarchy2"/>
    <dgm:cxn modelId="{A965BBD6-C418-0142-A108-1CDE16B10C04}" type="presParOf" srcId="{8E35F624-A516-5A46-9660-9653540C0338}" destId="{8EE613B9-53E9-DF4E-90C9-D6A9BC90531B}" srcOrd="1" destOrd="0" presId="urn:microsoft.com/office/officeart/2005/8/layout/hierarchy2"/>
    <dgm:cxn modelId="{676F829D-0A7A-D94E-A710-68560F36D705}" type="presParOf" srcId="{57FD0FD1-4E56-E549-964F-37C7F2C65CE3}" destId="{438F5474-8EC3-764F-B7AD-928C735235FA}" srcOrd="6" destOrd="0" presId="urn:microsoft.com/office/officeart/2005/8/layout/hierarchy2"/>
    <dgm:cxn modelId="{2E03AD4D-ACA6-214B-ACC0-81DF8DF92F45}" type="presParOf" srcId="{438F5474-8EC3-764F-B7AD-928C735235FA}" destId="{4257203D-8FB3-5F49-BB87-DB422D631A22}" srcOrd="0" destOrd="0" presId="urn:microsoft.com/office/officeart/2005/8/layout/hierarchy2"/>
    <dgm:cxn modelId="{29B6545D-5B1F-E74C-8D47-3AFCB1CB4695}" type="presParOf" srcId="{57FD0FD1-4E56-E549-964F-37C7F2C65CE3}" destId="{9DDC3BDC-1146-D34E-8629-8D3FA7C92470}" srcOrd="7" destOrd="0" presId="urn:microsoft.com/office/officeart/2005/8/layout/hierarchy2"/>
    <dgm:cxn modelId="{A1850DCE-BB81-D642-B655-C2E66F58C77E}" type="presParOf" srcId="{9DDC3BDC-1146-D34E-8629-8D3FA7C92470}" destId="{E0A6184B-F0DB-EC40-A869-2D70B72C0494}" srcOrd="0" destOrd="0" presId="urn:microsoft.com/office/officeart/2005/8/layout/hierarchy2"/>
    <dgm:cxn modelId="{299839C0-4AC4-9B4C-A7C8-88749D919A1C}" type="presParOf" srcId="{9DDC3BDC-1146-D34E-8629-8D3FA7C92470}" destId="{3A353DB4-EB5E-4347-AC45-19FF4FC6F0FE}" srcOrd="1" destOrd="0" presId="urn:microsoft.com/office/officeart/2005/8/layout/hierarchy2"/>
    <dgm:cxn modelId="{BC03DB54-54D5-4A43-9C7F-E527C210E2D8}" type="presParOf" srcId="{3A353DB4-EB5E-4347-AC45-19FF4FC6F0FE}" destId="{4E087A9E-F90D-8846-989F-705164C60B82}" srcOrd="0" destOrd="0" presId="urn:microsoft.com/office/officeart/2005/8/layout/hierarchy2"/>
    <dgm:cxn modelId="{2AFFCF7A-28B1-F743-90E3-C4DC0441D524}" type="presParOf" srcId="{4E087A9E-F90D-8846-989F-705164C60B82}" destId="{F18A7710-6BAE-4A41-A00E-1416FA2B5190}" srcOrd="0" destOrd="0" presId="urn:microsoft.com/office/officeart/2005/8/layout/hierarchy2"/>
    <dgm:cxn modelId="{23A745E2-ADB4-AD43-BAD2-90DF72A257F4}" type="presParOf" srcId="{3A353DB4-EB5E-4347-AC45-19FF4FC6F0FE}" destId="{A2E89699-CB76-634E-8AF4-DCAAE9F78E73}" srcOrd="1" destOrd="0" presId="urn:microsoft.com/office/officeart/2005/8/layout/hierarchy2"/>
    <dgm:cxn modelId="{A8FB7D4E-E57B-B145-826E-6273CA5B64FD}" type="presParOf" srcId="{A2E89699-CB76-634E-8AF4-DCAAE9F78E73}" destId="{82B8C1F5-04F3-6A46-A7A1-BF34DCDF54DD}" srcOrd="0" destOrd="0" presId="urn:microsoft.com/office/officeart/2005/8/layout/hierarchy2"/>
    <dgm:cxn modelId="{D744FF33-6EF3-0642-8FD5-ACBC9EC2D336}" type="presParOf" srcId="{A2E89699-CB76-634E-8AF4-DCAAE9F78E73}" destId="{40C5B27F-2C61-4C45-88B4-4124CB1CDDCC}" srcOrd="1" destOrd="0" presId="urn:microsoft.com/office/officeart/2005/8/layout/hierarchy2"/>
    <dgm:cxn modelId="{2E829D37-1FA6-2545-BE0C-C3A811409643}" type="presParOf" srcId="{3A353DB4-EB5E-4347-AC45-19FF4FC6F0FE}" destId="{33F94628-768A-1F4A-833E-C0802641A6F8}" srcOrd="2" destOrd="0" presId="urn:microsoft.com/office/officeart/2005/8/layout/hierarchy2"/>
    <dgm:cxn modelId="{40C1BB38-D01A-7E4F-AFF3-670172CA681B}" type="presParOf" srcId="{33F94628-768A-1F4A-833E-C0802641A6F8}" destId="{17E5A840-CF96-A947-BDFC-A29580D6ACEB}" srcOrd="0" destOrd="0" presId="urn:microsoft.com/office/officeart/2005/8/layout/hierarchy2"/>
    <dgm:cxn modelId="{2AE44278-3D52-4742-8EB9-9BC9DDBCF065}" type="presParOf" srcId="{3A353DB4-EB5E-4347-AC45-19FF4FC6F0FE}" destId="{69510A60-87C7-8A4C-8438-A5033268FE87}" srcOrd="3" destOrd="0" presId="urn:microsoft.com/office/officeart/2005/8/layout/hierarchy2"/>
    <dgm:cxn modelId="{FADE0675-D507-4B47-8AF7-11885758BBBF}" type="presParOf" srcId="{69510A60-87C7-8A4C-8438-A5033268FE87}" destId="{93408EA1-5847-E146-AF5D-FDBAB479649B}" srcOrd="0" destOrd="0" presId="urn:microsoft.com/office/officeart/2005/8/layout/hierarchy2"/>
    <dgm:cxn modelId="{9A785056-ABA4-E949-A9EE-DDD43C599801}" type="presParOf" srcId="{69510A60-87C7-8A4C-8438-A5033268FE87}" destId="{FE187D1F-978F-9F4E-A79C-2445C9C3E928}" srcOrd="1" destOrd="0" presId="urn:microsoft.com/office/officeart/2005/8/layout/hierarchy2"/>
    <dgm:cxn modelId="{4A08DFF0-09AE-674D-BA5E-B50DA2739836}" type="presParOf" srcId="{86969C3E-D1E9-C24D-9F0F-85D58FB8ACBF}" destId="{B655AC74-0A5E-564F-A09A-D21215709A9A}" srcOrd="2" destOrd="0" presId="urn:microsoft.com/office/officeart/2005/8/layout/hierarchy2"/>
    <dgm:cxn modelId="{5E99E4E8-9702-7145-BE48-404455E77CA8}" type="presParOf" srcId="{B655AC74-0A5E-564F-A09A-D21215709A9A}" destId="{8219283F-06E8-914A-AC2A-14B4F203F0AC}" srcOrd="0" destOrd="0" presId="urn:microsoft.com/office/officeart/2005/8/layout/hierarchy2"/>
    <dgm:cxn modelId="{86F063E3-9FC3-1040-ABE1-DE0364980E5C}" type="presParOf" srcId="{86969C3E-D1E9-C24D-9F0F-85D58FB8ACBF}" destId="{27A7312F-C04C-E440-B3B6-8C8AF333F595}" srcOrd="3" destOrd="0" presId="urn:microsoft.com/office/officeart/2005/8/layout/hierarchy2"/>
    <dgm:cxn modelId="{EC4DE4AF-91EA-A748-A241-2978E98A7DB8}" type="presParOf" srcId="{27A7312F-C04C-E440-B3B6-8C8AF333F595}" destId="{30F20566-9FD4-884E-9503-B00F99E0517E}" srcOrd="0" destOrd="0" presId="urn:microsoft.com/office/officeart/2005/8/layout/hierarchy2"/>
    <dgm:cxn modelId="{1CC90DCA-A47C-1B42-92F2-47189912C17D}" type="presParOf" srcId="{27A7312F-C04C-E440-B3B6-8C8AF333F595}" destId="{2DB5B518-8F55-544B-87CE-42592879E961}" srcOrd="1" destOrd="0" presId="urn:microsoft.com/office/officeart/2005/8/layout/hierarchy2"/>
    <dgm:cxn modelId="{5C40A39E-1242-F94B-948E-1BE5F1EC98AE}" type="presParOf" srcId="{2DB5B518-8F55-544B-87CE-42592879E961}" destId="{676B2799-C0CE-9049-BF05-5A00F1175C16}" srcOrd="0" destOrd="0" presId="urn:microsoft.com/office/officeart/2005/8/layout/hierarchy2"/>
    <dgm:cxn modelId="{2A08AAFE-9C06-6E4A-A099-F550A7769ECB}" type="presParOf" srcId="{676B2799-C0CE-9049-BF05-5A00F1175C16}" destId="{2CC51B5D-7089-3E4A-AD88-D76F71B99C1E}" srcOrd="0" destOrd="0" presId="urn:microsoft.com/office/officeart/2005/8/layout/hierarchy2"/>
    <dgm:cxn modelId="{DC909AFF-C82A-1040-91E9-6D935EC58FF8}" type="presParOf" srcId="{2DB5B518-8F55-544B-87CE-42592879E961}" destId="{AB5457B5-604E-A446-B194-0EB209402F09}" srcOrd="1" destOrd="0" presId="urn:microsoft.com/office/officeart/2005/8/layout/hierarchy2"/>
    <dgm:cxn modelId="{78BBB890-F571-CE44-89AE-C0244A74A6C9}" type="presParOf" srcId="{AB5457B5-604E-A446-B194-0EB209402F09}" destId="{977D78BA-DF7B-9E4A-A6C5-149C58E10E3A}" srcOrd="0" destOrd="0" presId="urn:microsoft.com/office/officeart/2005/8/layout/hierarchy2"/>
    <dgm:cxn modelId="{18341D83-3E4C-C249-9B62-00BCB86F126A}" type="presParOf" srcId="{AB5457B5-604E-A446-B194-0EB209402F09}" destId="{6B9C9FD7-B418-9043-B5A6-D5BEFA5BAB9D}" srcOrd="1" destOrd="0" presId="urn:microsoft.com/office/officeart/2005/8/layout/hierarchy2"/>
    <dgm:cxn modelId="{B4DA9B12-006F-174C-9EE9-BF7D18288705}" type="presParOf" srcId="{2DB5B518-8F55-544B-87CE-42592879E961}" destId="{3CA8C6BF-6178-8040-8A05-A6D30F739446}" srcOrd="2" destOrd="0" presId="urn:microsoft.com/office/officeart/2005/8/layout/hierarchy2"/>
    <dgm:cxn modelId="{86A6BC24-7A94-2144-A8E4-928B245F7355}" type="presParOf" srcId="{3CA8C6BF-6178-8040-8A05-A6D30F739446}" destId="{42013DCD-E57B-CB48-89D9-12B324375B07}" srcOrd="0" destOrd="0" presId="urn:microsoft.com/office/officeart/2005/8/layout/hierarchy2"/>
    <dgm:cxn modelId="{D20F7576-A141-7543-B430-999D1EF9215A}" type="presParOf" srcId="{2DB5B518-8F55-544B-87CE-42592879E961}" destId="{D066FF03-7A9F-264A-93F8-E8740301690F}" srcOrd="3" destOrd="0" presId="urn:microsoft.com/office/officeart/2005/8/layout/hierarchy2"/>
    <dgm:cxn modelId="{2798BBAB-6E7F-E745-9316-2E764328800E}" type="presParOf" srcId="{D066FF03-7A9F-264A-93F8-E8740301690F}" destId="{6614D260-0BE7-A048-AF49-25A36B5F49EF}" srcOrd="0" destOrd="0" presId="urn:microsoft.com/office/officeart/2005/8/layout/hierarchy2"/>
    <dgm:cxn modelId="{62FCD1B5-1F38-174D-BF00-1E830932859B}" type="presParOf" srcId="{D066FF03-7A9F-264A-93F8-E8740301690F}" destId="{D1887F8B-1CD6-EF4C-A66E-DEF0D06B91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E4230-8319-AD44-A976-F44F3C188997}" type="doc">
      <dgm:prSet loTypeId="urn:microsoft.com/office/officeart/2005/8/layout/vList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D63C505-1FFF-314F-A9EF-C887330938A1}">
      <dgm:prSet phldrT="[文本]" custT="1"/>
      <dgm:spPr/>
      <dgm:t>
        <a:bodyPr/>
        <a:lstStyle/>
        <a:p>
          <a:r>
            <a:rPr lang="en-US" altLang="zh-CN" sz="2000" dirty="0" smtClean="0"/>
            <a:t>CPI/IPC/MIPS</a:t>
          </a:r>
          <a:endParaRPr lang="zh-CN" altLang="en-US" sz="2000" dirty="0"/>
        </a:p>
      </dgm:t>
    </dgm:pt>
    <dgm:pt modelId="{D4079897-0985-8248-BFB8-FD817E24F7FE}" type="parTrans" cxnId="{AE327A25-6C8E-1F46-B73C-F38E944E35FA}">
      <dgm:prSet/>
      <dgm:spPr/>
      <dgm:t>
        <a:bodyPr/>
        <a:lstStyle/>
        <a:p>
          <a:endParaRPr lang="zh-CN" altLang="en-US"/>
        </a:p>
      </dgm:t>
    </dgm:pt>
    <dgm:pt modelId="{D96FD2EB-9F10-B740-8077-E4758D2B3504}" type="sibTrans" cxnId="{AE327A25-6C8E-1F46-B73C-F38E944E35FA}">
      <dgm:prSet/>
      <dgm:spPr/>
      <dgm:t>
        <a:bodyPr/>
        <a:lstStyle/>
        <a:p>
          <a:endParaRPr lang="zh-CN" altLang="en-US"/>
        </a:p>
      </dgm:t>
    </dgm:pt>
    <dgm:pt modelId="{DBB85D8D-DE91-DA4B-95FD-A2171B1FFB09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stat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-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IPC</a:t>
          </a:r>
          <a:endParaRPr lang="zh-CN" altLang="en-US" sz="1400" dirty="0">
            <a:latin typeface="+mn-lt"/>
          </a:endParaRPr>
        </a:p>
      </dgm:t>
    </dgm:pt>
    <dgm:pt modelId="{4A9A0ECA-1C58-0F46-A8B0-C0A11A85F06A}" type="parTrans" cxnId="{576CCED9-41BE-BD4C-8194-7794D2A59701}">
      <dgm:prSet/>
      <dgm:spPr/>
      <dgm:t>
        <a:bodyPr/>
        <a:lstStyle/>
        <a:p>
          <a:endParaRPr lang="zh-CN" altLang="en-US"/>
        </a:p>
      </dgm:t>
    </dgm:pt>
    <dgm:pt modelId="{D7DEFC26-FE1E-C448-B9BC-E91F6049D695}" type="sibTrans" cxnId="{576CCED9-41BE-BD4C-8194-7794D2A59701}">
      <dgm:prSet/>
      <dgm:spPr/>
      <dgm:t>
        <a:bodyPr/>
        <a:lstStyle/>
        <a:p>
          <a:endParaRPr lang="zh-CN" altLang="en-US"/>
        </a:p>
      </dgm:t>
    </dgm:pt>
    <dgm:pt modelId="{A0AD53D3-6BB2-8F48-8B72-B7F75F02F29B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Pmu-tools </a:t>
          </a:r>
          <a:r>
            <a:rPr lang="mr-IN" altLang="zh-CN" sz="1400" dirty="0" smtClean="0">
              <a:latin typeface="+mn-lt"/>
            </a:rPr>
            <a:t>–</a:t>
          </a:r>
          <a:r>
            <a:rPr lang="en-US" altLang="zh-CN" sz="1400" dirty="0" smtClean="0">
              <a:latin typeface="+mn-lt"/>
            </a:rPr>
            <a:t> toplev, ocperf</a:t>
          </a:r>
          <a:endParaRPr lang="zh-CN" altLang="en-US" sz="1400" dirty="0">
            <a:latin typeface="+mn-lt"/>
          </a:endParaRPr>
        </a:p>
      </dgm:t>
    </dgm:pt>
    <dgm:pt modelId="{16FD1974-C73B-C646-82CC-CE6642734126}" type="parTrans" cxnId="{77B857D4-8C6B-E245-9904-5F8E48C22382}">
      <dgm:prSet/>
      <dgm:spPr/>
      <dgm:t>
        <a:bodyPr/>
        <a:lstStyle/>
        <a:p>
          <a:endParaRPr lang="zh-CN" altLang="en-US"/>
        </a:p>
      </dgm:t>
    </dgm:pt>
    <dgm:pt modelId="{F43582CD-A161-A446-9423-4905F158ADF6}" type="sibTrans" cxnId="{77B857D4-8C6B-E245-9904-5F8E48C22382}">
      <dgm:prSet/>
      <dgm:spPr/>
      <dgm:t>
        <a:bodyPr/>
        <a:lstStyle/>
        <a:p>
          <a:endParaRPr lang="zh-CN" altLang="en-US"/>
        </a:p>
      </dgm:t>
    </dgm:pt>
    <dgm:pt modelId="{C50CF3E4-4DDA-D649-A569-C78ECD6BF118}">
      <dgm:prSet phldrT="[文本]" custT="1"/>
      <dgm:spPr/>
      <dgm:t>
        <a:bodyPr/>
        <a:lstStyle/>
        <a:p>
          <a:r>
            <a:rPr lang="en-US" altLang="zh-CN" sz="2000" dirty="0" smtClean="0"/>
            <a:t>TLB Hit/Miss/Flush</a:t>
          </a:r>
          <a:endParaRPr lang="zh-CN" altLang="en-US" sz="2000" dirty="0"/>
        </a:p>
      </dgm:t>
    </dgm:pt>
    <dgm:pt modelId="{40F22B9B-5396-074F-8134-D92AE7ED5A1E}" type="parTrans" cxnId="{12371F64-8F1A-254C-A838-5F0B402DF8E7}">
      <dgm:prSet/>
      <dgm:spPr/>
      <dgm:t>
        <a:bodyPr/>
        <a:lstStyle/>
        <a:p>
          <a:endParaRPr lang="zh-CN" altLang="en-US"/>
        </a:p>
      </dgm:t>
    </dgm:pt>
    <dgm:pt modelId="{212D653F-2DD2-AB4D-9722-D611D0EBCC83}" type="sibTrans" cxnId="{12371F64-8F1A-254C-A838-5F0B402DF8E7}">
      <dgm:prSet/>
      <dgm:spPr/>
      <dgm:t>
        <a:bodyPr/>
        <a:lstStyle/>
        <a:p>
          <a:endParaRPr lang="zh-CN" altLang="en-US"/>
        </a:p>
      </dgm:t>
    </dgm:pt>
    <dgm:pt modelId="{3F327526-F6B5-D248-AE2B-B39955E7F597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stat</a:t>
          </a:r>
          <a:r>
            <a:rPr lang="zh-CN" altLang="en-US" sz="1400" dirty="0" smtClean="0">
              <a:latin typeface="+mn-lt"/>
            </a:rPr>
            <a:t> </a:t>
          </a:r>
          <a:r>
            <a:rPr lang="mr-IN" altLang="zh-CN" sz="1400" dirty="0" smtClean="0">
              <a:latin typeface="+mn-lt"/>
            </a:rPr>
            <a:t>–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tlb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miss, flush events</a:t>
          </a:r>
          <a:endParaRPr lang="zh-CN" altLang="en-US" sz="1400" dirty="0">
            <a:latin typeface="+mn-lt"/>
          </a:endParaRPr>
        </a:p>
      </dgm:t>
    </dgm:pt>
    <dgm:pt modelId="{4BED869D-104E-C649-8E02-FB9B25157425}" type="parTrans" cxnId="{6E79A11B-3129-5F47-B541-48FFBEDB533F}">
      <dgm:prSet/>
      <dgm:spPr/>
      <dgm:t>
        <a:bodyPr/>
        <a:lstStyle/>
        <a:p>
          <a:endParaRPr lang="zh-CN" altLang="en-US"/>
        </a:p>
      </dgm:t>
    </dgm:pt>
    <dgm:pt modelId="{46E5F351-0F4A-2247-9D86-0A7F26471E24}" type="sibTrans" cxnId="{6E79A11B-3129-5F47-B541-48FFBEDB533F}">
      <dgm:prSet/>
      <dgm:spPr/>
      <dgm:t>
        <a:bodyPr/>
        <a:lstStyle/>
        <a:p>
          <a:endParaRPr lang="zh-CN" altLang="en-US"/>
        </a:p>
      </dgm:t>
    </dgm:pt>
    <dgm:pt modelId="{410DE0A6-2189-504D-AC4F-14D27731A0DC}">
      <dgm:prSet phldrT="[文本]" custT="1"/>
      <dgm:spPr/>
      <dgm:t>
        <a:bodyPr/>
        <a:lstStyle/>
        <a:p>
          <a:r>
            <a:rPr lang="en-US" altLang="zh-CN" sz="2000" dirty="0" smtClean="0"/>
            <a:t>Cache        Hit/Miss</a:t>
          </a:r>
          <a:endParaRPr lang="zh-CN" altLang="en-US" sz="2000" dirty="0"/>
        </a:p>
      </dgm:t>
    </dgm:pt>
    <dgm:pt modelId="{BA26E96D-0015-3847-8783-5ECFA97E0362}" type="parTrans" cxnId="{4F023155-2447-8B4B-963D-5EBA16FC5700}">
      <dgm:prSet/>
      <dgm:spPr/>
      <dgm:t>
        <a:bodyPr/>
        <a:lstStyle/>
        <a:p>
          <a:endParaRPr lang="zh-CN" altLang="en-US"/>
        </a:p>
      </dgm:t>
    </dgm:pt>
    <dgm:pt modelId="{3488E57B-176D-C649-9018-68B3A59F0FC5}" type="sibTrans" cxnId="{4F023155-2447-8B4B-963D-5EBA16FC5700}">
      <dgm:prSet/>
      <dgm:spPr/>
      <dgm:t>
        <a:bodyPr/>
        <a:lstStyle/>
        <a:p>
          <a:endParaRPr lang="zh-CN" altLang="en-US"/>
        </a:p>
      </dgm:t>
    </dgm:pt>
    <dgm:pt modelId="{06EC5272-AF22-3B4B-B05D-A3A399543362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mem </a:t>
          </a:r>
          <a:r>
            <a:rPr lang="mr-IN" altLang="zh-CN" sz="1400" dirty="0" smtClean="0">
              <a:latin typeface="+mn-lt"/>
            </a:rPr>
            <a:t>–</a:t>
          </a:r>
          <a:r>
            <a:rPr lang="en-US" altLang="zh-CN" sz="1400" dirty="0" smtClean="0">
              <a:latin typeface="+mn-lt"/>
            </a:rPr>
            <a:t> access ratio</a:t>
          </a:r>
          <a:endParaRPr lang="zh-CN" altLang="en-US" sz="1400" dirty="0">
            <a:latin typeface="+mn-lt"/>
          </a:endParaRPr>
        </a:p>
      </dgm:t>
    </dgm:pt>
    <dgm:pt modelId="{8800F127-2A3E-1D43-9144-643AA73E0359}" type="parTrans" cxnId="{746C51D7-8935-B148-B32F-99C3E1AB1CBE}">
      <dgm:prSet/>
      <dgm:spPr/>
      <dgm:t>
        <a:bodyPr/>
        <a:lstStyle/>
        <a:p>
          <a:endParaRPr lang="zh-CN" altLang="en-US"/>
        </a:p>
      </dgm:t>
    </dgm:pt>
    <dgm:pt modelId="{119F61FB-CAFD-3E47-BFE1-A82DE9831433}" type="sibTrans" cxnId="{746C51D7-8935-B148-B32F-99C3E1AB1CBE}">
      <dgm:prSet/>
      <dgm:spPr/>
      <dgm:t>
        <a:bodyPr/>
        <a:lstStyle/>
        <a:p>
          <a:endParaRPr lang="zh-CN" altLang="en-US"/>
        </a:p>
      </dgm:t>
    </dgm:pt>
    <dgm:pt modelId="{6D5A484E-A4B2-0C49-9C64-64AF1E4D4956}">
      <dgm:prSet phldrT="[文本]" custT="1"/>
      <dgm:spPr/>
      <dgm:t>
        <a:bodyPr/>
        <a:lstStyle/>
        <a:p>
          <a:r>
            <a:rPr lang="en-US" altLang="zh-CN" sz="2000" dirty="0" smtClean="0"/>
            <a:t> Memory Latency/BPS/IOPS</a:t>
          </a:r>
          <a:endParaRPr lang="zh-CN" altLang="en-US" sz="2000" dirty="0"/>
        </a:p>
      </dgm:t>
    </dgm:pt>
    <dgm:pt modelId="{4FBBD3F3-502C-2443-984C-F4C5E7EBD35D}" type="parTrans" cxnId="{64C8CF33-28C9-7E4E-8AC2-FC0DA7B7733C}">
      <dgm:prSet/>
      <dgm:spPr/>
      <dgm:t>
        <a:bodyPr/>
        <a:lstStyle/>
        <a:p>
          <a:endParaRPr lang="zh-CN" altLang="en-US"/>
        </a:p>
      </dgm:t>
    </dgm:pt>
    <dgm:pt modelId="{D6E430A3-F0DA-CE41-BB6F-51C54FE49242}" type="sibTrans" cxnId="{64C8CF33-28C9-7E4E-8AC2-FC0DA7B7733C}">
      <dgm:prSet/>
      <dgm:spPr/>
      <dgm:t>
        <a:bodyPr/>
        <a:lstStyle/>
        <a:p>
          <a:endParaRPr lang="zh-CN" altLang="en-US"/>
        </a:p>
      </dgm:t>
    </dgm:pt>
    <dgm:pt modelId="{A14CA3E1-0EBD-AA4D-90B1-49954180B856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Numatop - Local/Rmote</a:t>
          </a:r>
          <a:endParaRPr lang="zh-CN" altLang="en-US" sz="1400" dirty="0">
            <a:latin typeface="+mn-lt"/>
          </a:endParaRPr>
        </a:p>
      </dgm:t>
    </dgm:pt>
    <dgm:pt modelId="{B339CACB-3A30-6242-B7E2-3CF1BE449D6E}" type="parTrans" cxnId="{3C66221C-EEF6-774A-9285-AE5EBFAF6DA5}">
      <dgm:prSet/>
      <dgm:spPr/>
      <dgm:t>
        <a:bodyPr/>
        <a:lstStyle/>
        <a:p>
          <a:endParaRPr lang="zh-CN" altLang="en-US"/>
        </a:p>
      </dgm:t>
    </dgm:pt>
    <dgm:pt modelId="{875FD5AE-BBED-A748-B744-B73CD386F021}" type="sibTrans" cxnId="{3C66221C-EEF6-774A-9285-AE5EBFAF6DA5}">
      <dgm:prSet/>
      <dgm:spPr/>
      <dgm:t>
        <a:bodyPr/>
        <a:lstStyle/>
        <a:p>
          <a:endParaRPr lang="zh-CN" altLang="en-US"/>
        </a:p>
      </dgm:t>
    </dgm:pt>
    <dgm:pt modelId="{250049FA-4CAA-2C49-8E0A-E4AE286883E5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c2c </a:t>
          </a:r>
          <a:r>
            <a:rPr lang="mr-IN" altLang="zh-CN" sz="1400" dirty="0" smtClean="0">
              <a:latin typeface="+mn-lt"/>
            </a:rPr>
            <a:t>–</a:t>
          </a:r>
          <a:r>
            <a:rPr lang="en-US" altLang="zh-CN" sz="1400" dirty="0" smtClean="0">
              <a:latin typeface="+mn-lt"/>
            </a:rPr>
            <a:t> access ratio, latency</a:t>
          </a:r>
          <a:endParaRPr lang="zh-CN" altLang="en-US" sz="1400" dirty="0">
            <a:latin typeface="+mn-lt"/>
          </a:endParaRPr>
        </a:p>
      </dgm:t>
    </dgm:pt>
    <dgm:pt modelId="{64E7FD99-B7C0-AF46-9060-183AE67572E1}" type="parTrans" cxnId="{A07F8C63-60A0-5945-B90F-F5FA51EA5388}">
      <dgm:prSet/>
      <dgm:spPr/>
      <dgm:t>
        <a:bodyPr/>
        <a:lstStyle/>
        <a:p>
          <a:endParaRPr lang="zh-CN" altLang="en-US"/>
        </a:p>
      </dgm:t>
    </dgm:pt>
    <dgm:pt modelId="{D4EB68DF-5589-3844-B1CE-4A01D61C346A}" type="sibTrans" cxnId="{A07F8C63-60A0-5945-B90F-F5FA51EA5388}">
      <dgm:prSet/>
      <dgm:spPr/>
      <dgm:t>
        <a:bodyPr/>
        <a:lstStyle/>
        <a:p>
          <a:endParaRPr lang="zh-CN" altLang="en-US"/>
        </a:p>
      </dgm:t>
    </dgm:pt>
    <dgm:pt modelId="{E40F5546-2975-BC4D-9820-86B3FCF2C213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c2c </a:t>
          </a:r>
          <a:r>
            <a:rPr lang="mr-IN" altLang="zh-CN" sz="1400" dirty="0" smtClean="0">
              <a:latin typeface="+mn-lt"/>
            </a:rPr>
            <a:t>–</a:t>
          </a:r>
          <a:r>
            <a:rPr lang="en-US" altLang="zh-CN" sz="1400" dirty="0" smtClean="0">
              <a:latin typeface="+mn-lt"/>
            </a:rPr>
            <a:t> access ratio, latency</a:t>
          </a:r>
          <a:endParaRPr lang="zh-CN" altLang="en-US" sz="1400" dirty="0">
            <a:latin typeface="+mn-lt"/>
          </a:endParaRPr>
        </a:p>
      </dgm:t>
    </dgm:pt>
    <dgm:pt modelId="{D4B7EAEF-D534-FE46-B637-B68FE5C81EBD}" type="parTrans" cxnId="{8693E232-7501-1A4E-AB69-9703239A9E12}">
      <dgm:prSet/>
      <dgm:spPr/>
      <dgm:t>
        <a:bodyPr/>
        <a:lstStyle/>
        <a:p>
          <a:endParaRPr lang="zh-CN" altLang="en-US"/>
        </a:p>
      </dgm:t>
    </dgm:pt>
    <dgm:pt modelId="{727156E4-105F-B443-9F63-E692BFFCF061}" type="sibTrans" cxnId="{8693E232-7501-1A4E-AB69-9703239A9E12}">
      <dgm:prSet/>
      <dgm:spPr/>
      <dgm:t>
        <a:bodyPr/>
        <a:lstStyle/>
        <a:p>
          <a:endParaRPr lang="zh-CN" altLang="en-US"/>
        </a:p>
      </dgm:t>
    </dgm:pt>
    <dgm:pt modelId="{AF1358A9-3386-9346-A76F-653C751CD158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stat </a:t>
          </a:r>
          <a:r>
            <a:rPr lang="mr-IN" altLang="zh-CN" sz="1400" dirty="0" smtClean="0">
              <a:latin typeface="+mn-lt"/>
            </a:rPr>
            <a:t>–</a:t>
          </a:r>
          <a:r>
            <a:rPr lang="en-US" altLang="zh-CN" sz="1400" dirty="0" smtClean="0">
              <a:latin typeface="+mn-lt"/>
            </a:rPr>
            <a:t> cache miss events</a:t>
          </a:r>
          <a:endParaRPr lang="zh-CN" altLang="en-US" sz="1400" dirty="0">
            <a:latin typeface="+mn-lt"/>
          </a:endParaRPr>
        </a:p>
      </dgm:t>
    </dgm:pt>
    <dgm:pt modelId="{516978AE-46CC-3E4C-8771-F1021745D3D3}" type="parTrans" cxnId="{A15A15F3-890A-AB41-8E5E-49B8A71AD0AF}">
      <dgm:prSet/>
      <dgm:spPr/>
      <dgm:t>
        <a:bodyPr/>
        <a:lstStyle/>
        <a:p>
          <a:endParaRPr lang="zh-CN" altLang="en-US"/>
        </a:p>
      </dgm:t>
    </dgm:pt>
    <dgm:pt modelId="{C02770EB-7505-5249-A67B-05526DC0930B}" type="sibTrans" cxnId="{A15A15F3-890A-AB41-8E5E-49B8A71AD0AF}">
      <dgm:prSet/>
      <dgm:spPr/>
      <dgm:t>
        <a:bodyPr/>
        <a:lstStyle/>
        <a:p>
          <a:endParaRPr lang="zh-CN" altLang="en-US"/>
        </a:p>
      </dgm:t>
    </dgm:pt>
    <dgm:pt modelId="{F0A80BE7-7D0D-E74E-A117-5C57BAB52AAC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R</a:t>
          </a:r>
          <a:r>
            <a:rPr lang="en-US" altLang="en-US" sz="1400" dirty="0" smtClean="0">
              <a:latin typeface="+mn-lt"/>
            </a:rPr>
            <a:t>esctrl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- CQM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and MBM</a:t>
          </a:r>
          <a:endParaRPr lang="zh-CN" altLang="en-US" sz="1400" dirty="0">
            <a:latin typeface="+mn-lt"/>
          </a:endParaRPr>
        </a:p>
      </dgm:t>
    </dgm:pt>
    <dgm:pt modelId="{14725121-EEF8-D443-BBEA-A636C7FE6F1F}" type="parTrans" cxnId="{976BBF57-6FFB-644C-B21D-D33B43A41D58}">
      <dgm:prSet/>
      <dgm:spPr/>
      <dgm:t>
        <a:bodyPr/>
        <a:lstStyle/>
        <a:p>
          <a:endParaRPr lang="zh-CN" altLang="en-US"/>
        </a:p>
      </dgm:t>
    </dgm:pt>
    <dgm:pt modelId="{4485A2F9-0CA8-A143-98E9-1241BA868488}" type="sibTrans" cxnId="{976BBF57-6FFB-644C-B21D-D33B43A41D58}">
      <dgm:prSet/>
      <dgm:spPr/>
      <dgm:t>
        <a:bodyPr/>
        <a:lstStyle/>
        <a:p>
          <a:endParaRPr lang="zh-CN" altLang="en-US"/>
        </a:p>
      </dgm:t>
    </dgm:pt>
    <dgm:pt modelId="{92E7F01B-3194-FC43-BFAE-02551CB1C4DE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</a:rPr>
            <a:t>perf mem</a:t>
          </a:r>
          <a:r>
            <a:rPr lang="zh-CN" altLang="en-US" sz="1400" dirty="0" smtClean="0">
              <a:latin typeface="+mn-lt"/>
            </a:rPr>
            <a:t> </a:t>
          </a:r>
          <a:r>
            <a:rPr lang="mr-IN" altLang="zh-CN" sz="1400" dirty="0" smtClean="0">
              <a:latin typeface="+mn-lt"/>
            </a:rPr>
            <a:t>–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access</a:t>
          </a:r>
          <a:r>
            <a:rPr lang="zh-CN" altLang="en-US" sz="1400" dirty="0" smtClean="0">
              <a:latin typeface="+mn-lt"/>
            </a:rPr>
            <a:t> </a:t>
          </a:r>
          <a:r>
            <a:rPr lang="en-US" altLang="zh-CN" sz="1400" dirty="0" smtClean="0">
              <a:latin typeface="+mn-lt"/>
            </a:rPr>
            <a:t>ratio</a:t>
          </a:r>
          <a:endParaRPr lang="zh-CN" altLang="en-US" sz="1400" dirty="0">
            <a:latin typeface="+mn-lt"/>
          </a:endParaRPr>
        </a:p>
      </dgm:t>
    </dgm:pt>
    <dgm:pt modelId="{90FE32A1-F703-D246-A60C-62B50A59DD35}" type="parTrans" cxnId="{1FCF0830-460D-2048-B221-0129DC83183E}">
      <dgm:prSet/>
      <dgm:spPr/>
      <dgm:t>
        <a:bodyPr/>
        <a:lstStyle/>
        <a:p>
          <a:endParaRPr lang="zh-CN" altLang="en-US"/>
        </a:p>
      </dgm:t>
    </dgm:pt>
    <dgm:pt modelId="{9BFE749E-7636-F14D-93A4-8C82B9421271}" type="sibTrans" cxnId="{1FCF0830-460D-2048-B221-0129DC83183E}">
      <dgm:prSet/>
      <dgm:spPr/>
      <dgm:t>
        <a:bodyPr/>
        <a:lstStyle/>
        <a:p>
          <a:endParaRPr lang="zh-CN" altLang="en-US"/>
        </a:p>
      </dgm:t>
    </dgm:pt>
    <dgm:pt modelId="{0CB5CDF2-0FB2-4649-AF65-0808B88AAEEE}" type="pres">
      <dgm:prSet presAssocID="{766E4230-8319-AD44-A976-F44F3C1889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3C2CEB-0047-DD4B-B810-EAAE5C95E75A}" type="pres">
      <dgm:prSet presAssocID="{ED63C505-1FFF-314F-A9EF-C887330938A1}" presName="linNode" presStyleCnt="0"/>
      <dgm:spPr/>
    </dgm:pt>
    <dgm:pt modelId="{F28562B0-0494-564D-BC0C-564EFA258F33}" type="pres">
      <dgm:prSet presAssocID="{ED63C505-1FFF-314F-A9EF-C887330938A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2FA8F-2537-C345-BC8A-1883CC936382}" type="pres">
      <dgm:prSet presAssocID="{ED63C505-1FFF-314F-A9EF-C887330938A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A3A927-0297-2245-B3E2-4AD53D1806A1}" type="pres">
      <dgm:prSet presAssocID="{D96FD2EB-9F10-B740-8077-E4758D2B3504}" presName="sp" presStyleCnt="0"/>
      <dgm:spPr/>
    </dgm:pt>
    <dgm:pt modelId="{3A3FAB28-A49A-B74B-94AE-B6B38AED2219}" type="pres">
      <dgm:prSet presAssocID="{C50CF3E4-4DDA-D649-A569-C78ECD6BF118}" presName="linNode" presStyleCnt="0"/>
      <dgm:spPr/>
    </dgm:pt>
    <dgm:pt modelId="{7D27E6B8-DDDE-5745-ABFE-5B3A11B3F6CE}" type="pres">
      <dgm:prSet presAssocID="{C50CF3E4-4DDA-D649-A569-C78ECD6BF11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D8CE98-2465-0F4C-B083-C7ABC42B824C}" type="pres">
      <dgm:prSet presAssocID="{C50CF3E4-4DDA-D649-A569-C78ECD6BF11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60E22-90E3-4C4B-A0B3-1B1B9F8DACDA}" type="pres">
      <dgm:prSet presAssocID="{212D653F-2DD2-AB4D-9722-D611D0EBCC83}" presName="sp" presStyleCnt="0"/>
      <dgm:spPr/>
    </dgm:pt>
    <dgm:pt modelId="{C616B7B6-9D4C-4742-AD3F-61DE37629652}" type="pres">
      <dgm:prSet presAssocID="{410DE0A6-2189-504D-AC4F-14D27731A0DC}" presName="linNode" presStyleCnt="0"/>
      <dgm:spPr/>
    </dgm:pt>
    <dgm:pt modelId="{59C3B897-CAFB-5746-AA19-9F56C3E92021}" type="pres">
      <dgm:prSet presAssocID="{410DE0A6-2189-504D-AC4F-14D27731A0D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97FD7-35E8-8F44-8AB6-FA8E84DF72C7}" type="pres">
      <dgm:prSet presAssocID="{410DE0A6-2189-504D-AC4F-14D27731A0D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92CB70-E115-2044-8009-B34A0780B951}" type="pres">
      <dgm:prSet presAssocID="{3488E57B-176D-C649-9018-68B3A59F0FC5}" presName="sp" presStyleCnt="0"/>
      <dgm:spPr/>
    </dgm:pt>
    <dgm:pt modelId="{26903822-39D1-2F4B-AE88-CF3F6BB0F9AE}" type="pres">
      <dgm:prSet presAssocID="{6D5A484E-A4B2-0C49-9C64-64AF1E4D4956}" presName="linNode" presStyleCnt="0"/>
      <dgm:spPr/>
    </dgm:pt>
    <dgm:pt modelId="{89ABA17D-0E89-E04D-9791-A6DD8AA05284}" type="pres">
      <dgm:prSet presAssocID="{6D5A484E-A4B2-0C49-9C64-64AF1E4D495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FEC88-A363-DE4B-B2CA-25C7D49F7058}" type="pres">
      <dgm:prSet presAssocID="{6D5A484E-A4B2-0C49-9C64-64AF1E4D49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BC082B-6F77-D842-BB45-0F452CD86AB0}" type="presOf" srcId="{92E7F01B-3194-FC43-BFAE-02551CB1C4DE}" destId="{19D8CE98-2465-0F4C-B083-C7ABC42B824C}" srcOrd="0" destOrd="1" presId="urn:microsoft.com/office/officeart/2005/8/layout/vList5"/>
    <dgm:cxn modelId="{5425F5AF-2547-734A-A68F-21BA036B6451}" type="presOf" srcId="{AF1358A9-3386-9346-A76F-653C751CD158}" destId="{0C297FD7-35E8-8F44-8AB6-FA8E84DF72C7}" srcOrd="0" destOrd="0" presId="urn:microsoft.com/office/officeart/2005/8/layout/vList5"/>
    <dgm:cxn modelId="{44CD874C-BD75-1540-8ADE-F32DD2046FB3}" type="presOf" srcId="{C50CF3E4-4DDA-D649-A569-C78ECD6BF118}" destId="{7D27E6B8-DDDE-5745-ABFE-5B3A11B3F6CE}" srcOrd="0" destOrd="0" presId="urn:microsoft.com/office/officeart/2005/8/layout/vList5"/>
    <dgm:cxn modelId="{6B30FD1E-6E45-6045-BFE9-5ADCBA98BBE7}" type="presOf" srcId="{ED63C505-1FFF-314F-A9EF-C887330938A1}" destId="{F28562B0-0494-564D-BC0C-564EFA258F33}" srcOrd="0" destOrd="0" presId="urn:microsoft.com/office/officeart/2005/8/layout/vList5"/>
    <dgm:cxn modelId="{F19109BD-04DE-2D43-BA17-6A50B225C77C}" type="presOf" srcId="{A14CA3E1-0EBD-AA4D-90B1-49954180B856}" destId="{3D5FEC88-A363-DE4B-B2CA-25C7D49F7058}" srcOrd="0" destOrd="1" presId="urn:microsoft.com/office/officeart/2005/8/layout/vList5"/>
    <dgm:cxn modelId="{ED8D89FF-66EE-A54B-B836-8257F3B07C46}" type="presOf" srcId="{DBB85D8D-DE91-DA4B-95FD-A2171B1FFB09}" destId="{92B2FA8F-2537-C345-BC8A-1883CC936382}" srcOrd="0" destOrd="0" presId="urn:microsoft.com/office/officeart/2005/8/layout/vList5"/>
    <dgm:cxn modelId="{668F3ABE-0676-AC47-B5FF-BB753171F59A}" type="presOf" srcId="{06EC5272-AF22-3B4B-B05D-A3A399543362}" destId="{0C297FD7-35E8-8F44-8AB6-FA8E84DF72C7}" srcOrd="0" destOrd="1" presId="urn:microsoft.com/office/officeart/2005/8/layout/vList5"/>
    <dgm:cxn modelId="{D3F0371B-47A1-354B-A57C-F882D54CFE54}" type="presOf" srcId="{A0AD53D3-6BB2-8F48-8B72-B7F75F02F29B}" destId="{92B2FA8F-2537-C345-BC8A-1883CC936382}" srcOrd="0" destOrd="1" presId="urn:microsoft.com/office/officeart/2005/8/layout/vList5"/>
    <dgm:cxn modelId="{12371F64-8F1A-254C-A838-5F0B402DF8E7}" srcId="{766E4230-8319-AD44-A976-F44F3C188997}" destId="{C50CF3E4-4DDA-D649-A569-C78ECD6BF118}" srcOrd="1" destOrd="0" parTransId="{40F22B9B-5396-074F-8134-D92AE7ED5A1E}" sibTransId="{212D653F-2DD2-AB4D-9722-D611D0EBCC83}"/>
    <dgm:cxn modelId="{64C8CF33-28C9-7E4E-8AC2-FC0DA7B7733C}" srcId="{766E4230-8319-AD44-A976-F44F3C188997}" destId="{6D5A484E-A4B2-0C49-9C64-64AF1E4D4956}" srcOrd="3" destOrd="0" parTransId="{4FBBD3F3-502C-2443-984C-F4C5E7EBD35D}" sibTransId="{D6E430A3-F0DA-CE41-BB6F-51C54FE49242}"/>
    <dgm:cxn modelId="{8693E232-7501-1A4E-AB69-9703239A9E12}" srcId="{6D5A484E-A4B2-0C49-9C64-64AF1E4D4956}" destId="{E40F5546-2975-BC4D-9820-86B3FCF2C213}" srcOrd="2" destOrd="0" parTransId="{D4B7EAEF-D534-FE46-B637-B68FE5C81EBD}" sibTransId="{727156E4-105F-B443-9F63-E692BFFCF061}"/>
    <dgm:cxn modelId="{A07F8C63-60A0-5945-B90F-F5FA51EA5388}" srcId="{410DE0A6-2189-504D-AC4F-14D27731A0DC}" destId="{250049FA-4CAA-2C49-8E0A-E4AE286883E5}" srcOrd="2" destOrd="0" parTransId="{64E7FD99-B7C0-AF46-9060-183AE67572E1}" sibTransId="{D4EB68DF-5589-3844-B1CE-4A01D61C346A}"/>
    <dgm:cxn modelId="{37D2A071-032E-8F48-B35F-58D87D7EBBB9}" type="presOf" srcId="{E40F5546-2975-BC4D-9820-86B3FCF2C213}" destId="{3D5FEC88-A363-DE4B-B2CA-25C7D49F7058}" srcOrd="0" destOrd="2" presId="urn:microsoft.com/office/officeart/2005/8/layout/vList5"/>
    <dgm:cxn modelId="{3C66221C-EEF6-774A-9285-AE5EBFAF6DA5}" srcId="{6D5A484E-A4B2-0C49-9C64-64AF1E4D4956}" destId="{A14CA3E1-0EBD-AA4D-90B1-49954180B856}" srcOrd="1" destOrd="0" parTransId="{B339CACB-3A30-6242-B7E2-3CF1BE449D6E}" sibTransId="{875FD5AE-BBED-A748-B744-B73CD386F021}"/>
    <dgm:cxn modelId="{776C2BF8-0881-AD4A-9128-CE03F09E7396}" type="presOf" srcId="{6D5A484E-A4B2-0C49-9C64-64AF1E4D4956}" destId="{89ABA17D-0E89-E04D-9791-A6DD8AA05284}" srcOrd="0" destOrd="0" presId="urn:microsoft.com/office/officeart/2005/8/layout/vList5"/>
    <dgm:cxn modelId="{746C51D7-8935-B148-B32F-99C3E1AB1CBE}" srcId="{410DE0A6-2189-504D-AC4F-14D27731A0DC}" destId="{06EC5272-AF22-3B4B-B05D-A3A399543362}" srcOrd="1" destOrd="0" parTransId="{8800F127-2A3E-1D43-9144-643AA73E0359}" sibTransId="{119F61FB-CAFD-3E47-BFE1-A82DE9831433}"/>
    <dgm:cxn modelId="{576CCED9-41BE-BD4C-8194-7794D2A59701}" srcId="{ED63C505-1FFF-314F-A9EF-C887330938A1}" destId="{DBB85D8D-DE91-DA4B-95FD-A2171B1FFB09}" srcOrd="0" destOrd="0" parTransId="{4A9A0ECA-1C58-0F46-A8B0-C0A11A85F06A}" sibTransId="{D7DEFC26-FE1E-C448-B9BC-E91F6049D695}"/>
    <dgm:cxn modelId="{A15A15F3-890A-AB41-8E5E-49B8A71AD0AF}" srcId="{410DE0A6-2189-504D-AC4F-14D27731A0DC}" destId="{AF1358A9-3386-9346-A76F-653C751CD158}" srcOrd="0" destOrd="0" parTransId="{516978AE-46CC-3E4C-8771-F1021745D3D3}" sibTransId="{C02770EB-7505-5249-A67B-05526DC0930B}"/>
    <dgm:cxn modelId="{C4848939-EBED-CB4A-A48E-783274611B17}" type="presOf" srcId="{F0A80BE7-7D0D-E74E-A117-5C57BAB52AAC}" destId="{3D5FEC88-A363-DE4B-B2CA-25C7D49F7058}" srcOrd="0" destOrd="0" presId="urn:microsoft.com/office/officeart/2005/8/layout/vList5"/>
    <dgm:cxn modelId="{69F39FDF-D4BB-C649-88B6-3FAD14E8C4B2}" type="presOf" srcId="{766E4230-8319-AD44-A976-F44F3C188997}" destId="{0CB5CDF2-0FB2-4649-AF65-0808B88AAEEE}" srcOrd="0" destOrd="0" presId="urn:microsoft.com/office/officeart/2005/8/layout/vList5"/>
    <dgm:cxn modelId="{4F023155-2447-8B4B-963D-5EBA16FC5700}" srcId="{766E4230-8319-AD44-A976-F44F3C188997}" destId="{410DE0A6-2189-504D-AC4F-14D27731A0DC}" srcOrd="2" destOrd="0" parTransId="{BA26E96D-0015-3847-8783-5ECFA97E0362}" sibTransId="{3488E57B-176D-C649-9018-68B3A59F0FC5}"/>
    <dgm:cxn modelId="{7196B3F9-B040-F545-82F5-195CC950C584}" type="presOf" srcId="{410DE0A6-2189-504D-AC4F-14D27731A0DC}" destId="{59C3B897-CAFB-5746-AA19-9F56C3E92021}" srcOrd="0" destOrd="0" presId="urn:microsoft.com/office/officeart/2005/8/layout/vList5"/>
    <dgm:cxn modelId="{1FCF0830-460D-2048-B221-0129DC83183E}" srcId="{C50CF3E4-4DDA-D649-A569-C78ECD6BF118}" destId="{92E7F01B-3194-FC43-BFAE-02551CB1C4DE}" srcOrd="1" destOrd="0" parTransId="{90FE32A1-F703-D246-A60C-62B50A59DD35}" sibTransId="{9BFE749E-7636-F14D-93A4-8C82B9421271}"/>
    <dgm:cxn modelId="{77B857D4-8C6B-E245-9904-5F8E48C22382}" srcId="{ED63C505-1FFF-314F-A9EF-C887330938A1}" destId="{A0AD53D3-6BB2-8F48-8B72-B7F75F02F29B}" srcOrd="1" destOrd="0" parTransId="{16FD1974-C73B-C646-82CC-CE6642734126}" sibTransId="{F43582CD-A161-A446-9423-4905F158ADF6}"/>
    <dgm:cxn modelId="{AE327A25-6C8E-1F46-B73C-F38E944E35FA}" srcId="{766E4230-8319-AD44-A976-F44F3C188997}" destId="{ED63C505-1FFF-314F-A9EF-C887330938A1}" srcOrd="0" destOrd="0" parTransId="{D4079897-0985-8248-BFB8-FD817E24F7FE}" sibTransId="{D96FD2EB-9F10-B740-8077-E4758D2B3504}"/>
    <dgm:cxn modelId="{976BBF57-6FFB-644C-B21D-D33B43A41D58}" srcId="{6D5A484E-A4B2-0C49-9C64-64AF1E4D4956}" destId="{F0A80BE7-7D0D-E74E-A117-5C57BAB52AAC}" srcOrd="0" destOrd="0" parTransId="{14725121-EEF8-D443-BBEA-A636C7FE6F1F}" sibTransId="{4485A2F9-0CA8-A143-98E9-1241BA868488}"/>
    <dgm:cxn modelId="{6E79A11B-3129-5F47-B541-48FFBEDB533F}" srcId="{C50CF3E4-4DDA-D649-A569-C78ECD6BF118}" destId="{3F327526-F6B5-D248-AE2B-B39955E7F597}" srcOrd="0" destOrd="0" parTransId="{4BED869D-104E-C649-8E02-FB9B25157425}" sibTransId="{46E5F351-0F4A-2247-9D86-0A7F26471E24}"/>
    <dgm:cxn modelId="{1F586605-1C4D-1B4B-8F85-43503472FF18}" type="presOf" srcId="{250049FA-4CAA-2C49-8E0A-E4AE286883E5}" destId="{0C297FD7-35E8-8F44-8AB6-FA8E84DF72C7}" srcOrd="0" destOrd="2" presId="urn:microsoft.com/office/officeart/2005/8/layout/vList5"/>
    <dgm:cxn modelId="{68ABED11-6A44-544F-89E0-4C2ACAE34F50}" type="presOf" srcId="{3F327526-F6B5-D248-AE2B-B39955E7F597}" destId="{19D8CE98-2465-0F4C-B083-C7ABC42B824C}" srcOrd="0" destOrd="0" presId="urn:microsoft.com/office/officeart/2005/8/layout/vList5"/>
    <dgm:cxn modelId="{655BA3EE-5CEE-DA41-8014-CA7983C5E32D}" type="presParOf" srcId="{0CB5CDF2-0FB2-4649-AF65-0808B88AAEEE}" destId="{6A3C2CEB-0047-DD4B-B810-EAAE5C95E75A}" srcOrd="0" destOrd="0" presId="urn:microsoft.com/office/officeart/2005/8/layout/vList5"/>
    <dgm:cxn modelId="{4AC89DA7-2121-6A48-B7E0-4FD6C0CA8640}" type="presParOf" srcId="{6A3C2CEB-0047-DD4B-B810-EAAE5C95E75A}" destId="{F28562B0-0494-564D-BC0C-564EFA258F33}" srcOrd="0" destOrd="0" presId="urn:microsoft.com/office/officeart/2005/8/layout/vList5"/>
    <dgm:cxn modelId="{8A0EA5B1-8CA3-984F-B903-A1F25B934249}" type="presParOf" srcId="{6A3C2CEB-0047-DD4B-B810-EAAE5C95E75A}" destId="{92B2FA8F-2537-C345-BC8A-1883CC936382}" srcOrd="1" destOrd="0" presId="urn:microsoft.com/office/officeart/2005/8/layout/vList5"/>
    <dgm:cxn modelId="{0863007E-F0D0-F943-B6F4-D747D9BDE049}" type="presParOf" srcId="{0CB5CDF2-0FB2-4649-AF65-0808B88AAEEE}" destId="{DDA3A927-0297-2245-B3E2-4AD53D1806A1}" srcOrd="1" destOrd="0" presId="urn:microsoft.com/office/officeart/2005/8/layout/vList5"/>
    <dgm:cxn modelId="{5054E2E4-E1EA-7E45-A2DF-52E719093330}" type="presParOf" srcId="{0CB5CDF2-0FB2-4649-AF65-0808B88AAEEE}" destId="{3A3FAB28-A49A-B74B-94AE-B6B38AED2219}" srcOrd="2" destOrd="0" presId="urn:microsoft.com/office/officeart/2005/8/layout/vList5"/>
    <dgm:cxn modelId="{89962455-103C-0142-A77F-5490D20DC9D3}" type="presParOf" srcId="{3A3FAB28-A49A-B74B-94AE-B6B38AED2219}" destId="{7D27E6B8-DDDE-5745-ABFE-5B3A11B3F6CE}" srcOrd="0" destOrd="0" presId="urn:microsoft.com/office/officeart/2005/8/layout/vList5"/>
    <dgm:cxn modelId="{DBE7A837-5DEC-E54A-952A-0A157A491306}" type="presParOf" srcId="{3A3FAB28-A49A-B74B-94AE-B6B38AED2219}" destId="{19D8CE98-2465-0F4C-B083-C7ABC42B824C}" srcOrd="1" destOrd="0" presId="urn:microsoft.com/office/officeart/2005/8/layout/vList5"/>
    <dgm:cxn modelId="{B93384C9-FE22-CC4C-84EB-F2199E107C63}" type="presParOf" srcId="{0CB5CDF2-0FB2-4649-AF65-0808B88AAEEE}" destId="{29860E22-90E3-4C4B-A0B3-1B1B9F8DACDA}" srcOrd="3" destOrd="0" presId="urn:microsoft.com/office/officeart/2005/8/layout/vList5"/>
    <dgm:cxn modelId="{6A8EF3D3-26B5-8D48-AD6E-CDC23A497E92}" type="presParOf" srcId="{0CB5CDF2-0FB2-4649-AF65-0808B88AAEEE}" destId="{C616B7B6-9D4C-4742-AD3F-61DE37629652}" srcOrd="4" destOrd="0" presId="urn:microsoft.com/office/officeart/2005/8/layout/vList5"/>
    <dgm:cxn modelId="{7B84F37B-0626-AD47-A8DB-B2993F1DAFB8}" type="presParOf" srcId="{C616B7B6-9D4C-4742-AD3F-61DE37629652}" destId="{59C3B897-CAFB-5746-AA19-9F56C3E92021}" srcOrd="0" destOrd="0" presId="urn:microsoft.com/office/officeart/2005/8/layout/vList5"/>
    <dgm:cxn modelId="{477C226B-38D5-1844-A55D-D039DD5A6114}" type="presParOf" srcId="{C616B7B6-9D4C-4742-AD3F-61DE37629652}" destId="{0C297FD7-35E8-8F44-8AB6-FA8E84DF72C7}" srcOrd="1" destOrd="0" presId="urn:microsoft.com/office/officeart/2005/8/layout/vList5"/>
    <dgm:cxn modelId="{46599C12-C301-3D46-995A-CF13E18DFF6F}" type="presParOf" srcId="{0CB5CDF2-0FB2-4649-AF65-0808B88AAEEE}" destId="{9792CB70-E115-2044-8009-B34A0780B951}" srcOrd="5" destOrd="0" presId="urn:microsoft.com/office/officeart/2005/8/layout/vList5"/>
    <dgm:cxn modelId="{1113E93D-9A54-EF46-97E7-B75AB27843C8}" type="presParOf" srcId="{0CB5CDF2-0FB2-4649-AF65-0808B88AAEEE}" destId="{26903822-39D1-2F4B-AE88-CF3F6BB0F9AE}" srcOrd="6" destOrd="0" presId="urn:microsoft.com/office/officeart/2005/8/layout/vList5"/>
    <dgm:cxn modelId="{C737AFAC-3120-834D-8768-942236A54A0A}" type="presParOf" srcId="{26903822-39D1-2F4B-AE88-CF3F6BB0F9AE}" destId="{89ABA17D-0E89-E04D-9791-A6DD8AA05284}" srcOrd="0" destOrd="0" presId="urn:microsoft.com/office/officeart/2005/8/layout/vList5"/>
    <dgm:cxn modelId="{10236405-B815-5E48-AD49-333D46C90221}" type="presParOf" srcId="{26903822-39D1-2F4B-AE88-CF3F6BB0F9AE}" destId="{3D5FEC88-A363-DE4B-B2CA-25C7D49F70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26D563-7401-6A43-AFFA-7A1561E63B29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C561DF-BDC9-7340-A764-3661E97DFB83}">
      <dgm:prSet phldrT="[文本]" custT="1"/>
      <dgm:spPr/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Paging on demand</a:t>
          </a:r>
          <a:endParaRPr lang="zh-CN" altLang="en-US" sz="1400" dirty="0">
            <a:latin typeface="+mj-ea"/>
            <a:ea typeface="+mj-ea"/>
          </a:endParaRPr>
        </a:p>
      </dgm:t>
    </dgm:pt>
    <dgm:pt modelId="{64E1DBBF-A7A8-9949-83A3-28168A403F9C}" type="parTrans" cxnId="{34F68ADD-6C93-E94B-9261-8CF48D3B5797}">
      <dgm:prSet/>
      <dgm:spPr/>
      <dgm:t>
        <a:bodyPr/>
        <a:lstStyle/>
        <a:p>
          <a:endParaRPr lang="zh-CN" altLang="en-US" sz="3600"/>
        </a:p>
      </dgm:t>
    </dgm:pt>
    <dgm:pt modelId="{8D369921-9A20-D04A-86E2-64A186BCE27E}" type="sibTrans" cxnId="{34F68ADD-6C93-E94B-9261-8CF48D3B5797}">
      <dgm:prSet/>
      <dgm:spPr/>
      <dgm:t>
        <a:bodyPr/>
        <a:lstStyle/>
        <a:p>
          <a:endParaRPr lang="zh-CN" altLang="en-US" sz="3600"/>
        </a:p>
      </dgm:t>
    </dgm:pt>
    <dgm:pt modelId="{4BBD6445-D3B9-3841-997B-FDA313AE73E0}">
      <dgm:prSet phldrT="[文本]" custT="1"/>
      <dgm:spPr>
        <a:solidFill>
          <a:srgbClr val="008000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Fast</a:t>
          </a:r>
          <a:r>
            <a:rPr lang="zh-CN" altLang="en-US" sz="1400" dirty="0" smtClean="0">
              <a:latin typeface="+mj-ea"/>
              <a:ea typeface="+mj-ea"/>
            </a:rPr>
            <a:t> </a:t>
          </a:r>
          <a:r>
            <a:rPr lang="en-US" altLang="zh-CN" sz="1400" dirty="0" smtClean="0">
              <a:latin typeface="+mj-ea"/>
              <a:ea typeface="+mj-ea"/>
            </a:rPr>
            <a:t>Path</a:t>
          </a:r>
          <a:endParaRPr lang="zh-CN" altLang="en-US" sz="1400" dirty="0">
            <a:latin typeface="+mj-ea"/>
            <a:ea typeface="+mj-ea"/>
          </a:endParaRPr>
        </a:p>
      </dgm:t>
    </dgm:pt>
    <dgm:pt modelId="{AAA23877-350E-8642-B294-0282781080CC}" type="parTrans" cxnId="{943842F7-2ACC-3B4D-A8A1-033A885E125B}">
      <dgm:prSet custT="1"/>
      <dgm:spPr/>
      <dgm:t>
        <a:bodyPr/>
        <a:lstStyle/>
        <a:p>
          <a:endParaRPr lang="zh-CN" altLang="en-US" sz="1000"/>
        </a:p>
      </dgm:t>
    </dgm:pt>
    <dgm:pt modelId="{3CB22EEF-F024-0148-AADF-EB6C243D7737}" type="sibTrans" cxnId="{943842F7-2ACC-3B4D-A8A1-033A885E125B}">
      <dgm:prSet/>
      <dgm:spPr/>
      <dgm:t>
        <a:bodyPr/>
        <a:lstStyle/>
        <a:p>
          <a:endParaRPr lang="zh-CN" altLang="en-US" sz="3600"/>
        </a:p>
      </dgm:t>
    </dgm:pt>
    <dgm:pt modelId="{285CB10F-6EEB-7A4B-96E2-F04E5DC80BC5}">
      <dgm:prSet phldrT="[文本]" custT="1"/>
      <dgm:spPr>
        <a:solidFill>
          <a:srgbClr val="008000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Buddy</a:t>
          </a:r>
          <a:endParaRPr lang="zh-CN" altLang="en-US" sz="1400" dirty="0">
            <a:latin typeface="+mj-ea"/>
            <a:ea typeface="+mj-ea"/>
          </a:endParaRPr>
        </a:p>
      </dgm:t>
    </dgm:pt>
    <dgm:pt modelId="{83882036-9844-BD4C-9016-DDD9545BEEB4}" type="parTrans" cxnId="{F648F3B7-B0B1-5C4D-BA05-090E8D601F37}">
      <dgm:prSet custT="1"/>
      <dgm:spPr/>
      <dgm:t>
        <a:bodyPr/>
        <a:lstStyle/>
        <a:p>
          <a:endParaRPr lang="zh-CN" altLang="en-US" sz="1000"/>
        </a:p>
      </dgm:t>
    </dgm:pt>
    <dgm:pt modelId="{B70166E1-13B7-764E-AC32-6B8F579933F0}" type="sibTrans" cxnId="{F648F3B7-B0B1-5C4D-BA05-090E8D601F37}">
      <dgm:prSet/>
      <dgm:spPr/>
      <dgm:t>
        <a:bodyPr/>
        <a:lstStyle/>
        <a:p>
          <a:endParaRPr lang="zh-CN" altLang="en-US" sz="3600"/>
        </a:p>
      </dgm:t>
    </dgm:pt>
    <dgm:pt modelId="{A65C8353-C8C9-D449-96A9-CAEE139C00D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solidFill>
                <a:srgbClr val="FFFFFF"/>
              </a:solidFill>
              <a:latin typeface="+mj-ea"/>
              <a:ea typeface="+mj-ea"/>
            </a:rPr>
            <a:t>Slow</a:t>
          </a:r>
          <a:r>
            <a:rPr lang="zh-CN" altLang="en-US" sz="1400" dirty="0" smtClean="0">
              <a:solidFill>
                <a:srgbClr val="FFFFFF"/>
              </a:solidFill>
              <a:latin typeface="+mj-ea"/>
              <a:ea typeface="+mj-ea"/>
            </a:rPr>
            <a:t> </a:t>
          </a:r>
          <a:r>
            <a:rPr lang="en-US" altLang="zh-CN" sz="1400" dirty="0" smtClean="0">
              <a:solidFill>
                <a:srgbClr val="FFFFFF"/>
              </a:solidFill>
              <a:latin typeface="+mj-ea"/>
              <a:ea typeface="+mj-ea"/>
            </a:rPr>
            <a:t>Path</a:t>
          </a:r>
          <a:endParaRPr lang="zh-CN" altLang="en-US" sz="1400" dirty="0">
            <a:solidFill>
              <a:srgbClr val="FFFFFF"/>
            </a:solidFill>
            <a:latin typeface="+mj-ea"/>
            <a:ea typeface="+mj-ea"/>
          </a:endParaRPr>
        </a:p>
      </dgm:t>
    </dgm:pt>
    <dgm:pt modelId="{491C435B-D77C-484F-93AE-F160EA7D5DC2}" type="parTrans" cxnId="{EBF97841-EB56-7042-816C-AB7F200E9AA8}">
      <dgm:prSet custT="1"/>
      <dgm:spPr/>
      <dgm:t>
        <a:bodyPr/>
        <a:lstStyle/>
        <a:p>
          <a:endParaRPr lang="zh-CN" altLang="en-US" sz="1000"/>
        </a:p>
      </dgm:t>
    </dgm:pt>
    <dgm:pt modelId="{6812EB33-BEC9-994D-AFDE-41B35247C341}" type="sibTrans" cxnId="{EBF97841-EB56-7042-816C-AB7F200E9AA8}">
      <dgm:prSet/>
      <dgm:spPr/>
      <dgm:t>
        <a:bodyPr/>
        <a:lstStyle/>
        <a:p>
          <a:endParaRPr lang="zh-CN" altLang="en-US" sz="3600"/>
        </a:p>
      </dgm:t>
    </dgm:pt>
    <dgm:pt modelId="{CE54822B-5515-DD41-A21A-2B5B4371E1D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Compact</a:t>
          </a:r>
          <a:endParaRPr lang="zh-CN" altLang="en-US" sz="1400" dirty="0">
            <a:latin typeface="+mj-ea"/>
            <a:ea typeface="+mj-ea"/>
          </a:endParaRPr>
        </a:p>
      </dgm:t>
    </dgm:pt>
    <dgm:pt modelId="{21798A43-E015-0A46-B1B2-40CCCFD88951}" type="parTrans" cxnId="{ED355B65-CF7D-DB42-9040-7C138D521141}">
      <dgm:prSet custT="1"/>
      <dgm:spPr/>
      <dgm:t>
        <a:bodyPr/>
        <a:lstStyle/>
        <a:p>
          <a:endParaRPr lang="zh-CN" altLang="en-US" sz="1000"/>
        </a:p>
      </dgm:t>
    </dgm:pt>
    <dgm:pt modelId="{BBD31B0D-1D21-3C42-B0E1-D91B0FD9B46E}" type="sibTrans" cxnId="{ED355B65-CF7D-DB42-9040-7C138D521141}">
      <dgm:prSet/>
      <dgm:spPr/>
      <dgm:t>
        <a:bodyPr/>
        <a:lstStyle/>
        <a:p>
          <a:endParaRPr lang="zh-CN" altLang="en-US" sz="3600"/>
        </a:p>
      </dgm:t>
    </dgm:pt>
    <dgm:pt modelId="{E71A5B20-794A-354A-8FF3-ACC3B3B7EA0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Direct</a:t>
          </a:r>
          <a:endParaRPr lang="zh-CN" altLang="en-US" sz="1400" dirty="0">
            <a:latin typeface="+mj-ea"/>
            <a:ea typeface="+mj-ea"/>
          </a:endParaRPr>
        </a:p>
      </dgm:t>
    </dgm:pt>
    <dgm:pt modelId="{FCADBEBA-34B1-324F-BD8B-282FC72F5C0F}" type="parTrans" cxnId="{D2E4B0A1-22A7-F642-9511-8F640EA59E43}">
      <dgm:prSet custT="1"/>
      <dgm:spPr/>
      <dgm:t>
        <a:bodyPr/>
        <a:lstStyle/>
        <a:p>
          <a:endParaRPr lang="zh-CN" altLang="en-US" sz="1000"/>
        </a:p>
      </dgm:t>
    </dgm:pt>
    <dgm:pt modelId="{F83269DC-82D7-FB45-A181-6F90CCE0B9FB}" type="sibTrans" cxnId="{D2E4B0A1-22A7-F642-9511-8F640EA59E43}">
      <dgm:prSet/>
      <dgm:spPr/>
      <dgm:t>
        <a:bodyPr/>
        <a:lstStyle/>
        <a:p>
          <a:endParaRPr lang="zh-CN" altLang="en-US" sz="3600"/>
        </a:p>
      </dgm:t>
    </dgm:pt>
    <dgm:pt modelId="{A192A010-9ED8-4D40-9DBC-2057D9A349F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Background</a:t>
          </a:r>
          <a:endParaRPr lang="zh-CN" altLang="en-US" sz="1400" dirty="0">
            <a:latin typeface="+mj-ea"/>
            <a:ea typeface="+mj-ea"/>
          </a:endParaRPr>
        </a:p>
      </dgm:t>
    </dgm:pt>
    <dgm:pt modelId="{798A5A15-2B3C-7946-9A13-F69BF4931B46}" type="parTrans" cxnId="{1FBA2003-AD35-9B4A-A513-A1B135F4F89F}">
      <dgm:prSet custT="1"/>
      <dgm:spPr/>
      <dgm:t>
        <a:bodyPr/>
        <a:lstStyle/>
        <a:p>
          <a:endParaRPr lang="zh-CN" altLang="en-US" sz="1000"/>
        </a:p>
      </dgm:t>
    </dgm:pt>
    <dgm:pt modelId="{23DE76E3-EBBC-BF4E-A818-21B7CD47A808}" type="sibTrans" cxnId="{1FBA2003-AD35-9B4A-A513-A1B135F4F89F}">
      <dgm:prSet/>
      <dgm:spPr/>
      <dgm:t>
        <a:bodyPr/>
        <a:lstStyle/>
        <a:p>
          <a:endParaRPr lang="zh-CN" altLang="en-US" sz="3600"/>
        </a:p>
      </dgm:t>
    </dgm:pt>
    <dgm:pt modelId="{CC9603AC-B6C1-E34A-831F-27AECD6FF3F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Reclaim</a:t>
          </a:r>
          <a:endParaRPr lang="zh-CN" altLang="en-US" sz="1400" dirty="0">
            <a:latin typeface="+mj-ea"/>
            <a:ea typeface="+mj-ea"/>
          </a:endParaRPr>
        </a:p>
      </dgm:t>
    </dgm:pt>
    <dgm:pt modelId="{D198F4F1-33EA-DE40-A0CE-AEFEE5FE527D}" type="parTrans" cxnId="{EB3FB9C0-8731-304C-97B8-31E7A617C263}">
      <dgm:prSet custT="1"/>
      <dgm:spPr/>
      <dgm:t>
        <a:bodyPr/>
        <a:lstStyle/>
        <a:p>
          <a:endParaRPr lang="zh-CN" altLang="en-US" sz="1000"/>
        </a:p>
      </dgm:t>
    </dgm:pt>
    <dgm:pt modelId="{4D6ADE3D-6391-2848-A094-19E0AAE6E14B}" type="sibTrans" cxnId="{EB3FB9C0-8731-304C-97B8-31E7A617C263}">
      <dgm:prSet/>
      <dgm:spPr/>
      <dgm:t>
        <a:bodyPr/>
        <a:lstStyle/>
        <a:p>
          <a:endParaRPr lang="zh-CN" altLang="en-US" sz="3600"/>
        </a:p>
      </dgm:t>
    </dgm:pt>
    <dgm:pt modelId="{FF6A0893-C5D8-434C-9CC1-E72045B1623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Direct</a:t>
          </a:r>
          <a:endParaRPr lang="zh-CN" altLang="en-US" sz="1400" dirty="0">
            <a:latin typeface="+mj-ea"/>
            <a:ea typeface="+mj-ea"/>
          </a:endParaRPr>
        </a:p>
      </dgm:t>
    </dgm:pt>
    <dgm:pt modelId="{85BD81A6-99D3-4E41-8C64-51AFBC07DF68}" type="parTrans" cxnId="{B029B0C4-1CA9-2248-BD4E-796378A310E3}">
      <dgm:prSet custT="1"/>
      <dgm:spPr/>
      <dgm:t>
        <a:bodyPr/>
        <a:lstStyle/>
        <a:p>
          <a:endParaRPr lang="zh-CN" altLang="en-US" sz="1000"/>
        </a:p>
      </dgm:t>
    </dgm:pt>
    <dgm:pt modelId="{CBB6721D-3F64-3443-9275-C0614193F763}" type="sibTrans" cxnId="{B029B0C4-1CA9-2248-BD4E-796378A310E3}">
      <dgm:prSet/>
      <dgm:spPr/>
      <dgm:t>
        <a:bodyPr/>
        <a:lstStyle/>
        <a:p>
          <a:endParaRPr lang="zh-CN" altLang="en-US" sz="3600"/>
        </a:p>
      </dgm:t>
    </dgm:pt>
    <dgm:pt modelId="{43153A66-9870-E340-8643-F947AB71BCEC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Loop</a:t>
          </a:r>
          <a:r>
            <a:rPr lang="zh-CN" altLang="en-US" sz="1400" dirty="0" smtClean="0">
              <a:latin typeface="+mj-ea"/>
              <a:ea typeface="+mj-ea"/>
            </a:rPr>
            <a:t> </a:t>
          </a:r>
          <a:r>
            <a:rPr lang="en-US" altLang="zh-CN" sz="1400" dirty="0" smtClean="0">
              <a:latin typeface="+mj-ea"/>
              <a:ea typeface="+mj-ea"/>
            </a:rPr>
            <a:t>&amp;</a:t>
          </a:r>
          <a:r>
            <a:rPr lang="zh-CN" altLang="en-US" sz="1400" dirty="0" smtClean="0">
              <a:latin typeface="+mj-ea"/>
              <a:ea typeface="+mj-ea"/>
            </a:rPr>
            <a:t> </a:t>
          </a:r>
          <a:r>
            <a:rPr lang="en-US" altLang="zh-CN" sz="1400" dirty="0" smtClean="0">
              <a:latin typeface="+mj-ea"/>
              <a:ea typeface="+mj-ea"/>
            </a:rPr>
            <a:t>Yield</a:t>
          </a:r>
          <a:endParaRPr lang="zh-CN" altLang="en-US" sz="1400" dirty="0">
            <a:latin typeface="+mj-ea"/>
            <a:ea typeface="+mj-ea"/>
          </a:endParaRPr>
        </a:p>
      </dgm:t>
    </dgm:pt>
    <dgm:pt modelId="{D5457BCA-8F9D-4B49-9088-5CA594F896DC}" type="parTrans" cxnId="{A35FD634-8DC4-D74A-BAD0-F4330CDB51DB}">
      <dgm:prSet custT="1"/>
      <dgm:spPr/>
      <dgm:t>
        <a:bodyPr/>
        <a:lstStyle/>
        <a:p>
          <a:endParaRPr lang="zh-CN" altLang="en-US" sz="1000"/>
        </a:p>
      </dgm:t>
    </dgm:pt>
    <dgm:pt modelId="{482F7537-86D5-7A46-B2E1-B8F09FFA0965}" type="sibTrans" cxnId="{A35FD634-8DC4-D74A-BAD0-F4330CDB51DB}">
      <dgm:prSet/>
      <dgm:spPr/>
      <dgm:t>
        <a:bodyPr/>
        <a:lstStyle/>
        <a:p>
          <a:endParaRPr lang="zh-CN" altLang="en-US" sz="3600"/>
        </a:p>
      </dgm:t>
    </dgm:pt>
    <dgm:pt modelId="{00B00F0B-6094-AA49-9D04-1D576D77E70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Sleep</a:t>
          </a:r>
          <a:endParaRPr lang="zh-CN" altLang="en-US" sz="1400" dirty="0">
            <a:latin typeface="+mj-ea"/>
            <a:ea typeface="+mj-ea"/>
          </a:endParaRPr>
        </a:p>
      </dgm:t>
    </dgm:pt>
    <dgm:pt modelId="{50C6D3B4-0026-A042-9444-3FC346A76336}" type="parTrans" cxnId="{6CAA526C-145A-E547-9DD9-D9D2C1C86C13}">
      <dgm:prSet custT="1"/>
      <dgm:spPr/>
      <dgm:t>
        <a:bodyPr/>
        <a:lstStyle/>
        <a:p>
          <a:endParaRPr lang="zh-CN" altLang="en-US" sz="1000"/>
        </a:p>
      </dgm:t>
    </dgm:pt>
    <dgm:pt modelId="{CB5FB0BE-7D14-4C44-8791-45555C29C2F5}" type="sibTrans" cxnId="{6CAA526C-145A-E547-9DD9-D9D2C1C86C13}">
      <dgm:prSet/>
      <dgm:spPr/>
      <dgm:t>
        <a:bodyPr/>
        <a:lstStyle/>
        <a:p>
          <a:endParaRPr lang="zh-CN" altLang="en-US" sz="3600"/>
        </a:p>
      </dgm:t>
    </dgm:pt>
    <dgm:pt modelId="{54F5BEA7-F8EE-8D49-8071-4C74BEE4C61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Background</a:t>
          </a:r>
          <a:endParaRPr lang="zh-CN" altLang="en-US" sz="1400" dirty="0">
            <a:latin typeface="+mj-ea"/>
            <a:ea typeface="+mj-ea"/>
          </a:endParaRPr>
        </a:p>
      </dgm:t>
    </dgm:pt>
    <dgm:pt modelId="{268EE769-5AD8-BA4B-BA5F-3034ACA7F597}" type="parTrans" cxnId="{37284C30-30D8-504F-B9D8-E990608463BB}">
      <dgm:prSet custT="1"/>
      <dgm:spPr/>
      <dgm:t>
        <a:bodyPr/>
        <a:lstStyle/>
        <a:p>
          <a:endParaRPr lang="zh-CN" altLang="en-US" sz="1000"/>
        </a:p>
      </dgm:t>
    </dgm:pt>
    <dgm:pt modelId="{FFA2F4F8-60C9-8F42-BB79-08E3CB509F3A}" type="sibTrans" cxnId="{37284C30-30D8-504F-B9D8-E990608463BB}">
      <dgm:prSet/>
      <dgm:spPr/>
      <dgm:t>
        <a:bodyPr/>
        <a:lstStyle/>
        <a:p>
          <a:endParaRPr lang="zh-CN" altLang="en-US" sz="3600"/>
        </a:p>
      </dgm:t>
    </dgm:pt>
    <dgm:pt modelId="{8EEFAA46-9F84-614B-963D-7D34B552A19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THP</a:t>
          </a:r>
          <a:endParaRPr lang="zh-CN" altLang="en-US" sz="1400" dirty="0">
            <a:latin typeface="+mj-ea"/>
            <a:ea typeface="+mj-ea"/>
          </a:endParaRPr>
        </a:p>
      </dgm:t>
    </dgm:pt>
    <dgm:pt modelId="{EC4DDA0C-C9CA-5F41-8286-217F267EEDAE}" type="parTrans" cxnId="{69E8EAF5-A400-C047-A43E-AFB6B7FF481D}">
      <dgm:prSet custT="1"/>
      <dgm:spPr/>
      <dgm:t>
        <a:bodyPr/>
        <a:lstStyle/>
        <a:p>
          <a:endParaRPr lang="zh-CN" altLang="en-US" sz="1000"/>
        </a:p>
      </dgm:t>
    </dgm:pt>
    <dgm:pt modelId="{9B32F827-6BD9-B040-BC53-8C8104705CB1}" type="sibTrans" cxnId="{69E8EAF5-A400-C047-A43E-AFB6B7FF481D}">
      <dgm:prSet/>
      <dgm:spPr/>
      <dgm:t>
        <a:bodyPr/>
        <a:lstStyle/>
        <a:p>
          <a:endParaRPr lang="zh-CN" altLang="en-US" sz="3600"/>
        </a:p>
      </dgm:t>
    </dgm:pt>
    <dgm:pt modelId="{5C416CF4-40F2-AE40-93CE-E2D1C0392C7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Zero</a:t>
          </a:r>
          <a:r>
            <a:rPr lang="zh-CN" altLang="en-US" sz="1400" dirty="0" smtClean="0">
              <a:latin typeface="+mj-ea"/>
              <a:ea typeface="+mj-ea"/>
            </a:rPr>
            <a:t> </a:t>
          </a:r>
          <a:r>
            <a:rPr lang="en-US" altLang="zh-CN" sz="1400" dirty="0" smtClean="0">
              <a:latin typeface="+mj-ea"/>
              <a:ea typeface="+mj-ea"/>
            </a:rPr>
            <a:t>out</a:t>
          </a:r>
          <a:endParaRPr lang="zh-CN" altLang="en-US" sz="1400" dirty="0">
            <a:latin typeface="+mj-ea"/>
            <a:ea typeface="+mj-ea"/>
          </a:endParaRPr>
        </a:p>
      </dgm:t>
    </dgm:pt>
    <dgm:pt modelId="{EAE7CB11-B186-C64C-9D2F-7AC3B66B4E1C}" type="parTrans" cxnId="{E8020D60-6E28-6B43-B31A-0064B169C402}">
      <dgm:prSet custT="1"/>
      <dgm:spPr/>
      <dgm:t>
        <a:bodyPr/>
        <a:lstStyle/>
        <a:p>
          <a:endParaRPr lang="zh-CN" altLang="en-US" sz="1000"/>
        </a:p>
      </dgm:t>
    </dgm:pt>
    <dgm:pt modelId="{931202B3-D512-534A-8829-A0A604CFFA05}" type="sibTrans" cxnId="{E8020D60-6E28-6B43-B31A-0064B169C402}">
      <dgm:prSet/>
      <dgm:spPr/>
      <dgm:t>
        <a:bodyPr/>
        <a:lstStyle/>
        <a:p>
          <a:endParaRPr lang="zh-CN" altLang="en-US" sz="3600"/>
        </a:p>
      </dgm:t>
    </dgm:pt>
    <dgm:pt modelId="{A2D6D730-DD5E-574C-9EE8-42037E27B9C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COW</a:t>
          </a:r>
          <a:endParaRPr lang="zh-CN" altLang="en-US" sz="1400" dirty="0">
            <a:latin typeface="+mj-ea"/>
            <a:ea typeface="+mj-ea"/>
          </a:endParaRPr>
        </a:p>
      </dgm:t>
    </dgm:pt>
    <dgm:pt modelId="{52A23DCD-DE6E-AE4B-ACD3-78EEA2FA36B7}" type="parTrans" cxnId="{6E192D4A-1B4C-6A4F-B8A6-6649C993B315}">
      <dgm:prSet custT="1"/>
      <dgm:spPr/>
      <dgm:t>
        <a:bodyPr/>
        <a:lstStyle/>
        <a:p>
          <a:endParaRPr lang="zh-CN" altLang="en-US" sz="1000"/>
        </a:p>
      </dgm:t>
    </dgm:pt>
    <dgm:pt modelId="{AC1E612E-AC83-DD4C-A9CD-93FC549C0201}" type="sibTrans" cxnId="{6E192D4A-1B4C-6A4F-B8A6-6649C993B315}">
      <dgm:prSet/>
      <dgm:spPr/>
      <dgm:t>
        <a:bodyPr/>
        <a:lstStyle/>
        <a:p>
          <a:endParaRPr lang="zh-CN" altLang="en-US" sz="3600"/>
        </a:p>
      </dgm:t>
    </dgm:pt>
    <dgm:pt modelId="{B00D469E-CD3A-E64D-BB9B-0BF70076B97C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Split</a:t>
          </a:r>
          <a:endParaRPr lang="zh-CN" altLang="en-US" sz="1400" dirty="0">
            <a:latin typeface="+mj-ea"/>
            <a:ea typeface="+mj-ea"/>
          </a:endParaRPr>
        </a:p>
      </dgm:t>
    </dgm:pt>
    <dgm:pt modelId="{1F463078-8EB5-D244-A07A-07A2F6DDC62F}" type="parTrans" cxnId="{6182C24A-291B-E24A-8B8A-1C69EB2A3231}">
      <dgm:prSet custT="1"/>
      <dgm:spPr/>
      <dgm:t>
        <a:bodyPr/>
        <a:lstStyle/>
        <a:p>
          <a:endParaRPr lang="zh-CN" altLang="en-US" sz="1000"/>
        </a:p>
      </dgm:t>
    </dgm:pt>
    <dgm:pt modelId="{699FF68F-F76D-1D40-A201-DC1FAC20FA62}" type="sibTrans" cxnId="{6182C24A-291B-E24A-8B8A-1C69EB2A3231}">
      <dgm:prSet/>
      <dgm:spPr/>
      <dgm:t>
        <a:bodyPr/>
        <a:lstStyle/>
        <a:p>
          <a:endParaRPr lang="zh-CN" altLang="en-US" sz="3600"/>
        </a:p>
      </dgm:t>
    </dgm:pt>
    <dgm:pt modelId="{3B476570-4D27-024E-B676-A607CA3B65CC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Collapse</a:t>
          </a:r>
          <a:endParaRPr lang="zh-CN" altLang="en-US" sz="1400" dirty="0">
            <a:latin typeface="+mj-ea"/>
            <a:ea typeface="+mj-ea"/>
          </a:endParaRPr>
        </a:p>
      </dgm:t>
    </dgm:pt>
    <dgm:pt modelId="{9F17A76F-D012-6842-BF7C-AEEE59D3FA73}" type="parTrans" cxnId="{42610F1C-8A88-D748-8C9D-8F8A2D52FBDF}">
      <dgm:prSet custT="1"/>
      <dgm:spPr/>
      <dgm:t>
        <a:bodyPr/>
        <a:lstStyle/>
        <a:p>
          <a:endParaRPr lang="zh-CN" altLang="en-US" sz="1000"/>
        </a:p>
      </dgm:t>
    </dgm:pt>
    <dgm:pt modelId="{88A350CD-FB91-1A42-A992-5A62382A916F}" type="sibTrans" cxnId="{42610F1C-8A88-D748-8C9D-8F8A2D52FBDF}">
      <dgm:prSet/>
      <dgm:spPr/>
      <dgm:t>
        <a:bodyPr/>
        <a:lstStyle/>
        <a:p>
          <a:endParaRPr lang="zh-CN" altLang="en-US" sz="3600"/>
        </a:p>
      </dgm:t>
    </dgm:pt>
    <dgm:pt modelId="{0247E0B9-3F8F-B64F-A787-3C82F0715C0E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Lock</a:t>
          </a:r>
          <a:r>
            <a:rPr lang="zh-CN" altLang="en-US" sz="1400" dirty="0" smtClean="0">
              <a:latin typeface="+mj-ea"/>
              <a:ea typeface="+mj-ea"/>
            </a:rPr>
            <a:t> </a:t>
          </a:r>
          <a:r>
            <a:rPr lang="en-US" altLang="zh-CN" sz="1400" dirty="0" smtClean="0">
              <a:latin typeface="+mj-ea"/>
              <a:ea typeface="+mj-ea"/>
            </a:rPr>
            <a:t>contention</a:t>
          </a:r>
          <a:endParaRPr lang="zh-CN" altLang="en-US" sz="1400" dirty="0">
            <a:latin typeface="+mj-ea"/>
            <a:ea typeface="+mj-ea"/>
          </a:endParaRPr>
        </a:p>
      </dgm:t>
    </dgm:pt>
    <dgm:pt modelId="{792AF07C-92D5-B74F-B449-101E90C97C61}" type="parTrans" cxnId="{1CB2546D-7451-F048-9475-FF7FCC6240E4}">
      <dgm:prSet custT="1"/>
      <dgm:spPr/>
      <dgm:t>
        <a:bodyPr/>
        <a:lstStyle/>
        <a:p>
          <a:endParaRPr lang="zh-CN" altLang="en-US" sz="1000"/>
        </a:p>
      </dgm:t>
    </dgm:pt>
    <dgm:pt modelId="{E0A7659C-2F5B-8E44-8E3A-2B0BB6B7A8AC}" type="sibTrans" cxnId="{1CB2546D-7451-F048-9475-FF7FCC6240E4}">
      <dgm:prSet/>
      <dgm:spPr/>
      <dgm:t>
        <a:bodyPr/>
        <a:lstStyle/>
        <a:p>
          <a:endParaRPr lang="zh-CN" altLang="en-US" sz="3600"/>
        </a:p>
      </dgm:t>
    </dgm:pt>
    <dgm:pt modelId="{C370C1B6-B001-364D-947B-A02E6437FE1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Dirty</a:t>
          </a:r>
          <a:endParaRPr lang="zh-CN" altLang="en-US" sz="1400" dirty="0">
            <a:latin typeface="+mj-ea"/>
            <a:ea typeface="+mj-ea"/>
          </a:endParaRPr>
        </a:p>
      </dgm:t>
    </dgm:pt>
    <dgm:pt modelId="{855FD32C-ABA7-0240-B796-E68E2990BEE2}" type="parTrans" cxnId="{9B6A4F73-E1BF-8B4A-A1BB-40F8116BE682}">
      <dgm:prSet/>
      <dgm:spPr/>
      <dgm:t>
        <a:bodyPr/>
        <a:lstStyle/>
        <a:p>
          <a:endParaRPr lang="zh-CN" altLang="en-US"/>
        </a:p>
      </dgm:t>
    </dgm:pt>
    <dgm:pt modelId="{FCEEE066-428E-5C46-85BC-51B10B87B600}" type="sibTrans" cxnId="{9B6A4F73-E1BF-8B4A-A1BB-40F8116BE682}">
      <dgm:prSet/>
      <dgm:spPr/>
      <dgm:t>
        <a:bodyPr/>
        <a:lstStyle/>
        <a:p>
          <a:endParaRPr lang="zh-CN" altLang="en-US"/>
        </a:p>
      </dgm:t>
    </dgm:pt>
    <dgm:pt modelId="{6ADC8802-ED01-DF4F-A472-DBDEE776BE0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dirty="0" smtClean="0">
              <a:latin typeface="+mj-ea"/>
              <a:ea typeface="+mj-ea"/>
            </a:rPr>
            <a:t>Congestion</a:t>
          </a:r>
          <a:endParaRPr lang="zh-CN" altLang="en-US" sz="1400" dirty="0">
            <a:latin typeface="+mj-ea"/>
            <a:ea typeface="+mj-ea"/>
          </a:endParaRPr>
        </a:p>
      </dgm:t>
    </dgm:pt>
    <dgm:pt modelId="{2026497B-2782-A240-845E-6039E4540285}" type="parTrans" cxnId="{1EFB5E4A-737A-3F45-B2D9-E6B506754015}">
      <dgm:prSet/>
      <dgm:spPr/>
      <dgm:t>
        <a:bodyPr/>
        <a:lstStyle/>
        <a:p>
          <a:endParaRPr lang="zh-CN" altLang="en-US"/>
        </a:p>
      </dgm:t>
    </dgm:pt>
    <dgm:pt modelId="{DCFA0004-82A2-8548-9E7B-DB9005BC64F2}" type="sibTrans" cxnId="{1EFB5E4A-737A-3F45-B2D9-E6B506754015}">
      <dgm:prSet/>
      <dgm:spPr/>
      <dgm:t>
        <a:bodyPr/>
        <a:lstStyle/>
        <a:p>
          <a:endParaRPr lang="zh-CN" altLang="en-US"/>
        </a:p>
      </dgm:t>
    </dgm:pt>
    <dgm:pt modelId="{B113F261-7556-BD46-8132-A8D0CABD0156}" type="pres">
      <dgm:prSet presAssocID="{9E26D563-7401-6A43-AFFA-7A1561E63B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3C73ED-D42B-CE4C-9128-E6216B3612AB}" type="pres">
      <dgm:prSet presAssocID="{D1C561DF-BDC9-7340-A764-3661E97DFB83}" presName="root1" presStyleCnt="0"/>
      <dgm:spPr/>
    </dgm:pt>
    <dgm:pt modelId="{03F2BEFE-5F18-0540-ADE1-0CB92B3BA41D}" type="pres">
      <dgm:prSet presAssocID="{D1C561DF-BDC9-7340-A764-3661E97DFB83}" presName="LevelOneTextNode" presStyleLbl="node0" presStyleIdx="0" presStyleCnt="1" custScaleX="324241" custScaleY="1239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05430-5E66-5548-9A14-EDE789C28BD2}" type="pres">
      <dgm:prSet presAssocID="{D1C561DF-BDC9-7340-A764-3661E97DFB83}" presName="level2hierChild" presStyleCnt="0"/>
      <dgm:spPr/>
    </dgm:pt>
    <dgm:pt modelId="{676B2799-C0CE-9049-BF05-5A00F1175C16}" type="pres">
      <dgm:prSet presAssocID="{AAA23877-350E-8642-B294-0282781080C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CC51B5D-7089-3E4A-AD88-D76F71B99C1E}" type="pres">
      <dgm:prSet presAssocID="{AAA23877-350E-8642-B294-0282781080C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B5457B5-604E-A446-B194-0EB209402F09}" type="pres">
      <dgm:prSet presAssocID="{4BBD6445-D3B9-3841-997B-FDA313AE73E0}" presName="root2" presStyleCnt="0"/>
      <dgm:spPr/>
    </dgm:pt>
    <dgm:pt modelId="{977D78BA-DF7B-9E4A-A6C5-149C58E10E3A}" type="pres">
      <dgm:prSet presAssocID="{4BBD6445-D3B9-3841-997B-FDA313AE73E0}" presName="LevelTwoTextNode" presStyleLbl="node2" presStyleIdx="0" presStyleCnt="2" custScaleX="177947" custLinFactNeighborX="95881" custLinFactNeighborY="364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9C9FD7-B418-9043-B5A6-D5BEFA5BAB9D}" type="pres">
      <dgm:prSet presAssocID="{4BBD6445-D3B9-3841-997B-FDA313AE73E0}" presName="level3hierChild" presStyleCnt="0"/>
      <dgm:spPr/>
    </dgm:pt>
    <dgm:pt modelId="{46F15F45-5495-F04D-93DF-2576305B2A6F}" type="pres">
      <dgm:prSet presAssocID="{83882036-9844-BD4C-9016-DDD9545BEEB4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8325B3B8-C982-204B-8F70-670D63BF9D94}" type="pres">
      <dgm:prSet presAssocID="{83882036-9844-BD4C-9016-DDD9545BEEB4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BBD5091E-7460-6542-B820-0847B6CDCD78}" type="pres">
      <dgm:prSet presAssocID="{285CB10F-6EEB-7A4B-96E2-F04E5DC80BC5}" presName="root2" presStyleCnt="0"/>
      <dgm:spPr/>
    </dgm:pt>
    <dgm:pt modelId="{8705E934-FF5C-6445-84E0-9071C74C7CDC}" type="pres">
      <dgm:prSet presAssocID="{285CB10F-6EEB-7A4B-96E2-F04E5DC80BC5}" presName="LevelTwoTextNode" presStyleLbl="node3" presStyleIdx="0" presStyleCnt="5" custScaleX="166406" custLinFactNeighborX="95881" custLinFactNeighborY="364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9FCC79-53ED-FE49-8B72-301C71C840FA}" type="pres">
      <dgm:prSet presAssocID="{285CB10F-6EEB-7A4B-96E2-F04E5DC80BC5}" presName="level3hierChild" presStyleCnt="0"/>
      <dgm:spPr/>
    </dgm:pt>
    <dgm:pt modelId="{24763E7B-909C-CE43-AF3E-9E4A1D723374}" type="pres">
      <dgm:prSet presAssocID="{491C435B-D77C-484F-93AE-F160EA7D5DC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EC2DBF85-2D35-394A-AFE8-E22C32DB97AB}" type="pres">
      <dgm:prSet presAssocID="{491C435B-D77C-484F-93AE-F160EA7D5DC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98542DD0-ABCB-6943-91AC-24437F2C107C}" type="pres">
      <dgm:prSet presAssocID="{A65C8353-C8C9-D449-96A9-CAEE139C00D9}" presName="root2" presStyleCnt="0"/>
      <dgm:spPr/>
    </dgm:pt>
    <dgm:pt modelId="{1E421D36-C4D5-0F40-8135-F31EAD0E0949}" type="pres">
      <dgm:prSet presAssocID="{A65C8353-C8C9-D449-96A9-CAEE139C00D9}" presName="LevelTwoTextNode" presStyleLbl="node2" presStyleIdx="1" presStyleCnt="2" custScaleX="17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8E443A-DBC1-B245-8BCA-6355B7C5CCB0}" type="pres">
      <dgm:prSet presAssocID="{A65C8353-C8C9-D449-96A9-CAEE139C00D9}" presName="level3hierChild" presStyleCnt="0"/>
      <dgm:spPr/>
    </dgm:pt>
    <dgm:pt modelId="{9E2EE95F-4C49-4D41-892E-FA856CEE6187}" type="pres">
      <dgm:prSet presAssocID="{21798A43-E015-0A46-B1B2-40CCCFD88951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2E8AE121-48EE-684E-8792-521127005AE8}" type="pres">
      <dgm:prSet presAssocID="{21798A43-E015-0A46-B1B2-40CCCFD88951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49FB13CE-6422-8A41-BD0D-56289E35225E}" type="pres">
      <dgm:prSet presAssocID="{CE54822B-5515-DD41-A21A-2B5B4371E1DA}" presName="root2" presStyleCnt="0"/>
      <dgm:spPr/>
    </dgm:pt>
    <dgm:pt modelId="{33D98666-D011-5143-9595-0B3CFE766552}" type="pres">
      <dgm:prSet presAssocID="{CE54822B-5515-DD41-A21A-2B5B4371E1DA}" presName="LevelTwoTextNode" presStyleLbl="node3" presStyleIdx="1" presStyleCnt="5" custScaleX="2634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593990-D160-D949-AEF0-AB8F22D7EF67}" type="pres">
      <dgm:prSet presAssocID="{CE54822B-5515-DD41-A21A-2B5B4371E1DA}" presName="level3hierChild" presStyleCnt="0"/>
      <dgm:spPr/>
    </dgm:pt>
    <dgm:pt modelId="{92CD4EF4-6126-B94C-88A7-FF5873C19B67}" type="pres">
      <dgm:prSet presAssocID="{FCADBEBA-34B1-324F-BD8B-282FC72F5C0F}" presName="conn2-1" presStyleLbl="parChTrans1D4" presStyleIdx="0" presStyleCnt="12"/>
      <dgm:spPr/>
      <dgm:t>
        <a:bodyPr/>
        <a:lstStyle/>
        <a:p>
          <a:endParaRPr lang="zh-CN" altLang="en-US"/>
        </a:p>
      </dgm:t>
    </dgm:pt>
    <dgm:pt modelId="{5D8C48CE-1783-D14C-83A6-293C7C3C59C8}" type="pres">
      <dgm:prSet presAssocID="{FCADBEBA-34B1-324F-BD8B-282FC72F5C0F}" presName="connTx" presStyleLbl="parChTrans1D4" presStyleIdx="0" presStyleCnt="12"/>
      <dgm:spPr/>
      <dgm:t>
        <a:bodyPr/>
        <a:lstStyle/>
        <a:p>
          <a:endParaRPr lang="zh-CN" altLang="en-US"/>
        </a:p>
      </dgm:t>
    </dgm:pt>
    <dgm:pt modelId="{0170AC6D-6B9A-BA45-BFFA-6F4536E862DF}" type="pres">
      <dgm:prSet presAssocID="{E71A5B20-794A-354A-8FF3-ACC3B3B7EA03}" presName="root2" presStyleCnt="0"/>
      <dgm:spPr/>
    </dgm:pt>
    <dgm:pt modelId="{F5668656-A672-E440-BEA3-F1BB980C6395}" type="pres">
      <dgm:prSet presAssocID="{E71A5B20-794A-354A-8FF3-ACC3B3B7EA03}" presName="LevelTwoTextNode" presStyleLbl="node4" presStyleIdx="0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461F13-A604-A74E-8763-E77F2841C83D}" type="pres">
      <dgm:prSet presAssocID="{E71A5B20-794A-354A-8FF3-ACC3B3B7EA03}" presName="level3hierChild" presStyleCnt="0"/>
      <dgm:spPr/>
    </dgm:pt>
    <dgm:pt modelId="{A391FF5D-0E82-5841-AAB5-88325B7AE77E}" type="pres">
      <dgm:prSet presAssocID="{798A5A15-2B3C-7946-9A13-F69BF4931B46}" presName="conn2-1" presStyleLbl="parChTrans1D4" presStyleIdx="1" presStyleCnt="12"/>
      <dgm:spPr/>
      <dgm:t>
        <a:bodyPr/>
        <a:lstStyle/>
        <a:p>
          <a:endParaRPr lang="zh-CN" altLang="en-US"/>
        </a:p>
      </dgm:t>
    </dgm:pt>
    <dgm:pt modelId="{AB43DADA-63E6-2247-8FCE-7BAE79FD787F}" type="pres">
      <dgm:prSet presAssocID="{798A5A15-2B3C-7946-9A13-F69BF4931B46}" presName="connTx" presStyleLbl="parChTrans1D4" presStyleIdx="1" presStyleCnt="12"/>
      <dgm:spPr/>
      <dgm:t>
        <a:bodyPr/>
        <a:lstStyle/>
        <a:p>
          <a:endParaRPr lang="zh-CN" altLang="en-US"/>
        </a:p>
      </dgm:t>
    </dgm:pt>
    <dgm:pt modelId="{9D30E0E2-33AB-6E48-87E3-3E5204BBF24C}" type="pres">
      <dgm:prSet presAssocID="{A192A010-9ED8-4D40-9DBC-2057D9A349FA}" presName="root2" presStyleCnt="0"/>
      <dgm:spPr/>
    </dgm:pt>
    <dgm:pt modelId="{44C3AE12-CFFB-E948-9CE5-11F38660D830}" type="pres">
      <dgm:prSet presAssocID="{A192A010-9ED8-4D40-9DBC-2057D9A349FA}" presName="LevelTwoTextNode" presStyleLbl="node4" presStyleIdx="1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EEB0A2-E356-9D4D-80DC-4454D323C3AE}" type="pres">
      <dgm:prSet presAssocID="{A192A010-9ED8-4D40-9DBC-2057D9A349FA}" presName="level3hierChild" presStyleCnt="0"/>
      <dgm:spPr/>
    </dgm:pt>
    <dgm:pt modelId="{9EE3E6D4-0ACB-5A40-B53D-292F4552DA32}" type="pres">
      <dgm:prSet presAssocID="{D198F4F1-33EA-DE40-A0CE-AEFEE5FE527D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1FFE5D40-8AD9-3040-942D-45D34F55736E}" type="pres">
      <dgm:prSet presAssocID="{D198F4F1-33EA-DE40-A0CE-AEFEE5FE527D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FA9692FB-CD6C-234F-919C-1237CB23E700}" type="pres">
      <dgm:prSet presAssocID="{CC9603AC-B6C1-E34A-831F-27AECD6FF3FD}" presName="root2" presStyleCnt="0"/>
      <dgm:spPr/>
    </dgm:pt>
    <dgm:pt modelId="{6214E880-CE13-DB45-9D7B-21604965B128}" type="pres">
      <dgm:prSet presAssocID="{CC9603AC-B6C1-E34A-831F-27AECD6FF3FD}" presName="LevelTwoTextNode" presStyleLbl="node3" presStyleIdx="2" presStyleCnt="5" custScaleX="2634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639795-C110-6D44-8809-A5EC48E6D5E6}" type="pres">
      <dgm:prSet presAssocID="{CC9603AC-B6C1-E34A-831F-27AECD6FF3FD}" presName="level3hierChild" presStyleCnt="0"/>
      <dgm:spPr/>
    </dgm:pt>
    <dgm:pt modelId="{B2D63FFB-FDEC-C346-B238-C7EAEC65F350}" type="pres">
      <dgm:prSet presAssocID="{85BD81A6-99D3-4E41-8C64-51AFBC07DF68}" presName="conn2-1" presStyleLbl="parChTrans1D4" presStyleIdx="2" presStyleCnt="12"/>
      <dgm:spPr/>
      <dgm:t>
        <a:bodyPr/>
        <a:lstStyle/>
        <a:p>
          <a:endParaRPr lang="zh-CN" altLang="en-US"/>
        </a:p>
      </dgm:t>
    </dgm:pt>
    <dgm:pt modelId="{C1993092-5FDC-1944-898A-7EDFE77131A4}" type="pres">
      <dgm:prSet presAssocID="{85BD81A6-99D3-4E41-8C64-51AFBC07DF68}" presName="connTx" presStyleLbl="parChTrans1D4" presStyleIdx="2" presStyleCnt="12"/>
      <dgm:spPr/>
      <dgm:t>
        <a:bodyPr/>
        <a:lstStyle/>
        <a:p>
          <a:endParaRPr lang="zh-CN" altLang="en-US"/>
        </a:p>
      </dgm:t>
    </dgm:pt>
    <dgm:pt modelId="{38D1A2BD-7A2B-2240-8530-843208042E6D}" type="pres">
      <dgm:prSet presAssocID="{FF6A0893-C5D8-434C-9CC1-E72045B16239}" presName="root2" presStyleCnt="0"/>
      <dgm:spPr/>
    </dgm:pt>
    <dgm:pt modelId="{311F636E-8E81-A048-AB20-6CBF0950C822}" type="pres">
      <dgm:prSet presAssocID="{FF6A0893-C5D8-434C-9CC1-E72045B16239}" presName="LevelTwoTextNode" presStyleLbl="node4" presStyleIdx="2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7C33B7-6396-A442-BECE-E6C03350DF65}" type="pres">
      <dgm:prSet presAssocID="{FF6A0893-C5D8-434C-9CC1-E72045B16239}" presName="level3hierChild" presStyleCnt="0"/>
      <dgm:spPr/>
    </dgm:pt>
    <dgm:pt modelId="{7D75A7F7-DE69-8A41-B04E-A93C335B0374}" type="pres">
      <dgm:prSet presAssocID="{D5457BCA-8F9D-4B49-9088-5CA594F896DC}" presName="conn2-1" presStyleLbl="parChTrans1D4" presStyleIdx="3" presStyleCnt="12"/>
      <dgm:spPr/>
      <dgm:t>
        <a:bodyPr/>
        <a:lstStyle/>
        <a:p>
          <a:endParaRPr lang="zh-CN" altLang="en-US"/>
        </a:p>
      </dgm:t>
    </dgm:pt>
    <dgm:pt modelId="{6C433B01-9184-884D-8997-3B2849ED3798}" type="pres">
      <dgm:prSet presAssocID="{D5457BCA-8F9D-4B49-9088-5CA594F896DC}" presName="connTx" presStyleLbl="parChTrans1D4" presStyleIdx="3" presStyleCnt="12"/>
      <dgm:spPr/>
      <dgm:t>
        <a:bodyPr/>
        <a:lstStyle/>
        <a:p>
          <a:endParaRPr lang="zh-CN" altLang="en-US"/>
        </a:p>
      </dgm:t>
    </dgm:pt>
    <dgm:pt modelId="{37A3F5D8-CC7C-F744-820A-5A3880D39DD1}" type="pres">
      <dgm:prSet presAssocID="{43153A66-9870-E340-8643-F947AB71BCEC}" presName="root2" presStyleCnt="0"/>
      <dgm:spPr/>
    </dgm:pt>
    <dgm:pt modelId="{330AC8B1-DC94-6E42-8B06-269946BC7247}" type="pres">
      <dgm:prSet presAssocID="{43153A66-9870-E340-8643-F947AB71BCEC}" presName="LevelTwoTextNode" presStyleLbl="node4" presStyleIdx="3" presStyleCnt="12" custScaleX="181535" custScaleY="1370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D0C88A-7257-6E46-8A5C-66E7EE5770E7}" type="pres">
      <dgm:prSet presAssocID="{43153A66-9870-E340-8643-F947AB71BCEC}" presName="level3hierChild" presStyleCnt="0"/>
      <dgm:spPr/>
    </dgm:pt>
    <dgm:pt modelId="{4C8250CC-627D-7749-A9DC-B8908419FD3C}" type="pres">
      <dgm:prSet presAssocID="{50C6D3B4-0026-A042-9444-3FC346A76336}" presName="conn2-1" presStyleLbl="parChTrans1D4" presStyleIdx="4" presStyleCnt="12"/>
      <dgm:spPr/>
      <dgm:t>
        <a:bodyPr/>
        <a:lstStyle/>
        <a:p>
          <a:endParaRPr lang="zh-CN" altLang="en-US"/>
        </a:p>
      </dgm:t>
    </dgm:pt>
    <dgm:pt modelId="{1329E6DB-D176-3141-BC5D-89AFA20C27CA}" type="pres">
      <dgm:prSet presAssocID="{50C6D3B4-0026-A042-9444-3FC346A76336}" presName="connTx" presStyleLbl="parChTrans1D4" presStyleIdx="4" presStyleCnt="12"/>
      <dgm:spPr/>
      <dgm:t>
        <a:bodyPr/>
        <a:lstStyle/>
        <a:p>
          <a:endParaRPr lang="zh-CN" altLang="en-US"/>
        </a:p>
      </dgm:t>
    </dgm:pt>
    <dgm:pt modelId="{DE7F21D1-9CE6-BF4F-8017-311485F64AAA}" type="pres">
      <dgm:prSet presAssocID="{00B00F0B-6094-AA49-9D04-1D576D77E701}" presName="root2" presStyleCnt="0"/>
      <dgm:spPr/>
    </dgm:pt>
    <dgm:pt modelId="{BE803C61-9798-F24D-AABD-64CB9199520E}" type="pres">
      <dgm:prSet presAssocID="{00B00F0B-6094-AA49-9D04-1D576D77E701}" presName="LevelTwoTextNode" presStyleLbl="node4" presStyleIdx="4" presStyleCnt="12" custScaleX="139534" custScaleY="988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9AD7A5-51B3-0142-B901-E14D5755F9C8}" type="pres">
      <dgm:prSet presAssocID="{00B00F0B-6094-AA49-9D04-1D576D77E701}" presName="level3hierChild" presStyleCnt="0"/>
      <dgm:spPr/>
    </dgm:pt>
    <dgm:pt modelId="{172289E6-D5BC-8D49-A9F1-3DBC3E4AB6FC}" type="pres">
      <dgm:prSet presAssocID="{855FD32C-ABA7-0240-B796-E68E2990BEE2}" presName="conn2-1" presStyleLbl="parChTrans1D4" presStyleIdx="5" presStyleCnt="12"/>
      <dgm:spPr/>
      <dgm:t>
        <a:bodyPr/>
        <a:lstStyle/>
        <a:p>
          <a:endParaRPr lang="zh-CN" altLang="en-US"/>
        </a:p>
      </dgm:t>
    </dgm:pt>
    <dgm:pt modelId="{A9C3DBF0-9969-CA4F-8440-E579D64FD7BC}" type="pres">
      <dgm:prSet presAssocID="{855FD32C-ABA7-0240-B796-E68E2990BEE2}" presName="connTx" presStyleLbl="parChTrans1D4" presStyleIdx="5" presStyleCnt="12"/>
      <dgm:spPr/>
      <dgm:t>
        <a:bodyPr/>
        <a:lstStyle/>
        <a:p>
          <a:endParaRPr lang="zh-CN" altLang="en-US"/>
        </a:p>
      </dgm:t>
    </dgm:pt>
    <dgm:pt modelId="{4C09DE21-F80F-8449-99E2-25FDD27917E8}" type="pres">
      <dgm:prSet presAssocID="{C370C1B6-B001-364D-947B-A02E6437FE16}" presName="root2" presStyleCnt="0"/>
      <dgm:spPr/>
    </dgm:pt>
    <dgm:pt modelId="{012BE09E-126A-3747-A3FF-2EDD083D311C}" type="pres">
      <dgm:prSet presAssocID="{C370C1B6-B001-364D-947B-A02E6437FE16}" presName="LevelTwoTextNode" presStyleLbl="node4" presStyleIdx="5" presStyleCnt="12" custScaleX="245260" custScaleY="1205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91100-6435-A249-95F0-0091E77AED5D}" type="pres">
      <dgm:prSet presAssocID="{C370C1B6-B001-364D-947B-A02E6437FE16}" presName="level3hierChild" presStyleCnt="0"/>
      <dgm:spPr/>
    </dgm:pt>
    <dgm:pt modelId="{6383AFE8-A888-FA4E-9D90-390957940A7D}" type="pres">
      <dgm:prSet presAssocID="{2026497B-2782-A240-845E-6039E4540285}" presName="conn2-1" presStyleLbl="parChTrans1D4" presStyleIdx="6" presStyleCnt="12"/>
      <dgm:spPr/>
      <dgm:t>
        <a:bodyPr/>
        <a:lstStyle/>
        <a:p>
          <a:endParaRPr lang="zh-CN" altLang="en-US"/>
        </a:p>
      </dgm:t>
    </dgm:pt>
    <dgm:pt modelId="{1E184DC5-9ACE-6445-9FA9-D01FE205657A}" type="pres">
      <dgm:prSet presAssocID="{2026497B-2782-A240-845E-6039E4540285}" presName="connTx" presStyleLbl="parChTrans1D4" presStyleIdx="6" presStyleCnt="12"/>
      <dgm:spPr/>
      <dgm:t>
        <a:bodyPr/>
        <a:lstStyle/>
        <a:p>
          <a:endParaRPr lang="zh-CN" altLang="en-US"/>
        </a:p>
      </dgm:t>
    </dgm:pt>
    <dgm:pt modelId="{32C89EF7-41A4-6044-9495-92AAC2EE2ACA}" type="pres">
      <dgm:prSet presAssocID="{6ADC8802-ED01-DF4F-A472-DBDEE776BE09}" presName="root2" presStyleCnt="0"/>
      <dgm:spPr/>
    </dgm:pt>
    <dgm:pt modelId="{0717278A-25C4-4345-8C47-8F9608E685AD}" type="pres">
      <dgm:prSet presAssocID="{6ADC8802-ED01-DF4F-A472-DBDEE776BE09}" presName="LevelTwoTextNode" presStyleLbl="node4" presStyleIdx="6" presStyleCnt="12" custScaleX="245260" custScaleY="1205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24FA9C-251D-8A49-A319-F0CA1DD0C2C1}" type="pres">
      <dgm:prSet presAssocID="{6ADC8802-ED01-DF4F-A472-DBDEE776BE09}" presName="level3hierChild" presStyleCnt="0"/>
      <dgm:spPr/>
    </dgm:pt>
    <dgm:pt modelId="{773563E0-4567-264B-99DF-8B2CA52A1A98}" type="pres">
      <dgm:prSet presAssocID="{268EE769-5AD8-BA4B-BA5F-3034ACA7F597}" presName="conn2-1" presStyleLbl="parChTrans1D4" presStyleIdx="7" presStyleCnt="12"/>
      <dgm:spPr/>
      <dgm:t>
        <a:bodyPr/>
        <a:lstStyle/>
        <a:p>
          <a:endParaRPr lang="zh-CN" altLang="en-US"/>
        </a:p>
      </dgm:t>
    </dgm:pt>
    <dgm:pt modelId="{85D5E1D0-F7BD-484D-8AC4-4A0AE42FBE10}" type="pres">
      <dgm:prSet presAssocID="{268EE769-5AD8-BA4B-BA5F-3034ACA7F597}" presName="connTx" presStyleLbl="parChTrans1D4" presStyleIdx="7" presStyleCnt="12"/>
      <dgm:spPr/>
      <dgm:t>
        <a:bodyPr/>
        <a:lstStyle/>
        <a:p>
          <a:endParaRPr lang="zh-CN" altLang="en-US"/>
        </a:p>
      </dgm:t>
    </dgm:pt>
    <dgm:pt modelId="{97404889-9285-1F4D-8BFF-066201175023}" type="pres">
      <dgm:prSet presAssocID="{54F5BEA7-F8EE-8D49-8071-4C74BEE4C612}" presName="root2" presStyleCnt="0"/>
      <dgm:spPr/>
    </dgm:pt>
    <dgm:pt modelId="{D7AAD3C3-D36A-674A-B27C-A83F5BF7C40C}" type="pres">
      <dgm:prSet presAssocID="{54F5BEA7-F8EE-8D49-8071-4C74BEE4C612}" presName="LevelTwoTextNode" presStyleLbl="node4" presStyleIdx="7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E253D9-C19E-6E46-85EE-47586E4DAD76}" type="pres">
      <dgm:prSet presAssocID="{54F5BEA7-F8EE-8D49-8071-4C74BEE4C612}" presName="level3hierChild" presStyleCnt="0"/>
      <dgm:spPr/>
    </dgm:pt>
    <dgm:pt modelId="{B47C4939-F879-8343-8157-E8C2E5FC4866}" type="pres">
      <dgm:prSet presAssocID="{EC4DDA0C-C9CA-5F41-8286-217F267EEDAE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B5A20BE9-38E5-4B4F-8BEB-46BD14875FFE}" type="pres">
      <dgm:prSet presAssocID="{EC4DDA0C-C9CA-5F41-8286-217F267EEDAE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F3E1477C-CABD-054F-B5E4-3F9FCE6F2012}" type="pres">
      <dgm:prSet presAssocID="{8EEFAA46-9F84-614B-963D-7D34B552A194}" presName="root2" presStyleCnt="0"/>
      <dgm:spPr/>
    </dgm:pt>
    <dgm:pt modelId="{EA92337D-1F8D-EC49-882C-02A467BB1CCC}" type="pres">
      <dgm:prSet presAssocID="{8EEFAA46-9F84-614B-963D-7D34B552A194}" presName="LevelTwoTextNode" presStyleLbl="node3" presStyleIdx="3" presStyleCnt="5" custScaleX="2634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AAEF40-DC56-084C-8E0E-7CAF77405690}" type="pres">
      <dgm:prSet presAssocID="{8EEFAA46-9F84-614B-963D-7D34B552A194}" presName="level3hierChild" presStyleCnt="0"/>
      <dgm:spPr/>
    </dgm:pt>
    <dgm:pt modelId="{5720EB32-44F0-0C42-A1D7-4C4921621B02}" type="pres">
      <dgm:prSet presAssocID="{EAE7CB11-B186-C64C-9D2F-7AC3B66B4E1C}" presName="conn2-1" presStyleLbl="parChTrans1D4" presStyleIdx="8" presStyleCnt="12"/>
      <dgm:spPr/>
      <dgm:t>
        <a:bodyPr/>
        <a:lstStyle/>
        <a:p>
          <a:endParaRPr lang="zh-CN" altLang="en-US"/>
        </a:p>
      </dgm:t>
    </dgm:pt>
    <dgm:pt modelId="{DE2594EC-6633-F845-92E1-5D8699378797}" type="pres">
      <dgm:prSet presAssocID="{EAE7CB11-B186-C64C-9D2F-7AC3B66B4E1C}" presName="connTx" presStyleLbl="parChTrans1D4" presStyleIdx="8" presStyleCnt="12"/>
      <dgm:spPr/>
      <dgm:t>
        <a:bodyPr/>
        <a:lstStyle/>
        <a:p>
          <a:endParaRPr lang="zh-CN" altLang="en-US"/>
        </a:p>
      </dgm:t>
    </dgm:pt>
    <dgm:pt modelId="{3D855137-3FBA-8440-B0CD-2912D51A4E25}" type="pres">
      <dgm:prSet presAssocID="{5C416CF4-40F2-AE40-93CE-E2D1C0392C73}" presName="root2" presStyleCnt="0"/>
      <dgm:spPr/>
    </dgm:pt>
    <dgm:pt modelId="{3421AD3B-FB62-3C49-A61F-2AD583E68F4A}" type="pres">
      <dgm:prSet presAssocID="{5C416CF4-40F2-AE40-93CE-E2D1C0392C73}" presName="LevelTwoTextNode" presStyleLbl="node4" presStyleIdx="8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EC147-41C8-0444-AB9A-6AB7DAF1742C}" type="pres">
      <dgm:prSet presAssocID="{5C416CF4-40F2-AE40-93CE-E2D1C0392C73}" presName="level3hierChild" presStyleCnt="0"/>
      <dgm:spPr/>
    </dgm:pt>
    <dgm:pt modelId="{130BFA1D-6F30-9A41-88A0-D350D4DE80D7}" type="pres">
      <dgm:prSet presAssocID="{52A23DCD-DE6E-AE4B-ACD3-78EEA2FA36B7}" presName="conn2-1" presStyleLbl="parChTrans1D4" presStyleIdx="9" presStyleCnt="12"/>
      <dgm:spPr/>
      <dgm:t>
        <a:bodyPr/>
        <a:lstStyle/>
        <a:p>
          <a:endParaRPr lang="zh-CN" altLang="en-US"/>
        </a:p>
      </dgm:t>
    </dgm:pt>
    <dgm:pt modelId="{8BE0FE6D-726A-4D44-88C6-43790BBA23AB}" type="pres">
      <dgm:prSet presAssocID="{52A23DCD-DE6E-AE4B-ACD3-78EEA2FA36B7}" presName="connTx" presStyleLbl="parChTrans1D4" presStyleIdx="9" presStyleCnt="12"/>
      <dgm:spPr/>
      <dgm:t>
        <a:bodyPr/>
        <a:lstStyle/>
        <a:p>
          <a:endParaRPr lang="zh-CN" altLang="en-US"/>
        </a:p>
      </dgm:t>
    </dgm:pt>
    <dgm:pt modelId="{B0A04B35-35F3-A34B-8A93-6C573142936B}" type="pres">
      <dgm:prSet presAssocID="{A2D6D730-DD5E-574C-9EE8-42037E27B9C6}" presName="root2" presStyleCnt="0"/>
      <dgm:spPr/>
    </dgm:pt>
    <dgm:pt modelId="{A92BEC74-E92C-9140-9719-E18A01D0BB88}" type="pres">
      <dgm:prSet presAssocID="{A2D6D730-DD5E-574C-9EE8-42037E27B9C6}" presName="LevelTwoTextNode" presStyleLbl="node4" presStyleIdx="9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B37638-D1E1-C444-8BD9-74DFA7DE1203}" type="pres">
      <dgm:prSet presAssocID="{A2D6D730-DD5E-574C-9EE8-42037E27B9C6}" presName="level3hierChild" presStyleCnt="0"/>
      <dgm:spPr/>
    </dgm:pt>
    <dgm:pt modelId="{5AC450E3-6386-AC4B-8094-DDA0CE3F42C9}" type="pres">
      <dgm:prSet presAssocID="{1F463078-8EB5-D244-A07A-07A2F6DDC62F}" presName="conn2-1" presStyleLbl="parChTrans1D4" presStyleIdx="10" presStyleCnt="12"/>
      <dgm:spPr/>
      <dgm:t>
        <a:bodyPr/>
        <a:lstStyle/>
        <a:p>
          <a:endParaRPr lang="zh-CN" altLang="en-US"/>
        </a:p>
      </dgm:t>
    </dgm:pt>
    <dgm:pt modelId="{D91EABFD-4F85-D04E-BA26-B299B2788CB1}" type="pres">
      <dgm:prSet presAssocID="{1F463078-8EB5-D244-A07A-07A2F6DDC62F}" presName="connTx" presStyleLbl="parChTrans1D4" presStyleIdx="10" presStyleCnt="12"/>
      <dgm:spPr/>
      <dgm:t>
        <a:bodyPr/>
        <a:lstStyle/>
        <a:p>
          <a:endParaRPr lang="zh-CN" altLang="en-US"/>
        </a:p>
      </dgm:t>
    </dgm:pt>
    <dgm:pt modelId="{6C3C3863-7D0B-A442-8DBD-0426479C2F57}" type="pres">
      <dgm:prSet presAssocID="{B00D469E-CD3A-E64D-BB9B-0BF70076B97C}" presName="root2" presStyleCnt="0"/>
      <dgm:spPr/>
    </dgm:pt>
    <dgm:pt modelId="{A152C770-186D-9B4A-B80C-872A6C535C8A}" type="pres">
      <dgm:prSet presAssocID="{B00D469E-CD3A-E64D-BB9B-0BF70076B97C}" presName="LevelTwoTextNode" presStyleLbl="node4" presStyleIdx="10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E04618-62A3-2245-BA71-650FDA954B3B}" type="pres">
      <dgm:prSet presAssocID="{B00D469E-CD3A-E64D-BB9B-0BF70076B97C}" presName="level3hierChild" presStyleCnt="0"/>
      <dgm:spPr/>
    </dgm:pt>
    <dgm:pt modelId="{CDFF4463-3D43-9847-83C6-2A0F73EBB006}" type="pres">
      <dgm:prSet presAssocID="{9F17A76F-D012-6842-BF7C-AEEE59D3FA73}" presName="conn2-1" presStyleLbl="parChTrans1D4" presStyleIdx="11" presStyleCnt="12"/>
      <dgm:spPr/>
      <dgm:t>
        <a:bodyPr/>
        <a:lstStyle/>
        <a:p>
          <a:endParaRPr lang="zh-CN" altLang="en-US"/>
        </a:p>
      </dgm:t>
    </dgm:pt>
    <dgm:pt modelId="{21777777-888D-CF41-BB7A-648E83C4D1F6}" type="pres">
      <dgm:prSet presAssocID="{9F17A76F-D012-6842-BF7C-AEEE59D3FA73}" presName="connTx" presStyleLbl="parChTrans1D4" presStyleIdx="11" presStyleCnt="12"/>
      <dgm:spPr/>
      <dgm:t>
        <a:bodyPr/>
        <a:lstStyle/>
        <a:p>
          <a:endParaRPr lang="zh-CN" altLang="en-US"/>
        </a:p>
      </dgm:t>
    </dgm:pt>
    <dgm:pt modelId="{CC1021FA-93AF-834F-A776-466DA2688EE7}" type="pres">
      <dgm:prSet presAssocID="{3B476570-4D27-024E-B676-A607CA3B65CC}" presName="root2" presStyleCnt="0"/>
      <dgm:spPr/>
    </dgm:pt>
    <dgm:pt modelId="{81ED5450-DFB0-354B-A75F-D012CC82B152}" type="pres">
      <dgm:prSet presAssocID="{3B476570-4D27-024E-B676-A607CA3B65CC}" presName="LevelTwoTextNode" presStyleLbl="node4" presStyleIdx="11" presStyleCnt="12" custScaleX="2583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2E2105-D436-8042-904B-E8E3D6B49067}" type="pres">
      <dgm:prSet presAssocID="{3B476570-4D27-024E-B676-A607CA3B65CC}" presName="level3hierChild" presStyleCnt="0"/>
      <dgm:spPr/>
    </dgm:pt>
    <dgm:pt modelId="{1363C55E-F69D-9749-BF6D-B16B5DDD90EA}" type="pres">
      <dgm:prSet presAssocID="{792AF07C-92D5-B74F-B449-101E90C97C61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EB7F815C-1051-D54B-8000-872784194626}" type="pres">
      <dgm:prSet presAssocID="{792AF07C-92D5-B74F-B449-101E90C97C61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A8DFE107-1FD3-1646-85E7-8CAFE4F24BA0}" type="pres">
      <dgm:prSet presAssocID="{0247E0B9-3F8F-B64F-A787-3C82F0715C0E}" presName="root2" presStyleCnt="0"/>
      <dgm:spPr/>
    </dgm:pt>
    <dgm:pt modelId="{0914A5AE-DB9D-0444-92A4-0DAFAB8603D7}" type="pres">
      <dgm:prSet presAssocID="{0247E0B9-3F8F-B64F-A787-3C82F0715C0E}" presName="LevelTwoTextNode" presStyleLbl="node3" presStyleIdx="4" presStyleCnt="5" custScaleX="263480" custScaleY="1970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E102B5-04B8-1546-9AB7-4ABE0DCAEFE9}" type="pres">
      <dgm:prSet presAssocID="{0247E0B9-3F8F-B64F-A787-3C82F0715C0E}" presName="level3hierChild" presStyleCnt="0"/>
      <dgm:spPr/>
    </dgm:pt>
  </dgm:ptLst>
  <dgm:cxnLst>
    <dgm:cxn modelId="{8519CFE0-618D-A244-9388-8BAEE5651DBC}" type="presOf" srcId="{9E26D563-7401-6A43-AFFA-7A1561E63B29}" destId="{B113F261-7556-BD46-8132-A8D0CABD0156}" srcOrd="0" destOrd="0" presId="urn:microsoft.com/office/officeart/2005/8/layout/hierarchy2"/>
    <dgm:cxn modelId="{36E43D50-3438-634F-B220-851E02B5B058}" type="presOf" srcId="{798A5A15-2B3C-7946-9A13-F69BF4931B46}" destId="{A391FF5D-0E82-5841-AAB5-88325B7AE77E}" srcOrd="0" destOrd="0" presId="urn:microsoft.com/office/officeart/2005/8/layout/hierarchy2"/>
    <dgm:cxn modelId="{52563760-D301-0047-A6B6-5C1C8908BFA9}" type="presOf" srcId="{EC4DDA0C-C9CA-5F41-8286-217F267EEDAE}" destId="{B47C4939-F879-8343-8157-E8C2E5FC4866}" srcOrd="0" destOrd="0" presId="urn:microsoft.com/office/officeart/2005/8/layout/hierarchy2"/>
    <dgm:cxn modelId="{36326680-9F68-7F4A-B597-93CF379D4CF0}" type="presOf" srcId="{2026497B-2782-A240-845E-6039E4540285}" destId="{1E184DC5-9ACE-6445-9FA9-D01FE205657A}" srcOrd="1" destOrd="0" presId="urn:microsoft.com/office/officeart/2005/8/layout/hierarchy2"/>
    <dgm:cxn modelId="{094968B8-5028-4A44-A9A3-20C1629889EA}" type="presOf" srcId="{A192A010-9ED8-4D40-9DBC-2057D9A349FA}" destId="{44C3AE12-CFFB-E948-9CE5-11F38660D830}" srcOrd="0" destOrd="0" presId="urn:microsoft.com/office/officeart/2005/8/layout/hierarchy2"/>
    <dgm:cxn modelId="{42610F1C-8A88-D748-8C9D-8F8A2D52FBDF}" srcId="{8EEFAA46-9F84-614B-963D-7D34B552A194}" destId="{3B476570-4D27-024E-B676-A607CA3B65CC}" srcOrd="3" destOrd="0" parTransId="{9F17A76F-D012-6842-BF7C-AEEE59D3FA73}" sibTransId="{88A350CD-FB91-1A42-A992-5A62382A916F}"/>
    <dgm:cxn modelId="{9BD62E8C-45EB-EA4A-A267-9183707354B1}" type="presOf" srcId="{00B00F0B-6094-AA49-9D04-1D576D77E701}" destId="{BE803C61-9798-F24D-AABD-64CB9199520E}" srcOrd="0" destOrd="0" presId="urn:microsoft.com/office/officeart/2005/8/layout/hierarchy2"/>
    <dgm:cxn modelId="{BBC57DF1-CA25-E941-A932-69965A93668D}" type="presOf" srcId="{792AF07C-92D5-B74F-B449-101E90C97C61}" destId="{EB7F815C-1051-D54B-8000-872784194626}" srcOrd="1" destOrd="0" presId="urn:microsoft.com/office/officeart/2005/8/layout/hierarchy2"/>
    <dgm:cxn modelId="{408C77F3-B47E-194A-B344-CCBDB3CF1A44}" type="presOf" srcId="{5C416CF4-40F2-AE40-93CE-E2D1C0392C73}" destId="{3421AD3B-FB62-3C49-A61F-2AD583E68F4A}" srcOrd="0" destOrd="0" presId="urn:microsoft.com/office/officeart/2005/8/layout/hierarchy2"/>
    <dgm:cxn modelId="{76C15354-9082-B14D-ADE8-967D1861432A}" type="presOf" srcId="{EAE7CB11-B186-C64C-9D2F-7AC3B66B4E1C}" destId="{DE2594EC-6633-F845-92E1-5D8699378797}" srcOrd="1" destOrd="0" presId="urn:microsoft.com/office/officeart/2005/8/layout/hierarchy2"/>
    <dgm:cxn modelId="{42F48F56-685B-0C43-B3B1-91F8490E45CF}" type="presOf" srcId="{D5457BCA-8F9D-4B49-9088-5CA594F896DC}" destId="{7D75A7F7-DE69-8A41-B04E-A93C335B0374}" srcOrd="0" destOrd="0" presId="urn:microsoft.com/office/officeart/2005/8/layout/hierarchy2"/>
    <dgm:cxn modelId="{2B260700-D602-DE42-AD6C-66687DE02AB7}" type="presOf" srcId="{50C6D3B4-0026-A042-9444-3FC346A76336}" destId="{4C8250CC-627D-7749-A9DC-B8908419FD3C}" srcOrd="0" destOrd="0" presId="urn:microsoft.com/office/officeart/2005/8/layout/hierarchy2"/>
    <dgm:cxn modelId="{78B19EFC-6700-3E4A-B36E-CB2071360F60}" type="presOf" srcId="{52A23DCD-DE6E-AE4B-ACD3-78EEA2FA36B7}" destId="{130BFA1D-6F30-9A41-88A0-D350D4DE80D7}" srcOrd="0" destOrd="0" presId="urn:microsoft.com/office/officeart/2005/8/layout/hierarchy2"/>
    <dgm:cxn modelId="{37284C30-30D8-504F-B9D8-E990608463BB}" srcId="{CC9603AC-B6C1-E34A-831F-27AECD6FF3FD}" destId="{54F5BEA7-F8EE-8D49-8071-4C74BEE4C612}" srcOrd="1" destOrd="0" parTransId="{268EE769-5AD8-BA4B-BA5F-3034ACA7F597}" sibTransId="{FFA2F4F8-60C9-8F42-BB79-08E3CB509F3A}"/>
    <dgm:cxn modelId="{D2E4B0A1-22A7-F642-9511-8F640EA59E43}" srcId="{CE54822B-5515-DD41-A21A-2B5B4371E1DA}" destId="{E71A5B20-794A-354A-8FF3-ACC3B3B7EA03}" srcOrd="0" destOrd="0" parTransId="{FCADBEBA-34B1-324F-BD8B-282FC72F5C0F}" sibTransId="{F83269DC-82D7-FB45-A181-6F90CCE0B9FB}"/>
    <dgm:cxn modelId="{8722D6CF-1612-334F-9AD6-B7F62D747169}" type="presOf" srcId="{268EE769-5AD8-BA4B-BA5F-3034ACA7F597}" destId="{85D5E1D0-F7BD-484D-8AC4-4A0AE42FBE10}" srcOrd="1" destOrd="0" presId="urn:microsoft.com/office/officeart/2005/8/layout/hierarchy2"/>
    <dgm:cxn modelId="{C620CAC3-4213-414F-8781-9B0F8D296202}" type="presOf" srcId="{50C6D3B4-0026-A042-9444-3FC346A76336}" destId="{1329E6DB-D176-3141-BC5D-89AFA20C27CA}" srcOrd="1" destOrd="0" presId="urn:microsoft.com/office/officeart/2005/8/layout/hierarchy2"/>
    <dgm:cxn modelId="{CE1DA691-69E6-074D-B6FB-7B3432302C4A}" type="presOf" srcId="{D5457BCA-8F9D-4B49-9088-5CA594F896DC}" destId="{6C433B01-9184-884D-8997-3B2849ED3798}" srcOrd="1" destOrd="0" presId="urn:microsoft.com/office/officeart/2005/8/layout/hierarchy2"/>
    <dgm:cxn modelId="{C54FE655-BBB8-9A4C-BB50-9B88A988F7CD}" type="presOf" srcId="{52A23DCD-DE6E-AE4B-ACD3-78EEA2FA36B7}" destId="{8BE0FE6D-726A-4D44-88C6-43790BBA23AB}" srcOrd="1" destOrd="0" presId="urn:microsoft.com/office/officeart/2005/8/layout/hierarchy2"/>
    <dgm:cxn modelId="{9169240D-A076-0849-B1C2-DF879681BF03}" type="presOf" srcId="{A65C8353-C8C9-D449-96A9-CAEE139C00D9}" destId="{1E421D36-C4D5-0F40-8135-F31EAD0E0949}" srcOrd="0" destOrd="0" presId="urn:microsoft.com/office/officeart/2005/8/layout/hierarchy2"/>
    <dgm:cxn modelId="{0EFF2714-C85E-7A48-ABE2-32139672FDA0}" type="presOf" srcId="{2026497B-2782-A240-845E-6039E4540285}" destId="{6383AFE8-A888-FA4E-9D90-390957940A7D}" srcOrd="0" destOrd="0" presId="urn:microsoft.com/office/officeart/2005/8/layout/hierarchy2"/>
    <dgm:cxn modelId="{8EDA3609-116B-6A44-B641-9EA072E2CDF9}" type="presOf" srcId="{54F5BEA7-F8EE-8D49-8071-4C74BEE4C612}" destId="{D7AAD3C3-D36A-674A-B27C-A83F5BF7C40C}" srcOrd="0" destOrd="0" presId="urn:microsoft.com/office/officeart/2005/8/layout/hierarchy2"/>
    <dgm:cxn modelId="{6CAA526C-145A-E547-9DD9-D9D2C1C86C13}" srcId="{FF6A0893-C5D8-434C-9CC1-E72045B16239}" destId="{00B00F0B-6094-AA49-9D04-1D576D77E701}" srcOrd="1" destOrd="0" parTransId="{50C6D3B4-0026-A042-9444-3FC346A76336}" sibTransId="{CB5FB0BE-7D14-4C44-8791-45555C29C2F5}"/>
    <dgm:cxn modelId="{1DAF363A-28C2-E745-A553-F01D47BD2277}" type="presOf" srcId="{491C435B-D77C-484F-93AE-F160EA7D5DC2}" destId="{EC2DBF85-2D35-394A-AFE8-E22C32DB97AB}" srcOrd="1" destOrd="0" presId="urn:microsoft.com/office/officeart/2005/8/layout/hierarchy2"/>
    <dgm:cxn modelId="{5EC36A02-10C5-1246-90E4-6934410C8A54}" type="presOf" srcId="{D198F4F1-33EA-DE40-A0CE-AEFEE5FE527D}" destId="{1FFE5D40-8AD9-3040-942D-45D34F55736E}" srcOrd="1" destOrd="0" presId="urn:microsoft.com/office/officeart/2005/8/layout/hierarchy2"/>
    <dgm:cxn modelId="{DF98099A-690A-CF40-A3E6-3EC0CF29B76A}" type="presOf" srcId="{1F463078-8EB5-D244-A07A-07A2F6DDC62F}" destId="{D91EABFD-4F85-D04E-BA26-B299B2788CB1}" srcOrd="1" destOrd="0" presId="urn:microsoft.com/office/officeart/2005/8/layout/hierarchy2"/>
    <dgm:cxn modelId="{17496D28-7712-D049-8B01-C52A927E8369}" type="presOf" srcId="{FF6A0893-C5D8-434C-9CC1-E72045B16239}" destId="{311F636E-8E81-A048-AB20-6CBF0950C822}" srcOrd="0" destOrd="0" presId="urn:microsoft.com/office/officeart/2005/8/layout/hierarchy2"/>
    <dgm:cxn modelId="{25B67582-5613-154D-8FFD-9ACE48AA9497}" type="presOf" srcId="{855FD32C-ABA7-0240-B796-E68E2990BEE2}" destId="{A9C3DBF0-9969-CA4F-8440-E579D64FD7BC}" srcOrd="1" destOrd="0" presId="urn:microsoft.com/office/officeart/2005/8/layout/hierarchy2"/>
    <dgm:cxn modelId="{BDC36541-8516-0D49-BA23-21A5D01D0162}" type="presOf" srcId="{CC9603AC-B6C1-E34A-831F-27AECD6FF3FD}" destId="{6214E880-CE13-DB45-9D7B-21604965B128}" srcOrd="0" destOrd="0" presId="urn:microsoft.com/office/officeart/2005/8/layout/hierarchy2"/>
    <dgm:cxn modelId="{4668A553-41B9-E14C-8E5C-B30B6615B77B}" type="presOf" srcId="{A2D6D730-DD5E-574C-9EE8-42037E27B9C6}" destId="{A92BEC74-E92C-9140-9719-E18A01D0BB88}" srcOrd="0" destOrd="0" presId="urn:microsoft.com/office/officeart/2005/8/layout/hierarchy2"/>
    <dgm:cxn modelId="{E0D7638B-D347-2B43-99FC-C92942000A04}" type="presOf" srcId="{0247E0B9-3F8F-B64F-A787-3C82F0715C0E}" destId="{0914A5AE-DB9D-0444-92A4-0DAFAB8603D7}" srcOrd="0" destOrd="0" presId="urn:microsoft.com/office/officeart/2005/8/layout/hierarchy2"/>
    <dgm:cxn modelId="{4C804652-0075-834F-B171-CCE029236B3D}" type="presOf" srcId="{AAA23877-350E-8642-B294-0282781080CC}" destId="{2CC51B5D-7089-3E4A-AD88-D76F71B99C1E}" srcOrd="1" destOrd="0" presId="urn:microsoft.com/office/officeart/2005/8/layout/hierarchy2"/>
    <dgm:cxn modelId="{B3CA4642-33DD-1342-89EB-D3C514BAEC18}" type="presOf" srcId="{83882036-9844-BD4C-9016-DDD9545BEEB4}" destId="{46F15F45-5495-F04D-93DF-2576305B2A6F}" srcOrd="0" destOrd="0" presId="urn:microsoft.com/office/officeart/2005/8/layout/hierarchy2"/>
    <dgm:cxn modelId="{BDE4DC8D-22E0-794D-B681-900365D5FF72}" type="presOf" srcId="{D198F4F1-33EA-DE40-A0CE-AEFEE5FE527D}" destId="{9EE3E6D4-0ACB-5A40-B53D-292F4552DA32}" srcOrd="0" destOrd="0" presId="urn:microsoft.com/office/officeart/2005/8/layout/hierarchy2"/>
    <dgm:cxn modelId="{10935D51-1C4A-7949-B36D-C899D3F28DD5}" type="presOf" srcId="{B00D469E-CD3A-E64D-BB9B-0BF70076B97C}" destId="{A152C770-186D-9B4A-B80C-872A6C535C8A}" srcOrd="0" destOrd="0" presId="urn:microsoft.com/office/officeart/2005/8/layout/hierarchy2"/>
    <dgm:cxn modelId="{5A20F608-2656-734F-B04F-8771B0134935}" type="presOf" srcId="{3B476570-4D27-024E-B676-A607CA3B65CC}" destId="{81ED5450-DFB0-354B-A75F-D012CC82B152}" srcOrd="0" destOrd="0" presId="urn:microsoft.com/office/officeart/2005/8/layout/hierarchy2"/>
    <dgm:cxn modelId="{2C3C0798-D1F4-C748-BB7A-2F26DB17457D}" type="presOf" srcId="{E71A5B20-794A-354A-8FF3-ACC3B3B7EA03}" destId="{F5668656-A672-E440-BEA3-F1BB980C6395}" srcOrd="0" destOrd="0" presId="urn:microsoft.com/office/officeart/2005/8/layout/hierarchy2"/>
    <dgm:cxn modelId="{1CB2546D-7451-F048-9475-FF7FCC6240E4}" srcId="{A65C8353-C8C9-D449-96A9-CAEE139C00D9}" destId="{0247E0B9-3F8F-B64F-A787-3C82F0715C0E}" srcOrd="3" destOrd="0" parTransId="{792AF07C-92D5-B74F-B449-101E90C97C61}" sibTransId="{E0A7659C-2F5B-8E44-8E3A-2B0BB6B7A8AC}"/>
    <dgm:cxn modelId="{E12A6439-E401-C843-9857-2193EC1ECB6E}" type="presOf" srcId="{85BD81A6-99D3-4E41-8C64-51AFBC07DF68}" destId="{B2D63FFB-FDEC-C346-B238-C7EAEC65F350}" srcOrd="0" destOrd="0" presId="urn:microsoft.com/office/officeart/2005/8/layout/hierarchy2"/>
    <dgm:cxn modelId="{B9F5E86F-7B42-4C45-808F-2CDE50A7E604}" type="presOf" srcId="{491C435B-D77C-484F-93AE-F160EA7D5DC2}" destId="{24763E7B-909C-CE43-AF3E-9E4A1D723374}" srcOrd="0" destOrd="0" presId="urn:microsoft.com/office/officeart/2005/8/layout/hierarchy2"/>
    <dgm:cxn modelId="{9B6A4F73-E1BF-8B4A-A1BB-40F8116BE682}" srcId="{00B00F0B-6094-AA49-9D04-1D576D77E701}" destId="{C370C1B6-B001-364D-947B-A02E6437FE16}" srcOrd="0" destOrd="0" parTransId="{855FD32C-ABA7-0240-B796-E68E2990BEE2}" sibTransId="{FCEEE066-428E-5C46-85BC-51B10B87B600}"/>
    <dgm:cxn modelId="{E8020D60-6E28-6B43-B31A-0064B169C402}" srcId="{8EEFAA46-9F84-614B-963D-7D34B552A194}" destId="{5C416CF4-40F2-AE40-93CE-E2D1C0392C73}" srcOrd="0" destOrd="0" parTransId="{EAE7CB11-B186-C64C-9D2F-7AC3B66B4E1C}" sibTransId="{931202B3-D512-534A-8829-A0A604CFFA05}"/>
    <dgm:cxn modelId="{029DC70C-5ED7-724A-8FD4-299C91B1731D}" type="presOf" srcId="{21798A43-E015-0A46-B1B2-40CCCFD88951}" destId="{9E2EE95F-4C49-4D41-892E-FA856CEE6187}" srcOrd="0" destOrd="0" presId="urn:microsoft.com/office/officeart/2005/8/layout/hierarchy2"/>
    <dgm:cxn modelId="{548F9B62-E47C-2A44-A8C5-EFD3F4E8A30B}" type="presOf" srcId="{855FD32C-ABA7-0240-B796-E68E2990BEE2}" destId="{172289E6-D5BC-8D49-A9F1-3DBC3E4AB6FC}" srcOrd="0" destOrd="0" presId="urn:microsoft.com/office/officeart/2005/8/layout/hierarchy2"/>
    <dgm:cxn modelId="{E43CBCCE-F23D-2048-BDDA-776AA2619CCD}" type="presOf" srcId="{8EEFAA46-9F84-614B-963D-7D34B552A194}" destId="{EA92337D-1F8D-EC49-882C-02A467BB1CCC}" srcOrd="0" destOrd="0" presId="urn:microsoft.com/office/officeart/2005/8/layout/hierarchy2"/>
    <dgm:cxn modelId="{6EA5E437-1CDE-9444-ACFB-873B9912DF41}" type="presOf" srcId="{9F17A76F-D012-6842-BF7C-AEEE59D3FA73}" destId="{21777777-888D-CF41-BB7A-648E83C4D1F6}" srcOrd="1" destOrd="0" presId="urn:microsoft.com/office/officeart/2005/8/layout/hierarchy2"/>
    <dgm:cxn modelId="{1EFB5E4A-737A-3F45-B2D9-E6B506754015}" srcId="{00B00F0B-6094-AA49-9D04-1D576D77E701}" destId="{6ADC8802-ED01-DF4F-A472-DBDEE776BE09}" srcOrd="1" destOrd="0" parTransId="{2026497B-2782-A240-845E-6039E4540285}" sibTransId="{DCFA0004-82A2-8548-9E7B-DB9005BC64F2}"/>
    <dgm:cxn modelId="{2DF75DA4-A61E-F945-9E12-CE8F2562E54F}" type="presOf" srcId="{EAE7CB11-B186-C64C-9D2F-7AC3B66B4E1C}" destId="{5720EB32-44F0-0C42-A1D7-4C4921621B02}" srcOrd="0" destOrd="0" presId="urn:microsoft.com/office/officeart/2005/8/layout/hierarchy2"/>
    <dgm:cxn modelId="{1369A733-C727-384B-AEE3-C3FD4394E7EA}" type="presOf" srcId="{85BD81A6-99D3-4E41-8C64-51AFBC07DF68}" destId="{C1993092-5FDC-1944-898A-7EDFE77131A4}" srcOrd="1" destOrd="0" presId="urn:microsoft.com/office/officeart/2005/8/layout/hierarchy2"/>
    <dgm:cxn modelId="{11022AED-C780-584D-AA8F-516A6226C4ED}" type="presOf" srcId="{1F463078-8EB5-D244-A07A-07A2F6DDC62F}" destId="{5AC450E3-6386-AC4B-8094-DDA0CE3F42C9}" srcOrd="0" destOrd="0" presId="urn:microsoft.com/office/officeart/2005/8/layout/hierarchy2"/>
    <dgm:cxn modelId="{E9157ECD-A725-EF4C-87B0-B774B29F7018}" type="presOf" srcId="{6ADC8802-ED01-DF4F-A472-DBDEE776BE09}" destId="{0717278A-25C4-4345-8C47-8F9608E685AD}" srcOrd="0" destOrd="0" presId="urn:microsoft.com/office/officeart/2005/8/layout/hierarchy2"/>
    <dgm:cxn modelId="{F1FAEA5F-3F36-CA41-AE0C-C6C38665747A}" type="presOf" srcId="{21798A43-E015-0A46-B1B2-40CCCFD88951}" destId="{2E8AE121-48EE-684E-8792-521127005AE8}" srcOrd="1" destOrd="0" presId="urn:microsoft.com/office/officeart/2005/8/layout/hierarchy2"/>
    <dgm:cxn modelId="{34F68ADD-6C93-E94B-9261-8CF48D3B5797}" srcId="{9E26D563-7401-6A43-AFFA-7A1561E63B29}" destId="{D1C561DF-BDC9-7340-A764-3661E97DFB83}" srcOrd="0" destOrd="0" parTransId="{64E1DBBF-A7A8-9949-83A3-28168A403F9C}" sibTransId="{8D369921-9A20-D04A-86E2-64A186BCE27E}"/>
    <dgm:cxn modelId="{6182C24A-291B-E24A-8B8A-1C69EB2A3231}" srcId="{8EEFAA46-9F84-614B-963D-7D34B552A194}" destId="{B00D469E-CD3A-E64D-BB9B-0BF70076B97C}" srcOrd="2" destOrd="0" parTransId="{1F463078-8EB5-D244-A07A-07A2F6DDC62F}" sibTransId="{699FF68F-F76D-1D40-A201-DC1FAC20FA62}"/>
    <dgm:cxn modelId="{A35FD634-8DC4-D74A-BAD0-F4330CDB51DB}" srcId="{FF6A0893-C5D8-434C-9CC1-E72045B16239}" destId="{43153A66-9870-E340-8643-F947AB71BCEC}" srcOrd="0" destOrd="0" parTransId="{D5457BCA-8F9D-4B49-9088-5CA594F896DC}" sibTransId="{482F7537-86D5-7A46-B2E1-B8F09FFA0965}"/>
    <dgm:cxn modelId="{69E8EAF5-A400-C047-A43E-AFB6B7FF481D}" srcId="{A65C8353-C8C9-D449-96A9-CAEE139C00D9}" destId="{8EEFAA46-9F84-614B-963D-7D34B552A194}" srcOrd="2" destOrd="0" parTransId="{EC4DDA0C-C9CA-5F41-8286-217F267EEDAE}" sibTransId="{9B32F827-6BD9-B040-BC53-8C8104705CB1}"/>
    <dgm:cxn modelId="{E67D88EF-6456-1A46-B7F8-BC68ABD56D05}" type="presOf" srcId="{FCADBEBA-34B1-324F-BD8B-282FC72F5C0F}" destId="{5D8C48CE-1783-D14C-83A6-293C7C3C59C8}" srcOrd="1" destOrd="0" presId="urn:microsoft.com/office/officeart/2005/8/layout/hierarchy2"/>
    <dgm:cxn modelId="{7A5C616C-3901-AA43-A5D5-5BD33E15C154}" type="presOf" srcId="{285CB10F-6EEB-7A4B-96E2-F04E5DC80BC5}" destId="{8705E934-FF5C-6445-84E0-9071C74C7CDC}" srcOrd="0" destOrd="0" presId="urn:microsoft.com/office/officeart/2005/8/layout/hierarchy2"/>
    <dgm:cxn modelId="{EB3FB9C0-8731-304C-97B8-31E7A617C263}" srcId="{A65C8353-C8C9-D449-96A9-CAEE139C00D9}" destId="{CC9603AC-B6C1-E34A-831F-27AECD6FF3FD}" srcOrd="1" destOrd="0" parTransId="{D198F4F1-33EA-DE40-A0CE-AEFEE5FE527D}" sibTransId="{4D6ADE3D-6391-2848-A094-19E0AAE6E14B}"/>
    <dgm:cxn modelId="{CCDA1DA9-FC5D-3745-B71E-D5E35D7EBEE6}" type="presOf" srcId="{CE54822B-5515-DD41-A21A-2B5B4371E1DA}" destId="{33D98666-D011-5143-9595-0B3CFE766552}" srcOrd="0" destOrd="0" presId="urn:microsoft.com/office/officeart/2005/8/layout/hierarchy2"/>
    <dgm:cxn modelId="{5060EBDC-14EA-D841-ACA0-A70A663B5971}" type="presOf" srcId="{FCADBEBA-34B1-324F-BD8B-282FC72F5C0F}" destId="{92CD4EF4-6126-B94C-88A7-FF5873C19B67}" srcOrd="0" destOrd="0" presId="urn:microsoft.com/office/officeart/2005/8/layout/hierarchy2"/>
    <dgm:cxn modelId="{1FBA2003-AD35-9B4A-A513-A1B135F4F89F}" srcId="{CE54822B-5515-DD41-A21A-2B5B4371E1DA}" destId="{A192A010-9ED8-4D40-9DBC-2057D9A349FA}" srcOrd="1" destOrd="0" parTransId="{798A5A15-2B3C-7946-9A13-F69BF4931B46}" sibTransId="{23DE76E3-EBBC-BF4E-A818-21B7CD47A808}"/>
    <dgm:cxn modelId="{65C367C7-047B-714B-B8F6-6625C187296D}" type="presOf" srcId="{268EE769-5AD8-BA4B-BA5F-3034ACA7F597}" destId="{773563E0-4567-264B-99DF-8B2CA52A1A98}" srcOrd="0" destOrd="0" presId="urn:microsoft.com/office/officeart/2005/8/layout/hierarchy2"/>
    <dgm:cxn modelId="{0F88F43D-15CF-D34D-98C4-E738C1B34ACC}" type="presOf" srcId="{C370C1B6-B001-364D-947B-A02E6437FE16}" destId="{012BE09E-126A-3747-A3FF-2EDD083D311C}" srcOrd="0" destOrd="0" presId="urn:microsoft.com/office/officeart/2005/8/layout/hierarchy2"/>
    <dgm:cxn modelId="{6E192D4A-1B4C-6A4F-B8A6-6649C993B315}" srcId="{8EEFAA46-9F84-614B-963D-7D34B552A194}" destId="{A2D6D730-DD5E-574C-9EE8-42037E27B9C6}" srcOrd="1" destOrd="0" parTransId="{52A23DCD-DE6E-AE4B-ACD3-78EEA2FA36B7}" sibTransId="{AC1E612E-AC83-DD4C-A9CD-93FC549C0201}"/>
    <dgm:cxn modelId="{EBF97841-EB56-7042-816C-AB7F200E9AA8}" srcId="{D1C561DF-BDC9-7340-A764-3661E97DFB83}" destId="{A65C8353-C8C9-D449-96A9-CAEE139C00D9}" srcOrd="1" destOrd="0" parTransId="{491C435B-D77C-484F-93AE-F160EA7D5DC2}" sibTransId="{6812EB33-BEC9-994D-AFDE-41B35247C341}"/>
    <dgm:cxn modelId="{FA691089-903D-EF4D-AB94-44A8396B9DD0}" type="presOf" srcId="{43153A66-9870-E340-8643-F947AB71BCEC}" destId="{330AC8B1-DC94-6E42-8B06-269946BC7247}" srcOrd="0" destOrd="0" presId="urn:microsoft.com/office/officeart/2005/8/layout/hierarchy2"/>
    <dgm:cxn modelId="{E6A6C264-3AA7-154E-AFEF-806A030D131D}" type="presOf" srcId="{4BBD6445-D3B9-3841-997B-FDA313AE73E0}" destId="{977D78BA-DF7B-9E4A-A6C5-149C58E10E3A}" srcOrd="0" destOrd="0" presId="urn:microsoft.com/office/officeart/2005/8/layout/hierarchy2"/>
    <dgm:cxn modelId="{ED355B65-CF7D-DB42-9040-7C138D521141}" srcId="{A65C8353-C8C9-D449-96A9-CAEE139C00D9}" destId="{CE54822B-5515-DD41-A21A-2B5B4371E1DA}" srcOrd="0" destOrd="0" parTransId="{21798A43-E015-0A46-B1B2-40CCCFD88951}" sibTransId="{BBD31B0D-1D21-3C42-B0E1-D91B0FD9B46E}"/>
    <dgm:cxn modelId="{F648F3B7-B0B1-5C4D-BA05-090E8D601F37}" srcId="{4BBD6445-D3B9-3841-997B-FDA313AE73E0}" destId="{285CB10F-6EEB-7A4B-96E2-F04E5DC80BC5}" srcOrd="0" destOrd="0" parTransId="{83882036-9844-BD4C-9016-DDD9545BEEB4}" sibTransId="{B70166E1-13B7-764E-AC32-6B8F579933F0}"/>
    <dgm:cxn modelId="{FA480FD5-A9D3-DC4E-80E0-81738D4A9CDF}" type="presOf" srcId="{EC4DDA0C-C9CA-5F41-8286-217F267EEDAE}" destId="{B5A20BE9-38E5-4B4F-8BEB-46BD14875FFE}" srcOrd="1" destOrd="0" presId="urn:microsoft.com/office/officeart/2005/8/layout/hierarchy2"/>
    <dgm:cxn modelId="{37215153-6650-7040-B91B-7CB58F706820}" type="presOf" srcId="{792AF07C-92D5-B74F-B449-101E90C97C61}" destId="{1363C55E-F69D-9749-BF6D-B16B5DDD90EA}" srcOrd="0" destOrd="0" presId="urn:microsoft.com/office/officeart/2005/8/layout/hierarchy2"/>
    <dgm:cxn modelId="{729055A4-408C-7D41-834A-1E6CC23D46D6}" type="presOf" srcId="{9F17A76F-D012-6842-BF7C-AEEE59D3FA73}" destId="{CDFF4463-3D43-9847-83C6-2A0F73EBB006}" srcOrd="0" destOrd="0" presId="urn:microsoft.com/office/officeart/2005/8/layout/hierarchy2"/>
    <dgm:cxn modelId="{943842F7-2ACC-3B4D-A8A1-033A885E125B}" srcId="{D1C561DF-BDC9-7340-A764-3661E97DFB83}" destId="{4BBD6445-D3B9-3841-997B-FDA313AE73E0}" srcOrd="0" destOrd="0" parTransId="{AAA23877-350E-8642-B294-0282781080CC}" sibTransId="{3CB22EEF-F024-0148-AADF-EB6C243D7737}"/>
    <dgm:cxn modelId="{CD4FD9AC-E3C6-1F4F-ACBF-7FD1808B81F4}" type="presOf" srcId="{83882036-9844-BD4C-9016-DDD9545BEEB4}" destId="{8325B3B8-C982-204B-8F70-670D63BF9D94}" srcOrd="1" destOrd="0" presId="urn:microsoft.com/office/officeart/2005/8/layout/hierarchy2"/>
    <dgm:cxn modelId="{CA512EAF-4EEC-744B-B0DD-C4193AF922A4}" type="presOf" srcId="{D1C561DF-BDC9-7340-A764-3661E97DFB83}" destId="{03F2BEFE-5F18-0540-ADE1-0CB92B3BA41D}" srcOrd="0" destOrd="0" presId="urn:microsoft.com/office/officeart/2005/8/layout/hierarchy2"/>
    <dgm:cxn modelId="{70A457FF-1DCE-764B-ADCD-FE6BDBA71E25}" type="presOf" srcId="{798A5A15-2B3C-7946-9A13-F69BF4931B46}" destId="{AB43DADA-63E6-2247-8FCE-7BAE79FD787F}" srcOrd="1" destOrd="0" presId="urn:microsoft.com/office/officeart/2005/8/layout/hierarchy2"/>
    <dgm:cxn modelId="{B029B0C4-1CA9-2248-BD4E-796378A310E3}" srcId="{CC9603AC-B6C1-E34A-831F-27AECD6FF3FD}" destId="{FF6A0893-C5D8-434C-9CC1-E72045B16239}" srcOrd="0" destOrd="0" parTransId="{85BD81A6-99D3-4E41-8C64-51AFBC07DF68}" sibTransId="{CBB6721D-3F64-3443-9275-C0614193F763}"/>
    <dgm:cxn modelId="{6C2F1865-25AE-9141-BE08-F791F582FAC5}" type="presOf" srcId="{AAA23877-350E-8642-B294-0282781080CC}" destId="{676B2799-C0CE-9049-BF05-5A00F1175C16}" srcOrd="0" destOrd="0" presId="urn:microsoft.com/office/officeart/2005/8/layout/hierarchy2"/>
    <dgm:cxn modelId="{550F6411-048E-5D4A-97B5-378FFCDC47AE}" type="presParOf" srcId="{B113F261-7556-BD46-8132-A8D0CABD0156}" destId="{A13C73ED-D42B-CE4C-9128-E6216B3612AB}" srcOrd="0" destOrd="0" presId="urn:microsoft.com/office/officeart/2005/8/layout/hierarchy2"/>
    <dgm:cxn modelId="{3ED6A482-2056-4541-B81F-21EFD6D3707B}" type="presParOf" srcId="{A13C73ED-D42B-CE4C-9128-E6216B3612AB}" destId="{03F2BEFE-5F18-0540-ADE1-0CB92B3BA41D}" srcOrd="0" destOrd="0" presId="urn:microsoft.com/office/officeart/2005/8/layout/hierarchy2"/>
    <dgm:cxn modelId="{F6A12C1F-81A4-404A-83A2-1BAAB030DF12}" type="presParOf" srcId="{A13C73ED-D42B-CE4C-9128-E6216B3612AB}" destId="{72005430-5E66-5548-9A14-EDE789C28BD2}" srcOrd="1" destOrd="0" presId="urn:microsoft.com/office/officeart/2005/8/layout/hierarchy2"/>
    <dgm:cxn modelId="{D386F2C5-0D67-E042-AB77-D58F77AEE949}" type="presParOf" srcId="{72005430-5E66-5548-9A14-EDE789C28BD2}" destId="{676B2799-C0CE-9049-BF05-5A00F1175C16}" srcOrd="0" destOrd="0" presId="urn:microsoft.com/office/officeart/2005/8/layout/hierarchy2"/>
    <dgm:cxn modelId="{FB74CDF0-787B-E34C-9129-35CD6BB79C3E}" type="presParOf" srcId="{676B2799-C0CE-9049-BF05-5A00F1175C16}" destId="{2CC51B5D-7089-3E4A-AD88-D76F71B99C1E}" srcOrd="0" destOrd="0" presId="urn:microsoft.com/office/officeart/2005/8/layout/hierarchy2"/>
    <dgm:cxn modelId="{9ED08EBE-F497-9B49-84BC-865A0A2E1050}" type="presParOf" srcId="{72005430-5E66-5548-9A14-EDE789C28BD2}" destId="{AB5457B5-604E-A446-B194-0EB209402F09}" srcOrd="1" destOrd="0" presId="urn:microsoft.com/office/officeart/2005/8/layout/hierarchy2"/>
    <dgm:cxn modelId="{03FE60F4-168B-5047-9A2A-2971362819B9}" type="presParOf" srcId="{AB5457B5-604E-A446-B194-0EB209402F09}" destId="{977D78BA-DF7B-9E4A-A6C5-149C58E10E3A}" srcOrd="0" destOrd="0" presId="urn:microsoft.com/office/officeart/2005/8/layout/hierarchy2"/>
    <dgm:cxn modelId="{90969B74-33C2-7544-A7DD-C278337E484E}" type="presParOf" srcId="{AB5457B5-604E-A446-B194-0EB209402F09}" destId="{6B9C9FD7-B418-9043-B5A6-D5BEFA5BAB9D}" srcOrd="1" destOrd="0" presId="urn:microsoft.com/office/officeart/2005/8/layout/hierarchy2"/>
    <dgm:cxn modelId="{688D9C1D-C991-C048-A8BC-A661CC4A7AF3}" type="presParOf" srcId="{6B9C9FD7-B418-9043-B5A6-D5BEFA5BAB9D}" destId="{46F15F45-5495-F04D-93DF-2576305B2A6F}" srcOrd="0" destOrd="0" presId="urn:microsoft.com/office/officeart/2005/8/layout/hierarchy2"/>
    <dgm:cxn modelId="{25D27CAF-4BCB-4E4E-8D7E-B3675D3229EA}" type="presParOf" srcId="{46F15F45-5495-F04D-93DF-2576305B2A6F}" destId="{8325B3B8-C982-204B-8F70-670D63BF9D94}" srcOrd="0" destOrd="0" presId="urn:microsoft.com/office/officeart/2005/8/layout/hierarchy2"/>
    <dgm:cxn modelId="{3AAAE74A-D2F1-A740-AB6E-C524ECAA9EE9}" type="presParOf" srcId="{6B9C9FD7-B418-9043-B5A6-D5BEFA5BAB9D}" destId="{BBD5091E-7460-6542-B820-0847B6CDCD78}" srcOrd="1" destOrd="0" presId="urn:microsoft.com/office/officeart/2005/8/layout/hierarchy2"/>
    <dgm:cxn modelId="{FD298682-4D64-D74D-AB7A-5865259F77BA}" type="presParOf" srcId="{BBD5091E-7460-6542-B820-0847B6CDCD78}" destId="{8705E934-FF5C-6445-84E0-9071C74C7CDC}" srcOrd="0" destOrd="0" presId="urn:microsoft.com/office/officeart/2005/8/layout/hierarchy2"/>
    <dgm:cxn modelId="{B35E1014-04B6-9045-B68D-CBBBD45372C3}" type="presParOf" srcId="{BBD5091E-7460-6542-B820-0847B6CDCD78}" destId="{BF9FCC79-53ED-FE49-8B72-301C71C840FA}" srcOrd="1" destOrd="0" presId="urn:microsoft.com/office/officeart/2005/8/layout/hierarchy2"/>
    <dgm:cxn modelId="{948EEC23-841F-D344-864D-F9D196C8F1DC}" type="presParOf" srcId="{72005430-5E66-5548-9A14-EDE789C28BD2}" destId="{24763E7B-909C-CE43-AF3E-9E4A1D723374}" srcOrd="2" destOrd="0" presId="urn:microsoft.com/office/officeart/2005/8/layout/hierarchy2"/>
    <dgm:cxn modelId="{2C818DD1-383C-5644-BE3A-3673BF784903}" type="presParOf" srcId="{24763E7B-909C-CE43-AF3E-9E4A1D723374}" destId="{EC2DBF85-2D35-394A-AFE8-E22C32DB97AB}" srcOrd="0" destOrd="0" presId="urn:microsoft.com/office/officeart/2005/8/layout/hierarchy2"/>
    <dgm:cxn modelId="{DB00FD6E-7857-8747-B87D-39A784041788}" type="presParOf" srcId="{72005430-5E66-5548-9A14-EDE789C28BD2}" destId="{98542DD0-ABCB-6943-91AC-24437F2C107C}" srcOrd="3" destOrd="0" presId="urn:microsoft.com/office/officeart/2005/8/layout/hierarchy2"/>
    <dgm:cxn modelId="{CF5A503F-226F-3044-B410-4E121112729C}" type="presParOf" srcId="{98542DD0-ABCB-6943-91AC-24437F2C107C}" destId="{1E421D36-C4D5-0F40-8135-F31EAD0E0949}" srcOrd="0" destOrd="0" presId="urn:microsoft.com/office/officeart/2005/8/layout/hierarchy2"/>
    <dgm:cxn modelId="{8EA190B6-4473-6249-98B6-CEA12AE2DE1B}" type="presParOf" srcId="{98542DD0-ABCB-6943-91AC-24437F2C107C}" destId="{268E443A-DBC1-B245-8BCA-6355B7C5CCB0}" srcOrd="1" destOrd="0" presId="urn:microsoft.com/office/officeart/2005/8/layout/hierarchy2"/>
    <dgm:cxn modelId="{EE1BCB42-D130-3E47-AA57-74B796E19510}" type="presParOf" srcId="{268E443A-DBC1-B245-8BCA-6355B7C5CCB0}" destId="{9E2EE95F-4C49-4D41-892E-FA856CEE6187}" srcOrd="0" destOrd="0" presId="urn:microsoft.com/office/officeart/2005/8/layout/hierarchy2"/>
    <dgm:cxn modelId="{6164DEA6-741C-C04D-84F1-611301DDAD04}" type="presParOf" srcId="{9E2EE95F-4C49-4D41-892E-FA856CEE6187}" destId="{2E8AE121-48EE-684E-8792-521127005AE8}" srcOrd="0" destOrd="0" presId="urn:microsoft.com/office/officeart/2005/8/layout/hierarchy2"/>
    <dgm:cxn modelId="{CBC604DD-DBA6-2C43-9251-445F0908A42C}" type="presParOf" srcId="{268E443A-DBC1-B245-8BCA-6355B7C5CCB0}" destId="{49FB13CE-6422-8A41-BD0D-56289E35225E}" srcOrd="1" destOrd="0" presId="urn:microsoft.com/office/officeart/2005/8/layout/hierarchy2"/>
    <dgm:cxn modelId="{C028DE8A-F822-8B41-8FF4-9B2EBD89820C}" type="presParOf" srcId="{49FB13CE-6422-8A41-BD0D-56289E35225E}" destId="{33D98666-D011-5143-9595-0B3CFE766552}" srcOrd="0" destOrd="0" presId="urn:microsoft.com/office/officeart/2005/8/layout/hierarchy2"/>
    <dgm:cxn modelId="{A2A96050-5714-0948-88DE-71786E52353E}" type="presParOf" srcId="{49FB13CE-6422-8A41-BD0D-56289E35225E}" destId="{77593990-D160-D949-AEF0-AB8F22D7EF67}" srcOrd="1" destOrd="0" presId="urn:microsoft.com/office/officeart/2005/8/layout/hierarchy2"/>
    <dgm:cxn modelId="{E3060AD4-051F-8844-ACD1-7A36EC3A260B}" type="presParOf" srcId="{77593990-D160-D949-AEF0-AB8F22D7EF67}" destId="{92CD4EF4-6126-B94C-88A7-FF5873C19B67}" srcOrd="0" destOrd="0" presId="urn:microsoft.com/office/officeart/2005/8/layout/hierarchy2"/>
    <dgm:cxn modelId="{0503A160-609B-9142-9861-BB5DD8920F78}" type="presParOf" srcId="{92CD4EF4-6126-B94C-88A7-FF5873C19B67}" destId="{5D8C48CE-1783-D14C-83A6-293C7C3C59C8}" srcOrd="0" destOrd="0" presId="urn:microsoft.com/office/officeart/2005/8/layout/hierarchy2"/>
    <dgm:cxn modelId="{50C8E0C9-B4A1-294F-81D2-0F1D4E4730B4}" type="presParOf" srcId="{77593990-D160-D949-AEF0-AB8F22D7EF67}" destId="{0170AC6D-6B9A-BA45-BFFA-6F4536E862DF}" srcOrd="1" destOrd="0" presId="urn:microsoft.com/office/officeart/2005/8/layout/hierarchy2"/>
    <dgm:cxn modelId="{89F0CFC1-F311-8B42-8905-5F8B7F238DB3}" type="presParOf" srcId="{0170AC6D-6B9A-BA45-BFFA-6F4536E862DF}" destId="{F5668656-A672-E440-BEA3-F1BB980C6395}" srcOrd="0" destOrd="0" presId="urn:microsoft.com/office/officeart/2005/8/layout/hierarchy2"/>
    <dgm:cxn modelId="{F1507B48-2588-9541-B977-AF84561B7C78}" type="presParOf" srcId="{0170AC6D-6B9A-BA45-BFFA-6F4536E862DF}" destId="{41461F13-A604-A74E-8763-E77F2841C83D}" srcOrd="1" destOrd="0" presId="urn:microsoft.com/office/officeart/2005/8/layout/hierarchy2"/>
    <dgm:cxn modelId="{2BDB73E8-B2BC-364D-BD0B-D44E2D347EB8}" type="presParOf" srcId="{77593990-D160-D949-AEF0-AB8F22D7EF67}" destId="{A391FF5D-0E82-5841-AAB5-88325B7AE77E}" srcOrd="2" destOrd="0" presId="urn:microsoft.com/office/officeart/2005/8/layout/hierarchy2"/>
    <dgm:cxn modelId="{4C64E399-A7AF-A84C-A212-55CBCA2CB904}" type="presParOf" srcId="{A391FF5D-0E82-5841-AAB5-88325B7AE77E}" destId="{AB43DADA-63E6-2247-8FCE-7BAE79FD787F}" srcOrd="0" destOrd="0" presId="urn:microsoft.com/office/officeart/2005/8/layout/hierarchy2"/>
    <dgm:cxn modelId="{6C654786-21AE-EE42-89DD-45EBD237A924}" type="presParOf" srcId="{77593990-D160-D949-AEF0-AB8F22D7EF67}" destId="{9D30E0E2-33AB-6E48-87E3-3E5204BBF24C}" srcOrd="3" destOrd="0" presId="urn:microsoft.com/office/officeart/2005/8/layout/hierarchy2"/>
    <dgm:cxn modelId="{6C926FB0-12F0-8B4E-8E8E-9D2AEAC0F333}" type="presParOf" srcId="{9D30E0E2-33AB-6E48-87E3-3E5204BBF24C}" destId="{44C3AE12-CFFB-E948-9CE5-11F38660D830}" srcOrd="0" destOrd="0" presId="urn:microsoft.com/office/officeart/2005/8/layout/hierarchy2"/>
    <dgm:cxn modelId="{BBC632E7-38F8-E941-8698-BC79DB87F98F}" type="presParOf" srcId="{9D30E0E2-33AB-6E48-87E3-3E5204BBF24C}" destId="{78EEB0A2-E356-9D4D-80DC-4454D323C3AE}" srcOrd="1" destOrd="0" presId="urn:microsoft.com/office/officeart/2005/8/layout/hierarchy2"/>
    <dgm:cxn modelId="{A85C4083-DD8E-C748-9728-4AC2C42E5E7C}" type="presParOf" srcId="{268E443A-DBC1-B245-8BCA-6355B7C5CCB0}" destId="{9EE3E6D4-0ACB-5A40-B53D-292F4552DA32}" srcOrd="2" destOrd="0" presId="urn:microsoft.com/office/officeart/2005/8/layout/hierarchy2"/>
    <dgm:cxn modelId="{C1C08CBD-35BD-B543-948C-8933CCA3D179}" type="presParOf" srcId="{9EE3E6D4-0ACB-5A40-B53D-292F4552DA32}" destId="{1FFE5D40-8AD9-3040-942D-45D34F55736E}" srcOrd="0" destOrd="0" presId="urn:microsoft.com/office/officeart/2005/8/layout/hierarchy2"/>
    <dgm:cxn modelId="{14571BFA-9611-504F-AF29-9714DD5F3AB5}" type="presParOf" srcId="{268E443A-DBC1-B245-8BCA-6355B7C5CCB0}" destId="{FA9692FB-CD6C-234F-919C-1237CB23E700}" srcOrd="3" destOrd="0" presId="urn:microsoft.com/office/officeart/2005/8/layout/hierarchy2"/>
    <dgm:cxn modelId="{F9824AB6-9CE4-5B46-991D-74976A4C0B03}" type="presParOf" srcId="{FA9692FB-CD6C-234F-919C-1237CB23E700}" destId="{6214E880-CE13-DB45-9D7B-21604965B128}" srcOrd="0" destOrd="0" presId="urn:microsoft.com/office/officeart/2005/8/layout/hierarchy2"/>
    <dgm:cxn modelId="{C58443CE-3C17-E043-8DC3-7868EFBA7EA6}" type="presParOf" srcId="{FA9692FB-CD6C-234F-919C-1237CB23E700}" destId="{64639795-C110-6D44-8809-A5EC48E6D5E6}" srcOrd="1" destOrd="0" presId="urn:microsoft.com/office/officeart/2005/8/layout/hierarchy2"/>
    <dgm:cxn modelId="{CAAFC2FB-E8C5-5047-8415-E5CD6BB01DBA}" type="presParOf" srcId="{64639795-C110-6D44-8809-A5EC48E6D5E6}" destId="{B2D63FFB-FDEC-C346-B238-C7EAEC65F350}" srcOrd="0" destOrd="0" presId="urn:microsoft.com/office/officeart/2005/8/layout/hierarchy2"/>
    <dgm:cxn modelId="{1BD44623-F1DF-974F-AA75-1FE548525ECB}" type="presParOf" srcId="{B2D63FFB-FDEC-C346-B238-C7EAEC65F350}" destId="{C1993092-5FDC-1944-898A-7EDFE77131A4}" srcOrd="0" destOrd="0" presId="urn:microsoft.com/office/officeart/2005/8/layout/hierarchy2"/>
    <dgm:cxn modelId="{E85B18AD-87E2-0D44-A611-E7330CF29DFE}" type="presParOf" srcId="{64639795-C110-6D44-8809-A5EC48E6D5E6}" destId="{38D1A2BD-7A2B-2240-8530-843208042E6D}" srcOrd="1" destOrd="0" presId="urn:microsoft.com/office/officeart/2005/8/layout/hierarchy2"/>
    <dgm:cxn modelId="{A46F967E-B909-D940-954D-6A883BADD227}" type="presParOf" srcId="{38D1A2BD-7A2B-2240-8530-843208042E6D}" destId="{311F636E-8E81-A048-AB20-6CBF0950C822}" srcOrd="0" destOrd="0" presId="urn:microsoft.com/office/officeart/2005/8/layout/hierarchy2"/>
    <dgm:cxn modelId="{A1070BB6-298E-D84E-8104-57CB7AD7DE08}" type="presParOf" srcId="{38D1A2BD-7A2B-2240-8530-843208042E6D}" destId="{617C33B7-6396-A442-BECE-E6C03350DF65}" srcOrd="1" destOrd="0" presId="urn:microsoft.com/office/officeart/2005/8/layout/hierarchy2"/>
    <dgm:cxn modelId="{AB50FA18-D431-2E41-8834-2E7D1BE8BA5B}" type="presParOf" srcId="{617C33B7-6396-A442-BECE-E6C03350DF65}" destId="{7D75A7F7-DE69-8A41-B04E-A93C335B0374}" srcOrd="0" destOrd="0" presId="urn:microsoft.com/office/officeart/2005/8/layout/hierarchy2"/>
    <dgm:cxn modelId="{1B35C6F4-DCA9-B946-ABEB-5720D0E85F3C}" type="presParOf" srcId="{7D75A7F7-DE69-8A41-B04E-A93C335B0374}" destId="{6C433B01-9184-884D-8997-3B2849ED3798}" srcOrd="0" destOrd="0" presId="urn:microsoft.com/office/officeart/2005/8/layout/hierarchy2"/>
    <dgm:cxn modelId="{469C1D5B-D86A-F748-BF42-0486DDC4206B}" type="presParOf" srcId="{617C33B7-6396-A442-BECE-E6C03350DF65}" destId="{37A3F5D8-CC7C-F744-820A-5A3880D39DD1}" srcOrd="1" destOrd="0" presId="urn:microsoft.com/office/officeart/2005/8/layout/hierarchy2"/>
    <dgm:cxn modelId="{3FAA94C3-D98A-3D4A-A498-FBF97D96BE66}" type="presParOf" srcId="{37A3F5D8-CC7C-F744-820A-5A3880D39DD1}" destId="{330AC8B1-DC94-6E42-8B06-269946BC7247}" srcOrd="0" destOrd="0" presId="urn:microsoft.com/office/officeart/2005/8/layout/hierarchy2"/>
    <dgm:cxn modelId="{6FEC55F0-979E-DE4A-9847-391138575D31}" type="presParOf" srcId="{37A3F5D8-CC7C-F744-820A-5A3880D39DD1}" destId="{50D0C88A-7257-6E46-8A5C-66E7EE5770E7}" srcOrd="1" destOrd="0" presId="urn:microsoft.com/office/officeart/2005/8/layout/hierarchy2"/>
    <dgm:cxn modelId="{0692C4FD-EAD8-D84F-B0CB-A00E16326290}" type="presParOf" srcId="{617C33B7-6396-A442-BECE-E6C03350DF65}" destId="{4C8250CC-627D-7749-A9DC-B8908419FD3C}" srcOrd="2" destOrd="0" presId="urn:microsoft.com/office/officeart/2005/8/layout/hierarchy2"/>
    <dgm:cxn modelId="{A492A21C-394F-9F46-9F1B-106FDD7A9F79}" type="presParOf" srcId="{4C8250CC-627D-7749-A9DC-B8908419FD3C}" destId="{1329E6DB-D176-3141-BC5D-89AFA20C27CA}" srcOrd="0" destOrd="0" presId="urn:microsoft.com/office/officeart/2005/8/layout/hierarchy2"/>
    <dgm:cxn modelId="{BC327302-98D0-3545-A598-D8DDA0E06ACA}" type="presParOf" srcId="{617C33B7-6396-A442-BECE-E6C03350DF65}" destId="{DE7F21D1-9CE6-BF4F-8017-311485F64AAA}" srcOrd="3" destOrd="0" presId="urn:microsoft.com/office/officeart/2005/8/layout/hierarchy2"/>
    <dgm:cxn modelId="{F3EC374B-A11B-EA4E-81FC-14EA1D6B0FE4}" type="presParOf" srcId="{DE7F21D1-9CE6-BF4F-8017-311485F64AAA}" destId="{BE803C61-9798-F24D-AABD-64CB9199520E}" srcOrd="0" destOrd="0" presId="urn:microsoft.com/office/officeart/2005/8/layout/hierarchy2"/>
    <dgm:cxn modelId="{1D61066B-D929-2C4C-A707-725ABD40E99E}" type="presParOf" srcId="{DE7F21D1-9CE6-BF4F-8017-311485F64AAA}" destId="{169AD7A5-51B3-0142-B901-E14D5755F9C8}" srcOrd="1" destOrd="0" presId="urn:microsoft.com/office/officeart/2005/8/layout/hierarchy2"/>
    <dgm:cxn modelId="{40818A72-BD79-6D4B-B3CF-CD2A079F694B}" type="presParOf" srcId="{169AD7A5-51B3-0142-B901-E14D5755F9C8}" destId="{172289E6-D5BC-8D49-A9F1-3DBC3E4AB6FC}" srcOrd="0" destOrd="0" presId="urn:microsoft.com/office/officeart/2005/8/layout/hierarchy2"/>
    <dgm:cxn modelId="{BE37C087-E738-4040-A387-DAFE7295B0B0}" type="presParOf" srcId="{172289E6-D5BC-8D49-A9F1-3DBC3E4AB6FC}" destId="{A9C3DBF0-9969-CA4F-8440-E579D64FD7BC}" srcOrd="0" destOrd="0" presId="urn:microsoft.com/office/officeart/2005/8/layout/hierarchy2"/>
    <dgm:cxn modelId="{013702EA-03D3-734A-A415-EBD44F583241}" type="presParOf" srcId="{169AD7A5-51B3-0142-B901-E14D5755F9C8}" destId="{4C09DE21-F80F-8449-99E2-25FDD27917E8}" srcOrd="1" destOrd="0" presId="urn:microsoft.com/office/officeart/2005/8/layout/hierarchy2"/>
    <dgm:cxn modelId="{A6A7C46D-4059-8248-A284-7D9637720304}" type="presParOf" srcId="{4C09DE21-F80F-8449-99E2-25FDD27917E8}" destId="{012BE09E-126A-3747-A3FF-2EDD083D311C}" srcOrd="0" destOrd="0" presId="urn:microsoft.com/office/officeart/2005/8/layout/hierarchy2"/>
    <dgm:cxn modelId="{8D32FA2C-2555-4041-BFBD-70510DE45C8A}" type="presParOf" srcId="{4C09DE21-F80F-8449-99E2-25FDD27917E8}" destId="{64C91100-6435-A249-95F0-0091E77AED5D}" srcOrd="1" destOrd="0" presId="urn:microsoft.com/office/officeart/2005/8/layout/hierarchy2"/>
    <dgm:cxn modelId="{A1D8E7DF-5008-5D40-A298-1EFBAD6D0452}" type="presParOf" srcId="{169AD7A5-51B3-0142-B901-E14D5755F9C8}" destId="{6383AFE8-A888-FA4E-9D90-390957940A7D}" srcOrd="2" destOrd="0" presId="urn:microsoft.com/office/officeart/2005/8/layout/hierarchy2"/>
    <dgm:cxn modelId="{3CD88E07-7B93-0643-9EDD-4AC82702C9F1}" type="presParOf" srcId="{6383AFE8-A888-FA4E-9D90-390957940A7D}" destId="{1E184DC5-9ACE-6445-9FA9-D01FE205657A}" srcOrd="0" destOrd="0" presId="urn:microsoft.com/office/officeart/2005/8/layout/hierarchy2"/>
    <dgm:cxn modelId="{00747CB7-11FF-9644-AE75-0DF57230193A}" type="presParOf" srcId="{169AD7A5-51B3-0142-B901-E14D5755F9C8}" destId="{32C89EF7-41A4-6044-9495-92AAC2EE2ACA}" srcOrd="3" destOrd="0" presId="urn:microsoft.com/office/officeart/2005/8/layout/hierarchy2"/>
    <dgm:cxn modelId="{9C1BA02F-3B03-164E-9EDB-DF97F3D715A6}" type="presParOf" srcId="{32C89EF7-41A4-6044-9495-92AAC2EE2ACA}" destId="{0717278A-25C4-4345-8C47-8F9608E685AD}" srcOrd="0" destOrd="0" presId="urn:microsoft.com/office/officeart/2005/8/layout/hierarchy2"/>
    <dgm:cxn modelId="{CFE3E80C-A87F-F74A-AD1E-986CF12C3996}" type="presParOf" srcId="{32C89EF7-41A4-6044-9495-92AAC2EE2ACA}" destId="{E824FA9C-251D-8A49-A319-F0CA1DD0C2C1}" srcOrd="1" destOrd="0" presId="urn:microsoft.com/office/officeart/2005/8/layout/hierarchy2"/>
    <dgm:cxn modelId="{840B4C8E-5FF7-8645-ACEC-30518FA49540}" type="presParOf" srcId="{64639795-C110-6D44-8809-A5EC48E6D5E6}" destId="{773563E0-4567-264B-99DF-8B2CA52A1A98}" srcOrd="2" destOrd="0" presId="urn:microsoft.com/office/officeart/2005/8/layout/hierarchy2"/>
    <dgm:cxn modelId="{9BC19C00-0EF9-8147-A408-944858AA9267}" type="presParOf" srcId="{773563E0-4567-264B-99DF-8B2CA52A1A98}" destId="{85D5E1D0-F7BD-484D-8AC4-4A0AE42FBE10}" srcOrd="0" destOrd="0" presId="urn:microsoft.com/office/officeart/2005/8/layout/hierarchy2"/>
    <dgm:cxn modelId="{EDADFE32-82C2-1D41-B637-1073FBD57E05}" type="presParOf" srcId="{64639795-C110-6D44-8809-A5EC48E6D5E6}" destId="{97404889-9285-1F4D-8BFF-066201175023}" srcOrd="3" destOrd="0" presId="urn:microsoft.com/office/officeart/2005/8/layout/hierarchy2"/>
    <dgm:cxn modelId="{822941D2-7EB7-4C43-BDA5-27C96289C29D}" type="presParOf" srcId="{97404889-9285-1F4D-8BFF-066201175023}" destId="{D7AAD3C3-D36A-674A-B27C-A83F5BF7C40C}" srcOrd="0" destOrd="0" presId="urn:microsoft.com/office/officeart/2005/8/layout/hierarchy2"/>
    <dgm:cxn modelId="{6EBC1C2D-9E55-344B-BFF8-0460D422AFE8}" type="presParOf" srcId="{97404889-9285-1F4D-8BFF-066201175023}" destId="{46E253D9-C19E-6E46-85EE-47586E4DAD76}" srcOrd="1" destOrd="0" presId="urn:microsoft.com/office/officeart/2005/8/layout/hierarchy2"/>
    <dgm:cxn modelId="{4AAAEFC6-888E-024D-A2A8-C7C251055599}" type="presParOf" srcId="{268E443A-DBC1-B245-8BCA-6355B7C5CCB0}" destId="{B47C4939-F879-8343-8157-E8C2E5FC4866}" srcOrd="4" destOrd="0" presId="urn:microsoft.com/office/officeart/2005/8/layout/hierarchy2"/>
    <dgm:cxn modelId="{5CB6A42C-CF49-BA42-9A80-DA6307C7196C}" type="presParOf" srcId="{B47C4939-F879-8343-8157-E8C2E5FC4866}" destId="{B5A20BE9-38E5-4B4F-8BEB-46BD14875FFE}" srcOrd="0" destOrd="0" presId="urn:microsoft.com/office/officeart/2005/8/layout/hierarchy2"/>
    <dgm:cxn modelId="{9BC1DCD2-650D-9F45-AD61-28290A8F50F8}" type="presParOf" srcId="{268E443A-DBC1-B245-8BCA-6355B7C5CCB0}" destId="{F3E1477C-CABD-054F-B5E4-3F9FCE6F2012}" srcOrd="5" destOrd="0" presId="urn:microsoft.com/office/officeart/2005/8/layout/hierarchy2"/>
    <dgm:cxn modelId="{9865C005-AFEB-8D41-BD7D-0374B23865CC}" type="presParOf" srcId="{F3E1477C-CABD-054F-B5E4-3F9FCE6F2012}" destId="{EA92337D-1F8D-EC49-882C-02A467BB1CCC}" srcOrd="0" destOrd="0" presId="urn:microsoft.com/office/officeart/2005/8/layout/hierarchy2"/>
    <dgm:cxn modelId="{93186574-E4D0-6E46-A5F3-5BB00BEFCF8F}" type="presParOf" srcId="{F3E1477C-CABD-054F-B5E4-3F9FCE6F2012}" destId="{C4AAEF40-DC56-084C-8E0E-7CAF77405690}" srcOrd="1" destOrd="0" presId="urn:microsoft.com/office/officeart/2005/8/layout/hierarchy2"/>
    <dgm:cxn modelId="{842BC394-E770-FA40-83B5-79F2112E82BB}" type="presParOf" srcId="{C4AAEF40-DC56-084C-8E0E-7CAF77405690}" destId="{5720EB32-44F0-0C42-A1D7-4C4921621B02}" srcOrd="0" destOrd="0" presId="urn:microsoft.com/office/officeart/2005/8/layout/hierarchy2"/>
    <dgm:cxn modelId="{6EFB7856-D0B9-C04F-AA9C-3C6198473704}" type="presParOf" srcId="{5720EB32-44F0-0C42-A1D7-4C4921621B02}" destId="{DE2594EC-6633-F845-92E1-5D8699378797}" srcOrd="0" destOrd="0" presId="urn:microsoft.com/office/officeart/2005/8/layout/hierarchy2"/>
    <dgm:cxn modelId="{2FF1E2FC-1921-5F4A-A187-190D5F86DA35}" type="presParOf" srcId="{C4AAEF40-DC56-084C-8E0E-7CAF77405690}" destId="{3D855137-3FBA-8440-B0CD-2912D51A4E25}" srcOrd="1" destOrd="0" presId="urn:microsoft.com/office/officeart/2005/8/layout/hierarchy2"/>
    <dgm:cxn modelId="{413F424E-4734-E64E-A61F-7D09CA977971}" type="presParOf" srcId="{3D855137-3FBA-8440-B0CD-2912D51A4E25}" destId="{3421AD3B-FB62-3C49-A61F-2AD583E68F4A}" srcOrd="0" destOrd="0" presId="urn:microsoft.com/office/officeart/2005/8/layout/hierarchy2"/>
    <dgm:cxn modelId="{2F4FA1AF-EE0D-974E-9CD9-38DEEF57D200}" type="presParOf" srcId="{3D855137-3FBA-8440-B0CD-2912D51A4E25}" destId="{844EC147-41C8-0444-AB9A-6AB7DAF1742C}" srcOrd="1" destOrd="0" presId="urn:microsoft.com/office/officeart/2005/8/layout/hierarchy2"/>
    <dgm:cxn modelId="{E6FBBF4C-5499-5D46-AD91-E7A779F31D26}" type="presParOf" srcId="{C4AAEF40-DC56-084C-8E0E-7CAF77405690}" destId="{130BFA1D-6F30-9A41-88A0-D350D4DE80D7}" srcOrd="2" destOrd="0" presId="urn:microsoft.com/office/officeart/2005/8/layout/hierarchy2"/>
    <dgm:cxn modelId="{B485CE50-EF88-B94B-B222-DA4E799E4C19}" type="presParOf" srcId="{130BFA1D-6F30-9A41-88A0-D350D4DE80D7}" destId="{8BE0FE6D-726A-4D44-88C6-43790BBA23AB}" srcOrd="0" destOrd="0" presId="urn:microsoft.com/office/officeart/2005/8/layout/hierarchy2"/>
    <dgm:cxn modelId="{98234583-1601-EF4A-83F0-CC8EFE5A3351}" type="presParOf" srcId="{C4AAEF40-DC56-084C-8E0E-7CAF77405690}" destId="{B0A04B35-35F3-A34B-8A93-6C573142936B}" srcOrd="3" destOrd="0" presId="urn:microsoft.com/office/officeart/2005/8/layout/hierarchy2"/>
    <dgm:cxn modelId="{686B2ED9-296D-0F47-937B-06E2225177A9}" type="presParOf" srcId="{B0A04B35-35F3-A34B-8A93-6C573142936B}" destId="{A92BEC74-E92C-9140-9719-E18A01D0BB88}" srcOrd="0" destOrd="0" presId="urn:microsoft.com/office/officeart/2005/8/layout/hierarchy2"/>
    <dgm:cxn modelId="{C854AC26-8764-DD4F-B2B5-6B66231470E5}" type="presParOf" srcId="{B0A04B35-35F3-A34B-8A93-6C573142936B}" destId="{6FB37638-D1E1-C444-8BD9-74DFA7DE1203}" srcOrd="1" destOrd="0" presId="urn:microsoft.com/office/officeart/2005/8/layout/hierarchy2"/>
    <dgm:cxn modelId="{0D6BA4D6-9718-FF44-9744-4E5639FED760}" type="presParOf" srcId="{C4AAEF40-DC56-084C-8E0E-7CAF77405690}" destId="{5AC450E3-6386-AC4B-8094-DDA0CE3F42C9}" srcOrd="4" destOrd="0" presId="urn:microsoft.com/office/officeart/2005/8/layout/hierarchy2"/>
    <dgm:cxn modelId="{9DA71ECB-2EA7-D345-BD5E-6DFC31827311}" type="presParOf" srcId="{5AC450E3-6386-AC4B-8094-DDA0CE3F42C9}" destId="{D91EABFD-4F85-D04E-BA26-B299B2788CB1}" srcOrd="0" destOrd="0" presId="urn:microsoft.com/office/officeart/2005/8/layout/hierarchy2"/>
    <dgm:cxn modelId="{5EA33001-EF1E-474D-8CF8-AE0F9B770DBE}" type="presParOf" srcId="{C4AAEF40-DC56-084C-8E0E-7CAF77405690}" destId="{6C3C3863-7D0B-A442-8DBD-0426479C2F57}" srcOrd="5" destOrd="0" presId="urn:microsoft.com/office/officeart/2005/8/layout/hierarchy2"/>
    <dgm:cxn modelId="{BF15F338-FDCC-5A44-8CFD-5B59D33E3FDA}" type="presParOf" srcId="{6C3C3863-7D0B-A442-8DBD-0426479C2F57}" destId="{A152C770-186D-9B4A-B80C-872A6C535C8A}" srcOrd="0" destOrd="0" presId="urn:microsoft.com/office/officeart/2005/8/layout/hierarchy2"/>
    <dgm:cxn modelId="{AA39229E-C8FF-E549-A947-2D8EC7D3293E}" type="presParOf" srcId="{6C3C3863-7D0B-A442-8DBD-0426479C2F57}" destId="{91E04618-62A3-2245-BA71-650FDA954B3B}" srcOrd="1" destOrd="0" presId="urn:microsoft.com/office/officeart/2005/8/layout/hierarchy2"/>
    <dgm:cxn modelId="{59A624E0-D7A7-A440-82A6-E7EEF34C4351}" type="presParOf" srcId="{C4AAEF40-DC56-084C-8E0E-7CAF77405690}" destId="{CDFF4463-3D43-9847-83C6-2A0F73EBB006}" srcOrd="6" destOrd="0" presId="urn:microsoft.com/office/officeart/2005/8/layout/hierarchy2"/>
    <dgm:cxn modelId="{EF2DB355-1B83-804A-AC3D-708522BB7303}" type="presParOf" srcId="{CDFF4463-3D43-9847-83C6-2A0F73EBB006}" destId="{21777777-888D-CF41-BB7A-648E83C4D1F6}" srcOrd="0" destOrd="0" presId="urn:microsoft.com/office/officeart/2005/8/layout/hierarchy2"/>
    <dgm:cxn modelId="{D0D89DAE-3F2A-E649-884C-F6C92BFC434D}" type="presParOf" srcId="{C4AAEF40-DC56-084C-8E0E-7CAF77405690}" destId="{CC1021FA-93AF-834F-A776-466DA2688EE7}" srcOrd="7" destOrd="0" presId="urn:microsoft.com/office/officeart/2005/8/layout/hierarchy2"/>
    <dgm:cxn modelId="{101895E9-4921-8C4D-BC52-4780EC929B8D}" type="presParOf" srcId="{CC1021FA-93AF-834F-A776-466DA2688EE7}" destId="{81ED5450-DFB0-354B-A75F-D012CC82B152}" srcOrd="0" destOrd="0" presId="urn:microsoft.com/office/officeart/2005/8/layout/hierarchy2"/>
    <dgm:cxn modelId="{E09E51F9-F131-854B-8B0B-7F372745AD5F}" type="presParOf" srcId="{CC1021FA-93AF-834F-A776-466DA2688EE7}" destId="{682E2105-D436-8042-904B-E8E3D6B49067}" srcOrd="1" destOrd="0" presId="urn:microsoft.com/office/officeart/2005/8/layout/hierarchy2"/>
    <dgm:cxn modelId="{D5138D9B-73B9-E943-A6FC-53688EF31B80}" type="presParOf" srcId="{268E443A-DBC1-B245-8BCA-6355B7C5CCB0}" destId="{1363C55E-F69D-9749-BF6D-B16B5DDD90EA}" srcOrd="6" destOrd="0" presId="urn:microsoft.com/office/officeart/2005/8/layout/hierarchy2"/>
    <dgm:cxn modelId="{F014412D-DBAC-E345-B03B-47977125F115}" type="presParOf" srcId="{1363C55E-F69D-9749-BF6D-B16B5DDD90EA}" destId="{EB7F815C-1051-D54B-8000-872784194626}" srcOrd="0" destOrd="0" presId="urn:microsoft.com/office/officeart/2005/8/layout/hierarchy2"/>
    <dgm:cxn modelId="{BA3B05B5-7B09-BA49-A8A4-2357747EB28F}" type="presParOf" srcId="{268E443A-DBC1-B245-8BCA-6355B7C5CCB0}" destId="{A8DFE107-1FD3-1646-85E7-8CAFE4F24BA0}" srcOrd="7" destOrd="0" presId="urn:microsoft.com/office/officeart/2005/8/layout/hierarchy2"/>
    <dgm:cxn modelId="{AFFF3F3B-0ED4-DD4E-9D3F-1D94B5CFD2EE}" type="presParOf" srcId="{A8DFE107-1FD3-1646-85E7-8CAFE4F24BA0}" destId="{0914A5AE-DB9D-0444-92A4-0DAFAB8603D7}" srcOrd="0" destOrd="0" presId="urn:microsoft.com/office/officeart/2005/8/layout/hierarchy2"/>
    <dgm:cxn modelId="{C16A0E93-E400-BE46-B15C-9A0046E3380D}" type="presParOf" srcId="{A8DFE107-1FD3-1646-85E7-8CAFE4F24BA0}" destId="{44E102B5-04B8-1546-9AB7-4ABE0DCAEF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BBC04-4B09-9A4C-B156-E089B599926A}">
      <dsp:nvSpPr>
        <dsp:cNvPr id="0" name=""/>
        <dsp:cNvSpPr/>
      </dsp:nvSpPr>
      <dsp:spPr>
        <a:xfrm>
          <a:off x="575695" y="2670187"/>
          <a:ext cx="1699117" cy="403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Memory Performance</a:t>
          </a:r>
          <a:endParaRPr lang="zh-CN" altLang="en-US" sz="1200" kern="1200" dirty="0"/>
        </a:p>
      </dsp:txBody>
      <dsp:txXfrm>
        <a:off x="587519" y="2682011"/>
        <a:ext cx="1675469" cy="380040"/>
      </dsp:txXfrm>
    </dsp:sp>
    <dsp:sp modelId="{8EDCE480-1BA7-C54E-8ECC-416A88456D6A}">
      <dsp:nvSpPr>
        <dsp:cNvPr id="0" name=""/>
        <dsp:cNvSpPr/>
      </dsp:nvSpPr>
      <dsp:spPr>
        <a:xfrm rot="17230830">
          <a:off x="1889622" y="2341410"/>
          <a:ext cx="109332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093329" y="83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08954" y="2322426"/>
        <a:ext cx="54666" cy="54666"/>
      </dsp:txXfrm>
    </dsp:sp>
    <dsp:sp modelId="{EDC0104A-FB3A-6645-AF2E-94D1F85DAFC5}">
      <dsp:nvSpPr>
        <dsp:cNvPr id="0" name=""/>
        <dsp:cNvSpPr/>
      </dsp:nvSpPr>
      <dsp:spPr>
        <a:xfrm>
          <a:off x="2597763" y="1625643"/>
          <a:ext cx="143670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Direct Access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2609587" y="1637467"/>
        <a:ext cx="1413055" cy="380040"/>
      </dsp:txXfrm>
    </dsp:sp>
    <dsp:sp modelId="{830DF2E0-8EF0-2C4E-95F0-2151B6CD6FFF}">
      <dsp:nvSpPr>
        <dsp:cNvPr id="0" name=""/>
        <dsp:cNvSpPr/>
      </dsp:nvSpPr>
      <dsp:spPr>
        <a:xfrm rot="16983315">
          <a:off x="3481102" y="1122775"/>
          <a:ext cx="142967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29678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60200" y="1095382"/>
        <a:ext cx="71483" cy="71483"/>
      </dsp:txXfrm>
    </dsp:sp>
    <dsp:sp modelId="{C4F9BEEE-46B4-9A41-97E7-37A79DD04E06}">
      <dsp:nvSpPr>
        <dsp:cNvPr id="0" name=""/>
        <dsp:cNvSpPr/>
      </dsp:nvSpPr>
      <dsp:spPr>
        <a:xfrm>
          <a:off x="4357417" y="232917"/>
          <a:ext cx="143670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TLB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244741"/>
        <a:ext cx="1413055" cy="380040"/>
      </dsp:txXfrm>
    </dsp:sp>
    <dsp:sp modelId="{3EFCBB6E-B110-F949-900C-7B20E41B2D3F}">
      <dsp:nvSpPr>
        <dsp:cNvPr id="0" name=""/>
        <dsp:cNvSpPr/>
      </dsp:nvSpPr>
      <dsp:spPr>
        <a:xfrm rot="19457599">
          <a:off x="5756738" y="310351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308758"/>
        <a:ext cx="19885" cy="19885"/>
      </dsp:txXfrm>
    </dsp:sp>
    <dsp:sp modelId="{1EE47D7D-AAC1-534C-9474-A5B6031896A0}">
      <dsp:nvSpPr>
        <dsp:cNvPr id="0" name=""/>
        <dsp:cNvSpPr/>
      </dsp:nvSpPr>
      <dsp:spPr>
        <a:xfrm>
          <a:off x="6117071" y="796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L1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12620"/>
        <a:ext cx="1170285" cy="380040"/>
      </dsp:txXfrm>
    </dsp:sp>
    <dsp:sp modelId="{BE47CFBF-BE01-A64D-A91D-EFAD7F27169C}">
      <dsp:nvSpPr>
        <dsp:cNvPr id="0" name=""/>
        <dsp:cNvSpPr/>
      </dsp:nvSpPr>
      <dsp:spPr>
        <a:xfrm rot="2142401">
          <a:off x="5756738" y="542472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540879"/>
        <a:ext cx="19885" cy="19885"/>
      </dsp:txXfrm>
    </dsp:sp>
    <dsp:sp modelId="{64A1664B-3221-4A46-9945-A13BB30F5CD8}">
      <dsp:nvSpPr>
        <dsp:cNvPr id="0" name=""/>
        <dsp:cNvSpPr/>
      </dsp:nvSpPr>
      <dsp:spPr>
        <a:xfrm>
          <a:off x="6117071" y="465038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L2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476862"/>
        <a:ext cx="1170285" cy="380040"/>
      </dsp:txXfrm>
    </dsp:sp>
    <dsp:sp modelId="{D65CF9D4-D025-E34F-9833-C023AC418AF6}">
      <dsp:nvSpPr>
        <dsp:cNvPr id="0" name=""/>
        <dsp:cNvSpPr/>
      </dsp:nvSpPr>
      <dsp:spPr>
        <a:xfrm rot="18289469">
          <a:off x="3913179" y="1587017"/>
          <a:ext cx="565524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65524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1803" y="1581228"/>
        <a:ext cx="28276" cy="28276"/>
      </dsp:txXfrm>
    </dsp:sp>
    <dsp:sp modelId="{7E71B945-599D-9948-B9F5-D001569459BE}">
      <dsp:nvSpPr>
        <dsp:cNvPr id="0" name=""/>
        <dsp:cNvSpPr/>
      </dsp:nvSpPr>
      <dsp:spPr>
        <a:xfrm>
          <a:off x="4357417" y="1161401"/>
          <a:ext cx="143670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L1/L2/LLC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1173225"/>
        <a:ext cx="1413055" cy="380040"/>
      </dsp:txXfrm>
    </dsp:sp>
    <dsp:sp modelId="{C9CA5E94-16B0-4E43-8EFA-086F601FD50C}">
      <dsp:nvSpPr>
        <dsp:cNvPr id="0" name=""/>
        <dsp:cNvSpPr/>
      </dsp:nvSpPr>
      <dsp:spPr>
        <a:xfrm rot="19457599">
          <a:off x="5756738" y="1238835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1237242"/>
        <a:ext cx="19885" cy="19885"/>
      </dsp:txXfrm>
    </dsp:sp>
    <dsp:sp modelId="{403B6FDF-70AE-8149-BF8C-5B2F0277F9A8}">
      <dsp:nvSpPr>
        <dsp:cNvPr id="0" name=""/>
        <dsp:cNvSpPr/>
      </dsp:nvSpPr>
      <dsp:spPr>
        <a:xfrm>
          <a:off x="6117071" y="929280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Local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941104"/>
        <a:ext cx="1170285" cy="380040"/>
      </dsp:txXfrm>
    </dsp:sp>
    <dsp:sp modelId="{A2ED17B0-A872-3641-AAD0-6C7811741532}">
      <dsp:nvSpPr>
        <dsp:cNvPr id="0" name=""/>
        <dsp:cNvSpPr/>
      </dsp:nvSpPr>
      <dsp:spPr>
        <a:xfrm rot="2142401">
          <a:off x="5756738" y="1470956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1469363"/>
        <a:ext cx="19885" cy="19885"/>
      </dsp:txXfrm>
    </dsp:sp>
    <dsp:sp modelId="{115E8F1A-662F-594C-932C-22DDFE778A50}">
      <dsp:nvSpPr>
        <dsp:cNvPr id="0" name=""/>
        <dsp:cNvSpPr/>
      </dsp:nvSpPr>
      <dsp:spPr>
        <a:xfrm>
          <a:off x="6117071" y="1393522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Remote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1405346"/>
        <a:ext cx="1170285" cy="380040"/>
      </dsp:txXfrm>
    </dsp:sp>
    <dsp:sp modelId="{5507FDC7-9DE5-A645-9184-8332076EE5B0}">
      <dsp:nvSpPr>
        <dsp:cNvPr id="0" name=""/>
        <dsp:cNvSpPr/>
      </dsp:nvSpPr>
      <dsp:spPr>
        <a:xfrm rot="3310531">
          <a:off x="3913179" y="2051258"/>
          <a:ext cx="565524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65524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1803" y="2045470"/>
        <a:ext cx="28276" cy="28276"/>
      </dsp:txXfrm>
    </dsp:sp>
    <dsp:sp modelId="{D0D533D1-90FD-8444-BE22-1D6FD14ABBF3}">
      <dsp:nvSpPr>
        <dsp:cNvPr id="0" name=""/>
        <dsp:cNvSpPr/>
      </dsp:nvSpPr>
      <dsp:spPr>
        <a:xfrm>
          <a:off x="4357417" y="2089885"/>
          <a:ext cx="143670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DRAM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2101709"/>
        <a:ext cx="1413055" cy="380040"/>
      </dsp:txXfrm>
    </dsp:sp>
    <dsp:sp modelId="{F2034D81-94C7-2845-A0F2-25229B6BEF40}">
      <dsp:nvSpPr>
        <dsp:cNvPr id="0" name=""/>
        <dsp:cNvSpPr/>
      </dsp:nvSpPr>
      <dsp:spPr>
        <a:xfrm rot="19457599">
          <a:off x="5756738" y="2167319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2165726"/>
        <a:ext cx="19885" cy="19885"/>
      </dsp:txXfrm>
    </dsp:sp>
    <dsp:sp modelId="{D452513A-18B8-0849-928B-00375095E718}">
      <dsp:nvSpPr>
        <dsp:cNvPr id="0" name=""/>
        <dsp:cNvSpPr/>
      </dsp:nvSpPr>
      <dsp:spPr>
        <a:xfrm>
          <a:off x="6117071" y="1857764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Local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1869588"/>
        <a:ext cx="1170285" cy="380040"/>
      </dsp:txXfrm>
    </dsp:sp>
    <dsp:sp modelId="{5DF20747-C3F8-D54A-87FD-9E4EA5C6F362}">
      <dsp:nvSpPr>
        <dsp:cNvPr id="0" name=""/>
        <dsp:cNvSpPr/>
      </dsp:nvSpPr>
      <dsp:spPr>
        <a:xfrm rot="2142401">
          <a:off x="5756738" y="2399440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2397847"/>
        <a:ext cx="19885" cy="19885"/>
      </dsp:txXfrm>
    </dsp:sp>
    <dsp:sp modelId="{6E5F9077-AABD-FA45-B83B-4F5765AE9545}">
      <dsp:nvSpPr>
        <dsp:cNvPr id="0" name=""/>
        <dsp:cNvSpPr/>
      </dsp:nvSpPr>
      <dsp:spPr>
        <a:xfrm>
          <a:off x="6117071" y="2322006"/>
          <a:ext cx="119393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Remote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2333830"/>
        <a:ext cx="1170285" cy="380040"/>
      </dsp:txXfrm>
    </dsp:sp>
    <dsp:sp modelId="{438F5474-8EC3-764F-B7AD-928C735235FA}">
      <dsp:nvSpPr>
        <dsp:cNvPr id="0" name=""/>
        <dsp:cNvSpPr/>
      </dsp:nvSpPr>
      <dsp:spPr>
        <a:xfrm rot="4616685">
          <a:off x="3481102" y="2515500"/>
          <a:ext cx="142967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429678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60200" y="2488108"/>
        <a:ext cx="71483" cy="71483"/>
      </dsp:txXfrm>
    </dsp:sp>
    <dsp:sp modelId="{E0A6184B-F0DB-EC40-A869-2D70B72C0494}">
      <dsp:nvSpPr>
        <dsp:cNvPr id="0" name=""/>
        <dsp:cNvSpPr/>
      </dsp:nvSpPr>
      <dsp:spPr>
        <a:xfrm>
          <a:off x="4357417" y="3018368"/>
          <a:ext cx="1436703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Device MMIO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3030192"/>
        <a:ext cx="1413055" cy="380040"/>
      </dsp:txXfrm>
    </dsp:sp>
    <dsp:sp modelId="{4E087A9E-F90D-8846-989F-705164C60B82}">
      <dsp:nvSpPr>
        <dsp:cNvPr id="0" name=""/>
        <dsp:cNvSpPr/>
      </dsp:nvSpPr>
      <dsp:spPr>
        <a:xfrm rot="19457599">
          <a:off x="5756738" y="3095803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3094209"/>
        <a:ext cx="19885" cy="19885"/>
      </dsp:txXfrm>
    </dsp:sp>
    <dsp:sp modelId="{82B8C1F5-04F3-6A46-A7A1-BF34DCDF54DD}">
      <dsp:nvSpPr>
        <dsp:cNvPr id="0" name=""/>
        <dsp:cNvSpPr/>
      </dsp:nvSpPr>
      <dsp:spPr>
        <a:xfrm>
          <a:off x="6117071" y="2786247"/>
          <a:ext cx="807377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Local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2798071"/>
        <a:ext cx="783729" cy="380040"/>
      </dsp:txXfrm>
    </dsp:sp>
    <dsp:sp modelId="{33F94628-768A-1F4A-833E-C0802641A6F8}">
      <dsp:nvSpPr>
        <dsp:cNvPr id="0" name=""/>
        <dsp:cNvSpPr/>
      </dsp:nvSpPr>
      <dsp:spPr>
        <a:xfrm rot="2142401">
          <a:off x="5756738" y="3327924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45653" y="3326330"/>
        <a:ext cx="19885" cy="19885"/>
      </dsp:txXfrm>
    </dsp:sp>
    <dsp:sp modelId="{93408EA1-5847-E146-AF5D-FDBAB479649B}">
      <dsp:nvSpPr>
        <dsp:cNvPr id="0" name=""/>
        <dsp:cNvSpPr/>
      </dsp:nvSpPr>
      <dsp:spPr>
        <a:xfrm>
          <a:off x="6117071" y="3250489"/>
          <a:ext cx="807377" cy="40368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Remote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6128895" y="3262313"/>
        <a:ext cx="783729" cy="380040"/>
      </dsp:txXfrm>
    </dsp:sp>
    <dsp:sp modelId="{B655AC74-0A5E-564F-A09A-D21215709A9A}">
      <dsp:nvSpPr>
        <dsp:cNvPr id="0" name=""/>
        <dsp:cNvSpPr/>
      </dsp:nvSpPr>
      <dsp:spPr>
        <a:xfrm rot="4369170">
          <a:off x="1889622" y="3385954"/>
          <a:ext cx="109332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093329" y="83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08954" y="3366970"/>
        <a:ext cx="54666" cy="54666"/>
      </dsp:txXfrm>
    </dsp:sp>
    <dsp:sp modelId="{30F20566-9FD4-884E-9503-B00F99E0517E}">
      <dsp:nvSpPr>
        <dsp:cNvPr id="0" name=""/>
        <dsp:cNvSpPr/>
      </dsp:nvSpPr>
      <dsp:spPr>
        <a:xfrm>
          <a:off x="2597763" y="3714731"/>
          <a:ext cx="1436703" cy="40368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Paging on demand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2609587" y="3726555"/>
        <a:ext cx="1413055" cy="380040"/>
      </dsp:txXfrm>
    </dsp:sp>
    <dsp:sp modelId="{676B2799-C0CE-9049-BF05-5A00F1175C16}">
      <dsp:nvSpPr>
        <dsp:cNvPr id="0" name=""/>
        <dsp:cNvSpPr/>
      </dsp:nvSpPr>
      <dsp:spPr>
        <a:xfrm rot="19457599">
          <a:off x="3997084" y="3792165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5999" y="3790572"/>
        <a:ext cx="19885" cy="19885"/>
      </dsp:txXfrm>
    </dsp:sp>
    <dsp:sp modelId="{977D78BA-DF7B-9E4A-A6C5-149C58E10E3A}">
      <dsp:nvSpPr>
        <dsp:cNvPr id="0" name=""/>
        <dsp:cNvSpPr/>
      </dsp:nvSpPr>
      <dsp:spPr>
        <a:xfrm>
          <a:off x="4357417" y="3482610"/>
          <a:ext cx="1436703" cy="40368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Fast</a:t>
          </a:r>
          <a:r>
            <a:rPr lang="zh-CN" altLang="en-US" sz="1200" kern="1200" dirty="0" smtClean="0">
              <a:latin typeface="+mj-ea"/>
              <a:ea typeface="+mj-ea"/>
            </a:rPr>
            <a:t> </a:t>
          </a:r>
          <a:r>
            <a:rPr lang="en-US" altLang="zh-CN" sz="1200" kern="1200" dirty="0" smtClean="0">
              <a:latin typeface="+mj-ea"/>
              <a:ea typeface="+mj-ea"/>
            </a:rPr>
            <a:t>Path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3494434"/>
        <a:ext cx="1413055" cy="380040"/>
      </dsp:txXfrm>
    </dsp:sp>
    <dsp:sp modelId="{3CA8C6BF-6178-8040-8A05-A6D30F739446}">
      <dsp:nvSpPr>
        <dsp:cNvPr id="0" name=""/>
        <dsp:cNvSpPr/>
      </dsp:nvSpPr>
      <dsp:spPr>
        <a:xfrm rot="2142401">
          <a:off x="3997084" y="4024286"/>
          <a:ext cx="3977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397715" y="83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85999" y="4022693"/>
        <a:ext cx="19885" cy="19885"/>
      </dsp:txXfrm>
    </dsp:sp>
    <dsp:sp modelId="{6614D260-0BE7-A048-AF49-25A36B5F49EF}">
      <dsp:nvSpPr>
        <dsp:cNvPr id="0" name=""/>
        <dsp:cNvSpPr/>
      </dsp:nvSpPr>
      <dsp:spPr>
        <a:xfrm>
          <a:off x="4357417" y="3946852"/>
          <a:ext cx="1436703" cy="40368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j-ea"/>
              <a:ea typeface="+mj-ea"/>
            </a:rPr>
            <a:t>Slow</a:t>
          </a:r>
          <a:r>
            <a:rPr lang="zh-CN" altLang="en-US" sz="1200" kern="1200" smtClean="0">
              <a:latin typeface="+mj-ea"/>
              <a:ea typeface="+mj-ea"/>
            </a:rPr>
            <a:t> </a:t>
          </a:r>
          <a:r>
            <a:rPr lang="en-US" altLang="zh-CN" sz="1200" kern="1200" dirty="0" smtClean="0">
              <a:latin typeface="+mj-ea"/>
              <a:ea typeface="+mj-ea"/>
            </a:rPr>
            <a:t>Path</a:t>
          </a:r>
          <a:endParaRPr lang="zh-CN" altLang="en-US" sz="1200" kern="1200" dirty="0">
            <a:latin typeface="+mj-ea"/>
            <a:ea typeface="+mj-ea"/>
          </a:endParaRPr>
        </a:p>
      </dsp:txBody>
      <dsp:txXfrm>
        <a:off x="4369241" y="3958676"/>
        <a:ext cx="1413055" cy="38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2FA8F-2537-C345-BC8A-1883CC936382}">
      <dsp:nvSpPr>
        <dsp:cNvPr id="0" name=""/>
        <dsp:cNvSpPr/>
      </dsp:nvSpPr>
      <dsp:spPr>
        <a:xfrm rot="5400000">
          <a:off x="2688127" y="-918294"/>
          <a:ext cx="883768" cy="294589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stat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-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IPC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Pmu-tools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en-US" altLang="zh-CN" sz="1400" kern="1200" dirty="0" smtClean="0">
              <a:latin typeface="+mn-lt"/>
            </a:rPr>
            <a:t> toplev, ocperf</a:t>
          </a:r>
          <a:endParaRPr lang="zh-CN" altLang="en-US" sz="1400" kern="1200" dirty="0">
            <a:latin typeface="+mn-lt"/>
          </a:endParaRPr>
        </a:p>
      </dsp:txBody>
      <dsp:txXfrm rot="-5400000">
        <a:off x="1657065" y="155910"/>
        <a:ext cx="2902751" cy="797484"/>
      </dsp:txXfrm>
    </dsp:sp>
    <dsp:sp modelId="{F28562B0-0494-564D-BC0C-564EFA258F33}">
      <dsp:nvSpPr>
        <dsp:cNvPr id="0" name=""/>
        <dsp:cNvSpPr/>
      </dsp:nvSpPr>
      <dsp:spPr>
        <a:xfrm>
          <a:off x="0" y="2296"/>
          <a:ext cx="1657064" cy="11047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CPI/IPC/MIPS</a:t>
          </a:r>
          <a:endParaRPr lang="zh-CN" altLang="en-US" sz="2000" kern="1200" dirty="0"/>
        </a:p>
      </dsp:txBody>
      <dsp:txXfrm>
        <a:off x="53927" y="56223"/>
        <a:ext cx="1549210" cy="996856"/>
      </dsp:txXfrm>
    </dsp:sp>
    <dsp:sp modelId="{19D8CE98-2465-0F4C-B083-C7ABC42B824C}">
      <dsp:nvSpPr>
        <dsp:cNvPr id="0" name=""/>
        <dsp:cNvSpPr/>
      </dsp:nvSpPr>
      <dsp:spPr>
        <a:xfrm rot="5400000">
          <a:off x="2688127" y="241651"/>
          <a:ext cx="883768" cy="2945893"/>
        </a:xfrm>
        <a:prstGeom prst="round2SameRect">
          <a:avLst/>
        </a:prstGeom>
        <a:solidFill>
          <a:schemeClr val="accent3">
            <a:tint val="40000"/>
            <a:alpha val="90000"/>
            <a:hueOff val="3572284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4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stat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tlb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miss, flush events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mem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access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ratio</a:t>
          </a:r>
          <a:endParaRPr lang="zh-CN" altLang="en-US" sz="1400" kern="1200" dirty="0">
            <a:latin typeface="+mn-lt"/>
          </a:endParaRPr>
        </a:p>
      </dsp:txBody>
      <dsp:txXfrm rot="-5400000">
        <a:off x="1657065" y="1315855"/>
        <a:ext cx="2902751" cy="797484"/>
      </dsp:txXfrm>
    </dsp:sp>
    <dsp:sp modelId="{7D27E6B8-DDDE-5745-ABFE-5B3A11B3F6CE}">
      <dsp:nvSpPr>
        <dsp:cNvPr id="0" name=""/>
        <dsp:cNvSpPr/>
      </dsp:nvSpPr>
      <dsp:spPr>
        <a:xfrm>
          <a:off x="0" y="1162242"/>
          <a:ext cx="1657064" cy="1104710"/>
        </a:xfrm>
        <a:prstGeom prst="roundRect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TLB Hit/Miss/Flush</a:t>
          </a:r>
          <a:endParaRPr lang="zh-CN" altLang="en-US" sz="2000" kern="1200" dirty="0"/>
        </a:p>
      </dsp:txBody>
      <dsp:txXfrm>
        <a:off x="53927" y="1216169"/>
        <a:ext cx="1549210" cy="996856"/>
      </dsp:txXfrm>
    </dsp:sp>
    <dsp:sp modelId="{0C297FD7-35E8-8F44-8AB6-FA8E84DF72C7}">
      <dsp:nvSpPr>
        <dsp:cNvPr id="0" name=""/>
        <dsp:cNvSpPr/>
      </dsp:nvSpPr>
      <dsp:spPr>
        <a:xfrm rot="5400000">
          <a:off x="2688127" y="1401597"/>
          <a:ext cx="883768" cy="2945893"/>
        </a:xfrm>
        <a:prstGeom prst="round2SameRect">
          <a:avLst/>
        </a:prstGeom>
        <a:solidFill>
          <a:schemeClr val="accent3">
            <a:tint val="40000"/>
            <a:alpha val="90000"/>
            <a:hueOff val="7144568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8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stat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en-US" altLang="zh-CN" sz="1400" kern="1200" dirty="0" smtClean="0">
              <a:latin typeface="+mn-lt"/>
            </a:rPr>
            <a:t> cache miss events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mem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en-US" altLang="zh-CN" sz="1400" kern="1200" dirty="0" smtClean="0">
              <a:latin typeface="+mn-lt"/>
            </a:rPr>
            <a:t> access ratio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c2c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en-US" altLang="zh-CN" sz="1400" kern="1200" dirty="0" smtClean="0">
              <a:latin typeface="+mn-lt"/>
            </a:rPr>
            <a:t> access ratio, latency</a:t>
          </a:r>
          <a:endParaRPr lang="zh-CN" altLang="en-US" sz="1400" kern="1200" dirty="0">
            <a:latin typeface="+mn-lt"/>
          </a:endParaRPr>
        </a:p>
      </dsp:txBody>
      <dsp:txXfrm rot="-5400000">
        <a:off x="1657065" y="2475801"/>
        <a:ext cx="2902751" cy="797484"/>
      </dsp:txXfrm>
    </dsp:sp>
    <dsp:sp modelId="{59C3B897-CAFB-5746-AA19-9F56C3E92021}">
      <dsp:nvSpPr>
        <dsp:cNvPr id="0" name=""/>
        <dsp:cNvSpPr/>
      </dsp:nvSpPr>
      <dsp:spPr>
        <a:xfrm>
          <a:off x="0" y="2322188"/>
          <a:ext cx="1657064" cy="1104710"/>
        </a:xfrm>
        <a:prstGeom prst="roundRect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Cache        Hit/Miss</a:t>
          </a:r>
          <a:endParaRPr lang="zh-CN" altLang="en-US" sz="2000" kern="1200" dirty="0"/>
        </a:p>
      </dsp:txBody>
      <dsp:txXfrm>
        <a:off x="53927" y="2376115"/>
        <a:ext cx="1549210" cy="996856"/>
      </dsp:txXfrm>
    </dsp:sp>
    <dsp:sp modelId="{3D5FEC88-A363-DE4B-B2CA-25C7D49F7058}">
      <dsp:nvSpPr>
        <dsp:cNvPr id="0" name=""/>
        <dsp:cNvSpPr/>
      </dsp:nvSpPr>
      <dsp:spPr>
        <a:xfrm rot="5400000">
          <a:off x="2688127" y="2561543"/>
          <a:ext cx="883768" cy="2945893"/>
        </a:xfrm>
        <a:prstGeom prst="round2Same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R</a:t>
          </a:r>
          <a:r>
            <a:rPr lang="en-US" altLang="en-US" sz="1400" kern="1200" dirty="0" smtClean="0">
              <a:latin typeface="+mn-lt"/>
            </a:rPr>
            <a:t>esctrl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- CQM</a:t>
          </a:r>
          <a:r>
            <a:rPr lang="zh-CN" altLang="en-US" sz="1400" kern="1200" dirty="0" smtClean="0">
              <a:latin typeface="+mn-lt"/>
            </a:rPr>
            <a:t> </a:t>
          </a:r>
          <a:r>
            <a:rPr lang="en-US" altLang="zh-CN" sz="1400" kern="1200" dirty="0" smtClean="0">
              <a:latin typeface="+mn-lt"/>
            </a:rPr>
            <a:t>and MBM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Numatop - Local/Rmote</a:t>
          </a:r>
          <a:endParaRPr lang="zh-CN" alt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+mn-lt"/>
            </a:rPr>
            <a:t>Perf c2c </a:t>
          </a:r>
          <a:r>
            <a:rPr lang="mr-IN" altLang="zh-CN" sz="1400" kern="1200" dirty="0" smtClean="0">
              <a:latin typeface="+mn-lt"/>
            </a:rPr>
            <a:t>–</a:t>
          </a:r>
          <a:r>
            <a:rPr lang="en-US" altLang="zh-CN" sz="1400" kern="1200" dirty="0" smtClean="0">
              <a:latin typeface="+mn-lt"/>
            </a:rPr>
            <a:t> access ratio, latency</a:t>
          </a:r>
          <a:endParaRPr lang="zh-CN" altLang="en-US" sz="1400" kern="1200" dirty="0">
            <a:latin typeface="+mn-lt"/>
          </a:endParaRPr>
        </a:p>
      </dsp:txBody>
      <dsp:txXfrm rot="-5400000">
        <a:off x="1657065" y="3635747"/>
        <a:ext cx="2902751" cy="797484"/>
      </dsp:txXfrm>
    </dsp:sp>
    <dsp:sp modelId="{89ABA17D-0E89-E04D-9791-A6DD8AA05284}">
      <dsp:nvSpPr>
        <dsp:cNvPr id="0" name=""/>
        <dsp:cNvSpPr/>
      </dsp:nvSpPr>
      <dsp:spPr>
        <a:xfrm>
          <a:off x="0" y="3482134"/>
          <a:ext cx="1657064" cy="1104710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Memory Latency/BPS/IOPS</a:t>
          </a:r>
          <a:endParaRPr lang="zh-CN" altLang="en-US" sz="2000" kern="1200" dirty="0"/>
        </a:p>
      </dsp:txBody>
      <dsp:txXfrm>
        <a:off x="53927" y="3536061"/>
        <a:ext cx="1549210" cy="996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BEFE-5F18-0540-ADE1-0CB92B3BA41D}">
      <dsp:nvSpPr>
        <dsp:cNvPr id="0" name=""/>
        <dsp:cNvSpPr/>
      </dsp:nvSpPr>
      <dsp:spPr>
        <a:xfrm>
          <a:off x="5901" y="1726784"/>
          <a:ext cx="1661725" cy="31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Paging on demand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15207" y="1736090"/>
        <a:ext cx="1643113" cy="299102"/>
      </dsp:txXfrm>
    </dsp:sp>
    <dsp:sp modelId="{676B2799-C0CE-9049-BF05-5A00F1175C16}">
      <dsp:nvSpPr>
        <dsp:cNvPr id="0" name=""/>
        <dsp:cNvSpPr/>
      </dsp:nvSpPr>
      <dsp:spPr>
        <a:xfrm rot="18877960">
          <a:off x="1520212" y="1528274"/>
          <a:ext cx="991213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991213" y="46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991038" y="1508175"/>
        <a:ext cx="49560" cy="49560"/>
      </dsp:txXfrm>
    </dsp:sp>
    <dsp:sp modelId="{977D78BA-DF7B-9E4A-A6C5-149C58E10E3A}">
      <dsp:nvSpPr>
        <dsp:cNvPr id="0" name=""/>
        <dsp:cNvSpPr/>
      </dsp:nvSpPr>
      <dsp:spPr>
        <a:xfrm>
          <a:off x="2364011" y="1052144"/>
          <a:ext cx="911972" cy="25624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Fast</a:t>
          </a:r>
          <a:r>
            <a:rPr lang="zh-CN" altLang="en-US" sz="1400" kern="1200" dirty="0" smtClean="0">
              <a:latin typeface="+mj-ea"/>
              <a:ea typeface="+mj-ea"/>
            </a:rPr>
            <a:t> </a:t>
          </a:r>
          <a:r>
            <a:rPr lang="en-US" altLang="zh-CN" sz="1400" kern="1200" dirty="0" smtClean="0">
              <a:latin typeface="+mj-ea"/>
              <a:ea typeface="+mj-ea"/>
            </a:rPr>
            <a:t>Path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2371516" y="1059649"/>
        <a:ext cx="896962" cy="241238"/>
      </dsp:txXfrm>
    </dsp:sp>
    <dsp:sp modelId="{46F15F45-5495-F04D-93DF-2576305B2A6F}">
      <dsp:nvSpPr>
        <dsp:cNvPr id="0" name=""/>
        <dsp:cNvSpPr/>
      </dsp:nvSpPr>
      <dsp:spPr>
        <a:xfrm>
          <a:off x="3275984" y="1175587"/>
          <a:ext cx="204998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04998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373359" y="1175143"/>
        <a:ext cx="10249" cy="10249"/>
      </dsp:txXfrm>
    </dsp:sp>
    <dsp:sp modelId="{8705E934-FF5C-6445-84E0-9071C74C7CDC}">
      <dsp:nvSpPr>
        <dsp:cNvPr id="0" name=""/>
        <dsp:cNvSpPr/>
      </dsp:nvSpPr>
      <dsp:spPr>
        <a:xfrm>
          <a:off x="3480983" y="1052144"/>
          <a:ext cx="852825" cy="25624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Buddy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3488488" y="1059649"/>
        <a:ext cx="837815" cy="241238"/>
      </dsp:txXfrm>
    </dsp:sp>
    <dsp:sp modelId="{24763E7B-909C-CE43-AF3E-9E4A1D723374}">
      <dsp:nvSpPr>
        <dsp:cNvPr id="0" name=""/>
        <dsp:cNvSpPr/>
      </dsp:nvSpPr>
      <dsp:spPr>
        <a:xfrm rot="4536318">
          <a:off x="1357819" y="2280323"/>
          <a:ext cx="824612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824612" y="46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749510" y="2264388"/>
        <a:ext cx="41230" cy="41230"/>
      </dsp:txXfrm>
    </dsp:sp>
    <dsp:sp modelId="{1E421D36-C4D5-0F40-8135-F31EAD0E0949}">
      <dsp:nvSpPr>
        <dsp:cNvPr id="0" name=""/>
        <dsp:cNvSpPr/>
      </dsp:nvSpPr>
      <dsp:spPr>
        <a:xfrm>
          <a:off x="1872624" y="2556242"/>
          <a:ext cx="911972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rgbClr val="FFFFFF"/>
              </a:solidFill>
              <a:latin typeface="+mj-ea"/>
              <a:ea typeface="+mj-ea"/>
            </a:rPr>
            <a:t>Slow</a:t>
          </a:r>
          <a:r>
            <a:rPr lang="zh-CN" altLang="en-US" sz="1400" kern="1200" dirty="0" smtClean="0">
              <a:solidFill>
                <a:srgbClr val="FFFFFF"/>
              </a:solidFill>
              <a:latin typeface="+mj-ea"/>
              <a:ea typeface="+mj-ea"/>
            </a:rPr>
            <a:t> </a:t>
          </a:r>
          <a:r>
            <a:rPr lang="en-US" altLang="zh-CN" sz="1400" kern="1200" dirty="0" smtClean="0">
              <a:solidFill>
                <a:srgbClr val="FFFFFF"/>
              </a:solidFill>
              <a:latin typeface="+mj-ea"/>
              <a:ea typeface="+mj-ea"/>
            </a:rPr>
            <a:t>Path</a:t>
          </a:r>
          <a:endParaRPr lang="zh-CN" altLang="en-US" sz="1400" kern="1200" dirty="0">
            <a:solidFill>
              <a:srgbClr val="FFFFFF"/>
            </a:solidFill>
            <a:latin typeface="+mj-ea"/>
            <a:ea typeface="+mj-ea"/>
          </a:endParaRPr>
        </a:p>
      </dsp:txBody>
      <dsp:txXfrm>
        <a:off x="1880129" y="2563747"/>
        <a:ext cx="896962" cy="241238"/>
      </dsp:txXfrm>
    </dsp:sp>
    <dsp:sp modelId="{9E2EE95F-4C49-4D41-892E-FA856CEE6187}">
      <dsp:nvSpPr>
        <dsp:cNvPr id="0" name=""/>
        <dsp:cNvSpPr/>
      </dsp:nvSpPr>
      <dsp:spPr>
        <a:xfrm rot="16803655">
          <a:off x="2300364" y="2101975"/>
          <a:ext cx="1173464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1173464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857760" y="2077319"/>
        <a:ext cx="58673" cy="58673"/>
      </dsp:txXfrm>
    </dsp:sp>
    <dsp:sp modelId="{33D98666-D011-5143-9595-0B3CFE766552}">
      <dsp:nvSpPr>
        <dsp:cNvPr id="0" name=""/>
        <dsp:cNvSpPr/>
      </dsp:nvSpPr>
      <dsp:spPr>
        <a:xfrm>
          <a:off x="2989596" y="1400821"/>
          <a:ext cx="1350326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Compact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2997101" y="1408326"/>
        <a:ext cx="1335316" cy="241238"/>
      </dsp:txXfrm>
    </dsp:sp>
    <dsp:sp modelId="{92CD4EF4-6126-B94C-88A7-FF5873C19B67}">
      <dsp:nvSpPr>
        <dsp:cNvPr id="0" name=""/>
        <dsp:cNvSpPr/>
      </dsp:nvSpPr>
      <dsp:spPr>
        <a:xfrm rot="19457599">
          <a:off x="4316194" y="1450593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1448963"/>
        <a:ext cx="12622" cy="12622"/>
      </dsp:txXfrm>
    </dsp:sp>
    <dsp:sp modelId="{F5668656-A672-E440-BEA3-F1BB980C6395}">
      <dsp:nvSpPr>
        <dsp:cNvPr id="0" name=""/>
        <dsp:cNvSpPr/>
      </dsp:nvSpPr>
      <dsp:spPr>
        <a:xfrm>
          <a:off x="4544921" y="1253479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Direct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1260984"/>
        <a:ext cx="1309005" cy="241238"/>
      </dsp:txXfrm>
    </dsp:sp>
    <dsp:sp modelId="{A391FF5D-0E82-5841-AAB5-88325B7AE77E}">
      <dsp:nvSpPr>
        <dsp:cNvPr id="0" name=""/>
        <dsp:cNvSpPr/>
      </dsp:nvSpPr>
      <dsp:spPr>
        <a:xfrm rot="2142401">
          <a:off x="4316194" y="1597936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1596306"/>
        <a:ext cx="12622" cy="12622"/>
      </dsp:txXfrm>
    </dsp:sp>
    <dsp:sp modelId="{44C3AE12-CFFB-E948-9CE5-11F38660D830}">
      <dsp:nvSpPr>
        <dsp:cNvPr id="0" name=""/>
        <dsp:cNvSpPr/>
      </dsp:nvSpPr>
      <dsp:spPr>
        <a:xfrm>
          <a:off x="4544921" y="1548164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Background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1555669"/>
        <a:ext cx="1309005" cy="241238"/>
      </dsp:txXfrm>
    </dsp:sp>
    <dsp:sp modelId="{9EE3E6D4-0ACB-5A40-B53D-292F4552DA32}">
      <dsp:nvSpPr>
        <dsp:cNvPr id="0" name=""/>
        <dsp:cNvSpPr/>
      </dsp:nvSpPr>
      <dsp:spPr>
        <a:xfrm rot="18420046">
          <a:off x="2716782" y="2543667"/>
          <a:ext cx="340628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340628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878581" y="2539833"/>
        <a:ext cx="17031" cy="17031"/>
      </dsp:txXfrm>
    </dsp:sp>
    <dsp:sp modelId="{6214E880-CE13-DB45-9D7B-21604965B128}">
      <dsp:nvSpPr>
        <dsp:cNvPr id="0" name=""/>
        <dsp:cNvSpPr/>
      </dsp:nvSpPr>
      <dsp:spPr>
        <a:xfrm>
          <a:off x="2989596" y="2284207"/>
          <a:ext cx="1350326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Reclaim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2997101" y="2291712"/>
        <a:ext cx="1335316" cy="241238"/>
      </dsp:txXfrm>
    </dsp:sp>
    <dsp:sp modelId="{B2D63FFB-FDEC-C346-B238-C7EAEC65F350}">
      <dsp:nvSpPr>
        <dsp:cNvPr id="0" name=""/>
        <dsp:cNvSpPr/>
      </dsp:nvSpPr>
      <dsp:spPr>
        <a:xfrm rot="19457599">
          <a:off x="4316194" y="2333978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2332348"/>
        <a:ext cx="12622" cy="12622"/>
      </dsp:txXfrm>
    </dsp:sp>
    <dsp:sp modelId="{311F636E-8E81-A048-AB20-6CBF0950C822}">
      <dsp:nvSpPr>
        <dsp:cNvPr id="0" name=""/>
        <dsp:cNvSpPr/>
      </dsp:nvSpPr>
      <dsp:spPr>
        <a:xfrm>
          <a:off x="4544921" y="2136864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Direct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2144369"/>
        <a:ext cx="1309005" cy="241238"/>
      </dsp:txXfrm>
    </dsp:sp>
    <dsp:sp modelId="{7D75A7F7-DE69-8A41-B04E-A93C335B0374}">
      <dsp:nvSpPr>
        <dsp:cNvPr id="0" name=""/>
        <dsp:cNvSpPr/>
      </dsp:nvSpPr>
      <dsp:spPr>
        <a:xfrm rot="18584267">
          <a:off x="5811099" y="2137011"/>
          <a:ext cx="320673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320673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963419" y="2133676"/>
        <a:ext cx="16033" cy="16033"/>
      </dsp:txXfrm>
    </dsp:sp>
    <dsp:sp modelId="{330AC8B1-DC94-6E42-8B06-269946BC7247}">
      <dsp:nvSpPr>
        <dsp:cNvPr id="0" name=""/>
        <dsp:cNvSpPr/>
      </dsp:nvSpPr>
      <dsp:spPr>
        <a:xfrm>
          <a:off x="6073935" y="1842850"/>
          <a:ext cx="930361" cy="35109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Loop</a:t>
          </a:r>
          <a:r>
            <a:rPr lang="zh-CN" altLang="en-US" sz="1400" kern="1200" dirty="0" smtClean="0">
              <a:latin typeface="+mj-ea"/>
              <a:ea typeface="+mj-ea"/>
            </a:rPr>
            <a:t> </a:t>
          </a:r>
          <a:r>
            <a:rPr lang="en-US" altLang="zh-CN" sz="1400" kern="1200" dirty="0" smtClean="0">
              <a:latin typeface="+mj-ea"/>
              <a:ea typeface="+mj-ea"/>
            </a:rPr>
            <a:t>&amp;</a:t>
          </a:r>
          <a:r>
            <a:rPr lang="zh-CN" altLang="en-US" sz="1400" kern="1200" dirty="0" smtClean="0">
              <a:latin typeface="+mj-ea"/>
              <a:ea typeface="+mj-ea"/>
            </a:rPr>
            <a:t> </a:t>
          </a:r>
          <a:r>
            <a:rPr lang="en-US" altLang="zh-CN" sz="1400" kern="1200" dirty="0" smtClean="0">
              <a:latin typeface="+mj-ea"/>
              <a:ea typeface="+mj-ea"/>
            </a:rPr>
            <a:t>Yield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6084218" y="1853133"/>
        <a:ext cx="909795" cy="330527"/>
      </dsp:txXfrm>
    </dsp:sp>
    <dsp:sp modelId="{4C8250CC-627D-7749-A9DC-B8908419FD3C}">
      <dsp:nvSpPr>
        <dsp:cNvPr id="0" name=""/>
        <dsp:cNvSpPr/>
      </dsp:nvSpPr>
      <dsp:spPr>
        <a:xfrm rot="3315247">
          <a:off x="5791593" y="2408082"/>
          <a:ext cx="35968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35968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962444" y="2403771"/>
        <a:ext cx="17984" cy="17984"/>
      </dsp:txXfrm>
    </dsp:sp>
    <dsp:sp modelId="{BE803C61-9798-F24D-AABD-64CB9199520E}">
      <dsp:nvSpPr>
        <dsp:cNvPr id="0" name=""/>
        <dsp:cNvSpPr/>
      </dsp:nvSpPr>
      <dsp:spPr>
        <a:xfrm>
          <a:off x="6073935" y="2433950"/>
          <a:ext cx="715107" cy="25317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Sleep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6081350" y="2441365"/>
        <a:ext cx="700277" cy="238346"/>
      </dsp:txXfrm>
    </dsp:sp>
    <dsp:sp modelId="{172289E6-D5BC-8D49-A9F1-3DBC3E4AB6FC}">
      <dsp:nvSpPr>
        <dsp:cNvPr id="0" name=""/>
        <dsp:cNvSpPr/>
      </dsp:nvSpPr>
      <dsp:spPr>
        <a:xfrm rot="19183599">
          <a:off x="6757199" y="2469013"/>
          <a:ext cx="268685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68685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884825" y="2466977"/>
        <a:ext cx="13434" cy="13434"/>
      </dsp:txXfrm>
    </dsp:sp>
    <dsp:sp modelId="{012BE09E-126A-3747-A3FF-2EDD083D311C}">
      <dsp:nvSpPr>
        <dsp:cNvPr id="0" name=""/>
        <dsp:cNvSpPr/>
      </dsp:nvSpPr>
      <dsp:spPr>
        <a:xfrm>
          <a:off x="6994042" y="2232381"/>
          <a:ext cx="1256949" cy="30893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Dirty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7003090" y="2241429"/>
        <a:ext cx="1238853" cy="290842"/>
      </dsp:txXfrm>
    </dsp:sp>
    <dsp:sp modelId="{6383AFE8-A888-FA4E-9D90-390957940A7D}">
      <dsp:nvSpPr>
        <dsp:cNvPr id="0" name=""/>
        <dsp:cNvSpPr/>
      </dsp:nvSpPr>
      <dsp:spPr>
        <a:xfrm rot="2416401">
          <a:off x="6757199" y="2642701"/>
          <a:ext cx="268685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68685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884825" y="2640665"/>
        <a:ext cx="13434" cy="13434"/>
      </dsp:txXfrm>
    </dsp:sp>
    <dsp:sp modelId="{0717278A-25C4-4345-8C47-8F9608E685AD}">
      <dsp:nvSpPr>
        <dsp:cNvPr id="0" name=""/>
        <dsp:cNvSpPr/>
      </dsp:nvSpPr>
      <dsp:spPr>
        <a:xfrm>
          <a:off x="6994042" y="2579757"/>
          <a:ext cx="1256949" cy="30893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Congestion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7003090" y="2588805"/>
        <a:ext cx="1238853" cy="290842"/>
      </dsp:txXfrm>
    </dsp:sp>
    <dsp:sp modelId="{773563E0-4567-264B-99DF-8B2CA52A1A98}">
      <dsp:nvSpPr>
        <dsp:cNvPr id="0" name=""/>
        <dsp:cNvSpPr/>
      </dsp:nvSpPr>
      <dsp:spPr>
        <a:xfrm rot="2142401">
          <a:off x="4316194" y="2481321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2479691"/>
        <a:ext cx="12622" cy="12622"/>
      </dsp:txXfrm>
    </dsp:sp>
    <dsp:sp modelId="{D7AAD3C3-D36A-674A-B27C-A83F5BF7C40C}">
      <dsp:nvSpPr>
        <dsp:cNvPr id="0" name=""/>
        <dsp:cNvSpPr/>
      </dsp:nvSpPr>
      <dsp:spPr>
        <a:xfrm>
          <a:off x="4544921" y="2431549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Background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2439054"/>
        <a:ext cx="1309005" cy="241238"/>
      </dsp:txXfrm>
    </dsp:sp>
    <dsp:sp modelId="{B47C4939-F879-8343-8157-E8C2E5FC4866}">
      <dsp:nvSpPr>
        <dsp:cNvPr id="0" name=""/>
        <dsp:cNvSpPr/>
      </dsp:nvSpPr>
      <dsp:spPr>
        <a:xfrm rot="4288894">
          <a:off x="2564375" y="2985696"/>
          <a:ext cx="645442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645442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870960" y="2974241"/>
        <a:ext cx="32272" cy="32272"/>
      </dsp:txXfrm>
    </dsp:sp>
    <dsp:sp modelId="{EA92337D-1F8D-EC49-882C-02A467BB1CCC}">
      <dsp:nvSpPr>
        <dsp:cNvPr id="0" name=""/>
        <dsp:cNvSpPr/>
      </dsp:nvSpPr>
      <dsp:spPr>
        <a:xfrm>
          <a:off x="2989596" y="3168264"/>
          <a:ext cx="1350326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THP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2997101" y="3175769"/>
        <a:ext cx="1335316" cy="241238"/>
      </dsp:txXfrm>
    </dsp:sp>
    <dsp:sp modelId="{5720EB32-44F0-0C42-A1D7-4C4921621B02}">
      <dsp:nvSpPr>
        <dsp:cNvPr id="0" name=""/>
        <dsp:cNvSpPr/>
      </dsp:nvSpPr>
      <dsp:spPr>
        <a:xfrm rot="17692822">
          <a:off x="4198796" y="3070693"/>
          <a:ext cx="487251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487251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0241" y="3063192"/>
        <a:ext cx="24362" cy="24362"/>
      </dsp:txXfrm>
    </dsp:sp>
    <dsp:sp modelId="{3421AD3B-FB62-3C49-A61F-2AD583E68F4A}">
      <dsp:nvSpPr>
        <dsp:cNvPr id="0" name=""/>
        <dsp:cNvSpPr/>
      </dsp:nvSpPr>
      <dsp:spPr>
        <a:xfrm>
          <a:off x="4544921" y="2726235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Zero</a:t>
          </a:r>
          <a:r>
            <a:rPr lang="zh-CN" altLang="en-US" sz="1400" kern="1200" dirty="0" smtClean="0">
              <a:latin typeface="+mj-ea"/>
              <a:ea typeface="+mj-ea"/>
            </a:rPr>
            <a:t> </a:t>
          </a:r>
          <a:r>
            <a:rPr lang="en-US" altLang="zh-CN" sz="1400" kern="1200" dirty="0" smtClean="0">
              <a:latin typeface="+mj-ea"/>
              <a:ea typeface="+mj-ea"/>
            </a:rPr>
            <a:t>out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2733740"/>
        <a:ext cx="1309005" cy="241238"/>
      </dsp:txXfrm>
    </dsp:sp>
    <dsp:sp modelId="{130BFA1D-6F30-9A41-88A0-D350D4DE80D7}">
      <dsp:nvSpPr>
        <dsp:cNvPr id="0" name=""/>
        <dsp:cNvSpPr/>
      </dsp:nvSpPr>
      <dsp:spPr>
        <a:xfrm rot="19457599">
          <a:off x="4316194" y="3218035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3216405"/>
        <a:ext cx="12622" cy="12622"/>
      </dsp:txXfrm>
    </dsp:sp>
    <dsp:sp modelId="{A92BEC74-E92C-9140-9719-E18A01D0BB88}">
      <dsp:nvSpPr>
        <dsp:cNvPr id="0" name=""/>
        <dsp:cNvSpPr/>
      </dsp:nvSpPr>
      <dsp:spPr>
        <a:xfrm>
          <a:off x="4544921" y="3020921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COW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3028426"/>
        <a:ext cx="1309005" cy="241238"/>
      </dsp:txXfrm>
    </dsp:sp>
    <dsp:sp modelId="{5AC450E3-6386-AC4B-8094-DDA0CE3F42C9}">
      <dsp:nvSpPr>
        <dsp:cNvPr id="0" name=""/>
        <dsp:cNvSpPr/>
      </dsp:nvSpPr>
      <dsp:spPr>
        <a:xfrm rot="2142401">
          <a:off x="4316194" y="3365378"/>
          <a:ext cx="252456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252456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6111" y="3363748"/>
        <a:ext cx="12622" cy="12622"/>
      </dsp:txXfrm>
    </dsp:sp>
    <dsp:sp modelId="{A152C770-186D-9B4A-B80C-872A6C535C8A}">
      <dsp:nvSpPr>
        <dsp:cNvPr id="0" name=""/>
        <dsp:cNvSpPr/>
      </dsp:nvSpPr>
      <dsp:spPr>
        <a:xfrm>
          <a:off x="4544921" y="3315607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Split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3323112"/>
        <a:ext cx="1309005" cy="241238"/>
      </dsp:txXfrm>
    </dsp:sp>
    <dsp:sp modelId="{CDFF4463-3D43-9847-83C6-2A0F73EBB006}">
      <dsp:nvSpPr>
        <dsp:cNvPr id="0" name=""/>
        <dsp:cNvSpPr/>
      </dsp:nvSpPr>
      <dsp:spPr>
        <a:xfrm rot="3907178">
          <a:off x="4198796" y="3512721"/>
          <a:ext cx="487251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487251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30241" y="3505221"/>
        <a:ext cx="24362" cy="24362"/>
      </dsp:txXfrm>
    </dsp:sp>
    <dsp:sp modelId="{81ED5450-DFB0-354B-A75F-D012CC82B152}">
      <dsp:nvSpPr>
        <dsp:cNvPr id="0" name=""/>
        <dsp:cNvSpPr/>
      </dsp:nvSpPr>
      <dsp:spPr>
        <a:xfrm>
          <a:off x="4544921" y="3610292"/>
          <a:ext cx="1324015" cy="25624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Collapse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4552426" y="3617797"/>
        <a:ext cx="1309005" cy="241238"/>
      </dsp:txXfrm>
    </dsp:sp>
    <dsp:sp modelId="{1363C55E-F69D-9749-BF6D-B16B5DDD90EA}">
      <dsp:nvSpPr>
        <dsp:cNvPr id="0" name=""/>
        <dsp:cNvSpPr/>
      </dsp:nvSpPr>
      <dsp:spPr>
        <a:xfrm rot="4725297">
          <a:off x="2361474" y="3195217"/>
          <a:ext cx="1051245" cy="9362"/>
        </a:xfrm>
        <a:custGeom>
          <a:avLst/>
          <a:gdLst/>
          <a:ahLst/>
          <a:cxnLst/>
          <a:rect l="0" t="0" r="0" b="0"/>
          <a:pathLst>
            <a:path>
              <a:moveTo>
                <a:pt x="0" y="4681"/>
              </a:moveTo>
              <a:lnTo>
                <a:pt x="1051245" y="46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860815" y="3173617"/>
        <a:ext cx="52562" cy="52562"/>
      </dsp:txXfrm>
    </dsp:sp>
    <dsp:sp modelId="{0914A5AE-DB9D-0444-92A4-0DAFAB8603D7}">
      <dsp:nvSpPr>
        <dsp:cNvPr id="0" name=""/>
        <dsp:cNvSpPr/>
      </dsp:nvSpPr>
      <dsp:spPr>
        <a:xfrm>
          <a:off x="2989596" y="3462949"/>
          <a:ext cx="1350326" cy="50496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j-ea"/>
              <a:ea typeface="+mj-ea"/>
            </a:rPr>
            <a:t>Lock</a:t>
          </a:r>
          <a:r>
            <a:rPr lang="zh-CN" altLang="en-US" sz="1400" kern="1200" dirty="0" smtClean="0">
              <a:latin typeface="+mj-ea"/>
              <a:ea typeface="+mj-ea"/>
            </a:rPr>
            <a:t> </a:t>
          </a:r>
          <a:r>
            <a:rPr lang="en-US" altLang="zh-CN" sz="1400" kern="1200" dirty="0" smtClean="0">
              <a:latin typeface="+mj-ea"/>
              <a:ea typeface="+mj-ea"/>
            </a:rPr>
            <a:t>contention</a:t>
          </a:r>
          <a:endParaRPr lang="zh-CN" altLang="en-US" sz="1400" kern="1200" dirty="0">
            <a:latin typeface="+mj-ea"/>
            <a:ea typeface="+mj-ea"/>
          </a:endParaRPr>
        </a:p>
      </dsp:txBody>
      <dsp:txXfrm>
        <a:off x="3004386" y="3477739"/>
        <a:ext cx="1320746" cy="47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1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97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1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9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81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9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30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93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4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D3A-C9E8-DE4B-AB41-0550C99ED94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095F-FCAA-994B-B6A0-2B070EB88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0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doc/blob/master/share/system_memory_qos_challenge.pdf" TargetMode="External"/><Relationship Id="rId3" Type="http://schemas.openxmlformats.org/officeDocument/2006/relationships/hyperlink" Target="https://mp.weixin.qq.com/s/N5fdBiu72rIu7zRHMpf-u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Isolation &amp; QoS In </a:t>
            </a:r>
            <a:r>
              <a:rPr kumimoji="1" lang="en-US" altLang="zh-CN" dirty="0" err="1" smtClean="0"/>
              <a:t>PaaS</a:t>
            </a:r>
            <a:r>
              <a:rPr kumimoji="1" lang="en-US" altLang="zh-CN" dirty="0" smtClean="0"/>
              <a:t> Cloud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r>
              <a:rPr kumimoji="1" lang="en-US" altLang="zh-CN" smtClean="0"/>
              <a:t>CLSF </a:t>
            </a:r>
            <a:r>
              <a:rPr kumimoji="1" lang="en-US" altLang="zh-CN" smtClean="0"/>
              <a:t>Open </a:t>
            </a:r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Oliver Yang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oliveryang.net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018 10.11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2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Performance Isolation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Hardware Resource Contention</a:t>
            </a:r>
          </a:p>
          <a:p>
            <a:pPr lvl="1"/>
            <a:r>
              <a:rPr kumimoji="1" lang="en-US" altLang="zh-CN" dirty="0" smtClean="0"/>
              <a:t>Intel RDT, SRIOV, NVME WRR</a:t>
            </a:r>
          </a:p>
          <a:p>
            <a:pPr lvl="1"/>
            <a:r>
              <a:rPr kumimoji="1" lang="en-US" altLang="zh-CN" dirty="0" smtClean="0"/>
              <a:t>Flexibility (Static vs. Dynamic)</a:t>
            </a:r>
          </a:p>
          <a:p>
            <a:pPr lvl="1"/>
            <a:r>
              <a:rPr kumimoji="1" lang="en-US" altLang="zh-CN" dirty="0" smtClean="0"/>
              <a:t>Fine granularity</a:t>
            </a:r>
          </a:p>
          <a:p>
            <a:r>
              <a:rPr kumimoji="1" lang="en-US" altLang="zh-CN" dirty="0" smtClean="0"/>
              <a:t>Lack of latency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ound support</a:t>
            </a:r>
          </a:p>
          <a:p>
            <a:pPr lvl="1"/>
            <a:r>
              <a:rPr kumimoji="1" lang="en-US" altLang="zh-CN" dirty="0" smtClean="0"/>
              <a:t>Share, Weight, Quota caused latency problems</a:t>
            </a:r>
          </a:p>
          <a:p>
            <a:pPr lvl="1"/>
            <a:r>
              <a:rPr kumimoji="1" lang="en-US" altLang="zh-CN" dirty="0" smtClean="0"/>
              <a:t>Scheduling: preempt latency</a:t>
            </a:r>
          </a:p>
          <a:p>
            <a:pPr lvl="1"/>
            <a:r>
              <a:rPr kumimoji="1" lang="en-US" altLang="zh-CN" dirty="0" smtClean="0"/>
              <a:t>Memory: slow path</a:t>
            </a:r>
          </a:p>
          <a:p>
            <a:pPr lvl="1"/>
            <a:r>
              <a:rPr kumimoji="1" lang="en-US" altLang="zh-CN" dirty="0" smtClean="0"/>
              <a:t>IO: sync </a:t>
            </a:r>
            <a:r>
              <a:rPr kumimoji="1" lang="en-US" altLang="zh-CN" dirty="0" err="1" smtClean="0"/>
              <a:t>io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24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Resource Utilization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Deployment density &amp; scalability</a:t>
            </a:r>
          </a:p>
          <a:p>
            <a:pPr lvl="1"/>
            <a:r>
              <a:rPr kumimoji="1" lang="en-US" altLang="zh-CN" dirty="0" smtClean="0"/>
              <a:t>Partitioning vs. Sharing</a:t>
            </a:r>
          </a:p>
          <a:p>
            <a:pPr lvl="1"/>
            <a:r>
              <a:rPr kumimoji="1" lang="en-US" altLang="zh-CN" dirty="0" smtClean="0"/>
              <a:t>Small resource footprint</a:t>
            </a:r>
          </a:p>
          <a:p>
            <a:r>
              <a:rPr kumimoji="1" lang="en-US" altLang="zh-CN" dirty="0" smtClean="0"/>
              <a:t>QoS Classes &amp; SLA</a:t>
            </a:r>
          </a:p>
          <a:p>
            <a:pPr lvl="1"/>
            <a:r>
              <a:rPr kumimoji="1" lang="en-US" altLang="zh-CN" dirty="0" smtClean="0"/>
              <a:t>Kubernetes: Guaranteed, Burstable, </a:t>
            </a:r>
            <a:r>
              <a:rPr kumimoji="1" lang="en-US" altLang="zh-CN" dirty="0" err="1" smtClean="0"/>
              <a:t>Besteffort</a:t>
            </a:r>
            <a:endParaRPr kumimoji="1" lang="en-US" altLang="zh-CN" dirty="0" smtClean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esource reclamation &amp; QoS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906702" y="4805510"/>
            <a:ext cx="5873518" cy="1888157"/>
            <a:chOff x="722932" y="2036541"/>
            <a:chExt cx="6602851" cy="3338059"/>
          </a:xfrm>
        </p:grpSpPr>
        <p:pic>
          <p:nvPicPr>
            <p:cNvPr id="5" name="图片 4" descr="resource_reclama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32" y="2036541"/>
              <a:ext cx="6602851" cy="321740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22932" y="5066823"/>
              <a:ext cx="5663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/>
                  </a:solidFill>
                </a:rPr>
                <a:t>Paper: Large</a:t>
              </a:r>
              <a:r>
                <a:rPr lang="en-US" altLang="zh-CN" sz="1400" dirty="0">
                  <a:solidFill>
                    <a:schemeClr val="tx1"/>
                  </a:solidFill>
                </a:rPr>
                <a:t>-scale cluster management at Google with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Borg - EuroSys 2015  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0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System memory QoS Challenges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Colocation in </a:t>
            </a:r>
            <a:r>
              <a:rPr kumimoji="1" lang="en-US" altLang="zh-CN" dirty="0" err="1" smtClean="0">
                <a:hlinkClick r:id="rId3"/>
              </a:rPr>
              <a:t>Alibaba</a:t>
            </a:r>
            <a:r>
              <a:rPr kumimoji="1" lang="en-US" altLang="zh-CN" dirty="0" smtClean="0">
                <a:hlinkClick r:id="rId3"/>
              </a:rPr>
              <a:t> Private Cloud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6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86054"/>
            <a:ext cx="9144000" cy="678873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9927" y="0"/>
            <a:ext cx="374073" cy="6179128"/>
          </a:xfrm>
          <a:prstGeom prst="rect">
            <a:avLst/>
          </a:prstGeom>
          <a:solidFill>
            <a:srgbClr val="009EE0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9927" y="6179127"/>
            <a:ext cx="374073" cy="678873"/>
          </a:xfrm>
          <a:prstGeom prst="rect">
            <a:avLst/>
          </a:prstGeom>
          <a:solidFill>
            <a:srgbClr val="008FC9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474" y="270334"/>
            <a:ext cx="7422011" cy="469666"/>
          </a:xfrm>
          <a:prstGeom prst="rect">
            <a:avLst/>
          </a:prstGeom>
        </p:spPr>
        <p:txBody>
          <a:bodyPr wrap="square" lIns="38405" tIns="19202" rIns="38405" bIns="19202">
            <a:spAutoFit/>
          </a:bodyPr>
          <a:lstStyle/>
          <a:p>
            <a:pPr algn="l" hangingPunct="1"/>
            <a:r>
              <a:rPr lang="en-US" altLang="zh-CN" sz="2800" b="1" dirty="0" smtClean="0">
                <a:solidFill>
                  <a:srgbClr val="00B0F0"/>
                </a:solidFill>
                <a:ea typeface="Arial" charset="0"/>
                <a:cs typeface="Arial" charset="0"/>
              </a:rPr>
              <a:t>Performance Isolation - Direct Memory Access </a:t>
            </a:r>
            <a:endParaRPr lang="en-US" altLang="zh-CN" sz="2800" b="1" dirty="0">
              <a:solidFill>
                <a:srgbClr val="00B0F0"/>
              </a:solidFill>
              <a:ea typeface="Arial" charset="0"/>
              <a:cs typeface="Arial" charset="0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11413"/>
              </p:ext>
            </p:extLst>
          </p:nvPr>
        </p:nvGraphicFramePr>
        <p:xfrm>
          <a:off x="1257300" y="173155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503476" y="1178921"/>
            <a:ext cx="7886700" cy="4351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/>
              <a:t>Problem: Hardware resource contention</a:t>
            </a:r>
            <a:endParaRPr kumimoji="1" lang="en-US" altLang="zh-CN" sz="1600" dirty="0" smtClean="0"/>
          </a:p>
          <a:p>
            <a:r>
              <a:rPr kumimoji="1" lang="en-US" altLang="zh-CN" sz="2000" dirty="0" smtClean="0"/>
              <a:t>Analysis: CPU PMU counters</a:t>
            </a:r>
          </a:p>
          <a:p>
            <a:r>
              <a:rPr kumimoji="1" lang="en-US" altLang="zh-CN" sz="2000" dirty="0"/>
              <a:t>Solution: Hardware &amp; software work </a:t>
            </a:r>
            <a:r>
              <a:rPr kumimoji="1" lang="en-US" altLang="zh-CN" sz="2000" dirty="0" smtClean="0"/>
              <a:t>together</a:t>
            </a:r>
          </a:p>
          <a:p>
            <a:pPr lvl="1"/>
            <a:r>
              <a:rPr kumimoji="1" lang="en-US" altLang="zh-CN" sz="1600" dirty="0" smtClean="0"/>
              <a:t>Intel RDT (CAT/MBA)</a:t>
            </a:r>
          </a:p>
          <a:p>
            <a:pPr lvl="1"/>
            <a:r>
              <a:rPr kumimoji="1" lang="en-US" altLang="zh-CN" sz="1600" dirty="0" smtClean="0"/>
              <a:t>Software memory access pattern optimization</a:t>
            </a:r>
          </a:p>
          <a:p>
            <a:pPr lvl="2"/>
            <a:r>
              <a:rPr kumimoji="1" lang="en-US" altLang="zh-CN" sz="1400" dirty="0" smtClean="0"/>
              <a:t>TLB/Cache/Memory(NUMA)</a:t>
            </a:r>
          </a:p>
          <a:p>
            <a:endParaRPr kumimoji="1" lang="en-US" altLang="zh-CN" sz="2000" dirty="0" smtClean="0"/>
          </a:p>
          <a:p>
            <a:endParaRPr kumimoji="1" lang="en-US" altLang="zh-CN" sz="800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48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70"/>
    </mc:Choice>
    <mc:Fallback xmlns="">
      <p:transition xmlns:p14="http://schemas.microsoft.com/office/powerpoint/2010/main" spd="slow" advTm="793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numa-imc-iio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00" y="931461"/>
            <a:ext cx="3557276" cy="2147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6054"/>
            <a:ext cx="9144000" cy="678873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9927" y="0"/>
            <a:ext cx="374073" cy="6179128"/>
          </a:xfrm>
          <a:prstGeom prst="rect">
            <a:avLst/>
          </a:prstGeom>
          <a:solidFill>
            <a:srgbClr val="009EE0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9927" y="6179127"/>
            <a:ext cx="374073" cy="678873"/>
          </a:xfrm>
          <a:prstGeom prst="rect">
            <a:avLst/>
          </a:prstGeom>
          <a:solidFill>
            <a:srgbClr val="008FC9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474" y="270334"/>
            <a:ext cx="7316181" cy="469666"/>
          </a:xfrm>
          <a:prstGeom prst="rect">
            <a:avLst/>
          </a:prstGeom>
        </p:spPr>
        <p:txBody>
          <a:bodyPr wrap="square" lIns="38405" tIns="19202" rIns="38405" bIns="19202">
            <a:spAutoFit/>
          </a:bodyPr>
          <a:lstStyle/>
          <a:p>
            <a:pPr algn="l" hangingPunct="1"/>
            <a:r>
              <a:rPr lang="mr-IN" altLang="zh-CN" sz="2800" b="1" dirty="0" smtClean="0">
                <a:solidFill>
                  <a:srgbClr val="00B0F0"/>
                </a:solidFill>
                <a:cs typeface="Arial" charset="0"/>
              </a:rPr>
              <a:t>Perf Metrics For Direct Memory Access</a:t>
            </a:r>
            <a:endParaRPr lang="en-US" altLang="zh-CN" sz="2800" b="1" dirty="0">
              <a:solidFill>
                <a:srgbClr val="00B0F0"/>
              </a:solidFill>
              <a:cs typeface="Arial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55876" y="1331321"/>
            <a:ext cx="7886700" cy="4351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marL="45719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94328167"/>
              </p:ext>
            </p:extLst>
          </p:nvPr>
        </p:nvGraphicFramePr>
        <p:xfrm>
          <a:off x="350606" y="1081759"/>
          <a:ext cx="4602958" cy="458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图片 9" descr="numa-imc-iio-smb-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64" y="3210003"/>
            <a:ext cx="3436612" cy="26763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0607" y="5670901"/>
            <a:ext cx="460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 smtClean="0"/>
              <a:t>Notes: Some metrics have performance overheads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38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98"/>
    </mc:Choice>
    <mc:Fallback xmlns="">
      <p:transition xmlns:p14="http://schemas.microsoft.com/office/powerpoint/2010/main" spd="slow" advTm="605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86054"/>
            <a:ext cx="9144000" cy="678873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9927" y="0"/>
            <a:ext cx="374073" cy="6179128"/>
          </a:xfrm>
          <a:prstGeom prst="rect">
            <a:avLst/>
          </a:prstGeom>
          <a:solidFill>
            <a:srgbClr val="009EE0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9927" y="6179127"/>
            <a:ext cx="374073" cy="678873"/>
          </a:xfrm>
          <a:prstGeom prst="rect">
            <a:avLst/>
          </a:prstGeom>
          <a:solidFill>
            <a:srgbClr val="008FC9"/>
          </a:solidFill>
          <a:ln w="12700" cap="flat">
            <a:noFill/>
            <a:miter lim="400000"/>
          </a:ln>
          <a:effectLst>
            <a:outerShdw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1336" tIns="21336" rIns="21336" bIns="21336" numCol="1" spcCol="16002" rtlCol="0" anchor="ctr">
            <a:noAutofit/>
          </a:bodyPr>
          <a:lstStyle/>
          <a:p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474" y="270334"/>
            <a:ext cx="7422011" cy="469666"/>
          </a:xfrm>
          <a:prstGeom prst="rect">
            <a:avLst/>
          </a:prstGeom>
        </p:spPr>
        <p:txBody>
          <a:bodyPr wrap="square" lIns="38405" tIns="19202" rIns="38405" bIns="19202">
            <a:spAutoFit/>
          </a:bodyPr>
          <a:lstStyle/>
          <a:p>
            <a:pPr algn="l" hangingPunct="1"/>
            <a:r>
              <a:rPr lang="en-US" altLang="zh-CN" sz="2800" b="1" dirty="0" smtClean="0">
                <a:solidFill>
                  <a:srgbClr val="00B0F0"/>
                </a:solidFill>
                <a:ea typeface="Arial" charset="0"/>
                <a:cs typeface="Arial" charset="0"/>
              </a:rPr>
              <a:t>Performance Isolation </a:t>
            </a:r>
            <a:r>
              <a:rPr lang="mr-IN" altLang="zh-CN" sz="2800" b="1" dirty="0" smtClean="0">
                <a:solidFill>
                  <a:srgbClr val="00B0F0"/>
                </a:solidFill>
                <a:ea typeface="Arial" charset="0"/>
                <a:cs typeface="Arial" charset="0"/>
              </a:rPr>
              <a:t>-</a:t>
            </a:r>
            <a:r>
              <a:rPr lang="en-US" altLang="zh-CN" sz="2800" b="1" dirty="0" smtClean="0">
                <a:solidFill>
                  <a:srgbClr val="00B0F0"/>
                </a:solidFill>
                <a:ea typeface="Arial" charset="0"/>
                <a:cs typeface="Arial" charset="0"/>
              </a:rPr>
              <a:t> On Demand Paging</a:t>
            </a:r>
            <a:endParaRPr lang="en-US" altLang="zh-CN" sz="2800" b="1" dirty="0">
              <a:solidFill>
                <a:srgbClr val="00B0F0"/>
              </a:solidFill>
              <a:ea typeface="Arial" charset="0"/>
              <a:cs typeface="Arial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85887" y="1153853"/>
            <a:ext cx="7886700" cy="3729714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/>
              <a:t>Problem: Overheads from </a:t>
            </a:r>
            <a:r>
              <a:rPr kumimoji="1" lang="en-US" altLang="zh-CN" sz="2000" dirty="0"/>
              <a:t>k</a:t>
            </a:r>
            <a:r>
              <a:rPr kumimoji="1" lang="en-US" altLang="zh-CN" sz="2000" dirty="0" smtClean="0"/>
              <a:t>ernel paging mechanism</a:t>
            </a:r>
          </a:p>
          <a:p>
            <a:r>
              <a:rPr kumimoji="1" lang="en-US" altLang="zh-CN" sz="2000" dirty="0" smtClean="0"/>
              <a:t>Analysis: Kernel counters and dynamic tracing</a:t>
            </a:r>
          </a:p>
          <a:p>
            <a:r>
              <a:rPr kumimoji="1" lang="en-US" altLang="zh-CN" sz="2000" dirty="0" smtClean="0"/>
              <a:t>Solutions: Avoid </a:t>
            </a:r>
            <a:r>
              <a:rPr kumimoji="1" lang="en-US" altLang="zh-CN" sz="2000" dirty="0"/>
              <a:t>running into slow </a:t>
            </a:r>
            <a:r>
              <a:rPr kumimoji="1" lang="en-US" altLang="zh-CN" sz="2000" dirty="0" smtClean="0"/>
              <a:t>path</a:t>
            </a:r>
          </a:p>
          <a:p>
            <a:pPr lvl="1"/>
            <a:r>
              <a:rPr kumimoji="1" lang="en-US" altLang="zh-CN" sz="1600" dirty="0" smtClean="0"/>
              <a:t>Warm up and lock the pages</a:t>
            </a:r>
            <a:endParaRPr kumimoji="1" lang="en-US" altLang="zh-CN" sz="1600" dirty="0"/>
          </a:p>
          <a:p>
            <a:pPr lvl="1"/>
            <a:r>
              <a:rPr kumimoji="1" lang="en-US" altLang="zh-CN" sz="1600" dirty="0" smtClean="0"/>
              <a:t>Increase min_free_kbytes vs. memory utilization</a:t>
            </a:r>
          </a:p>
          <a:p>
            <a:pPr lvl="1"/>
            <a:r>
              <a:rPr kumimoji="1" lang="en-US" altLang="zh-CN" sz="1600" dirty="0" smtClean="0"/>
              <a:t>Google patch: per-memcg kswapd</a:t>
            </a:r>
            <a:r>
              <a:rPr kumimoji="1" lang="mr-IN" altLang="zh-CN" sz="1600" dirty="0" smtClean="0"/>
              <a:t> </a:t>
            </a:r>
            <a:r>
              <a:rPr kumimoji="1" lang="en-US" altLang="zh-CN" sz="1600" dirty="0" smtClean="0"/>
              <a:t>(incomplete &amp; need more enhancements) </a:t>
            </a:r>
          </a:p>
          <a:p>
            <a:pPr lvl="1"/>
            <a:endParaRPr kumimoji="1" lang="en-US" altLang="zh-CN" dirty="0" smtClean="0"/>
          </a:p>
          <a:p>
            <a:pPr marL="457190" lvl="1" indent="0">
              <a:buNone/>
            </a:pPr>
            <a:endParaRPr kumimoji="1" lang="en-US" altLang="zh-CN" dirty="0" smtClean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225056"/>
              </p:ext>
            </p:extLst>
          </p:nvPr>
        </p:nvGraphicFramePr>
        <p:xfrm>
          <a:off x="503473" y="2210554"/>
          <a:ext cx="8256893" cy="492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74"/>
    </mc:Choice>
    <mc:Fallback xmlns="">
      <p:transition xmlns:p14="http://schemas.microsoft.com/office/powerpoint/2010/main" spd="slow" advTm="919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Machine</a:t>
            </a:r>
          </a:p>
          <a:p>
            <a:pPr lvl="1"/>
            <a:r>
              <a:rPr kumimoji="1" lang="en-US" altLang="zh-CN" dirty="0" smtClean="0"/>
              <a:t>Virtualization (</a:t>
            </a:r>
            <a:r>
              <a:rPr kumimoji="1" lang="en-US" altLang="zh-CN" dirty="0" err="1" smtClean="0"/>
              <a:t>Xen</a:t>
            </a:r>
            <a:r>
              <a:rPr kumimoji="1" lang="en-US" altLang="zh-CN" dirty="0" smtClean="0"/>
              <a:t>, KVM, Container)</a:t>
            </a:r>
          </a:p>
          <a:p>
            <a:pPr lvl="1"/>
            <a:r>
              <a:rPr kumimoji="1" lang="en-US" altLang="zh-CN" dirty="0" smtClean="0"/>
              <a:t>Service consolidation</a:t>
            </a:r>
          </a:p>
          <a:p>
            <a:r>
              <a:rPr kumimoji="1" lang="en-US" altLang="zh-CN" dirty="0" smtClean="0"/>
              <a:t>Application</a:t>
            </a:r>
          </a:p>
          <a:p>
            <a:pPr lvl="1"/>
            <a:r>
              <a:rPr kumimoji="1" lang="en-US" altLang="zh-CN" dirty="0" smtClean="0"/>
              <a:t>Docker</a:t>
            </a:r>
          </a:p>
          <a:p>
            <a:pPr lvl="1"/>
            <a:r>
              <a:rPr kumimoji="1" lang="en-US" altLang="zh-CN" dirty="0" smtClean="0"/>
              <a:t>Colocation</a:t>
            </a:r>
          </a:p>
        </p:txBody>
      </p:sp>
    </p:spTree>
    <p:extLst>
      <p:ext uri="{BB962C8B-B14F-4D97-AF65-F5344CB8AC3E}">
        <p14:creationId xmlns:p14="http://schemas.microsoft.com/office/powerpoint/2010/main" val="330832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Colocation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Increase data center hardware utilization</a:t>
            </a:r>
          </a:p>
          <a:p>
            <a:r>
              <a:rPr kumimoji="1" lang="en-US" altLang="zh-CN" sz="2400" dirty="0" smtClean="0"/>
              <a:t>Consolidate multiple workloads with acceptable QoS loss</a:t>
            </a:r>
          </a:p>
          <a:p>
            <a:pPr lvl="1"/>
            <a:r>
              <a:rPr kumimoji="1" lang="en-US" altLang="zh-CN" sz="1800" dirty="0" smtClean="0"/>
              <a:t>Borg/Kubernetes, VMware DRS etc.</a:t>
            </a:r>
          </a:p>
          <a:p>
            <a:r>
              <a:rPr kumimoji="1" lang="en-US" altLang="zh-CN" sz="2400" dirty="0" smtClean="0"/>
              <a:t>Challenge: Avoid contentions among multiple workloads</a:t>
            </a:r>
          </a:p>
          <a:p>
            <a:pPr lvl="1"/>
            <a:r>
              <a:rPr kumimoji="1" lang="en-US" altLang="zh-CN" sz="1800" dirty="0" smtClean="0"/>
              <a:t>Workload characterizations</a:t>
            </a:r>
          </a:p>
          <a:p>
            <a:pPr lvl="2"/>
            <a:r>
              <a:rPr kumimoji="1" lang="en-US" altLang="zh-CN" sz="1600" dirty="0" smtClean="0"/>
              <a:t>Resource model: Compute bound + IO bound</a:t>
            </a:r>
          </a:p>
          <a:p>
            <a:pPr lvl="2"/>
            <a:r>
              <a:rPr kumimoji="1" lang="en-US" altLang="zh-CN" sz="1600" dirty="0" smtClean="0"/>
              <a:t>Time sharing: Peak time + Off-peak time</a:t>
            </a:r>
          </a:p>
          <a:p>
            <a:pPr lvl="1"/>
            <a:r>
              <a:rPr kumimoji="1" lang="en-US" altLang="zh-CN" sz="1800" dirty="0" smtClean="0"/>
              <a:t>OS resource control &amp; isolation features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8-05-17 上午9.4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81" y="4408496"/>
            <a:ext cx="4588785" cy="19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Performance Jitters &amp; Causes </a:t>
            </a:r>
            <a:endParaRPr kumimoji="1" lang="zh-CN" altLang="en-US" dirty="0"/>
          </a:p>
        </p:txBody>
      </p:sp>
      <p:pic>
        <p:nvPicPr>
          <p:cNvPr id="5" name="内容占位符 2" descr="tail_latenc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b="6602"/>
          <a:stretch>
            <a:fillRect/>
          </a:stretch>
        </p:blipFill>
        <p:spPr>
          <a:xfrm>
            <a:off x="117591" y="1478126"/>
            <a:ext cx="4409579" cy="2432902"/>
          </a:xfrm>
        </p:spPr>
      </p:pic>
      <p:pic>
        <p:nvPicPr>
          <p:cNvPr id="6" name="图片 5" descr="屏幕快照 2018-05-05 下午3.19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79" y="4424128"/>
            <a:ext cx="2034650" cy="1721627"/>
          </a:xfrm>
          <a:prstGeom prst="rect">
            <a:avLst/>
          </a:prstGeom>
        </p:spPr>
      </p:pic>
      <p:pic>
        <p:nvPicPr>
          <p:cNvPr id="7" name="图片 6" descr="屏幕快照 2018-05-05 下午3.21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8" y="4400612"/>
            <a:ext cx="1787350" cy="1712877"/>
          </a:xfrm>
          <a:prstGeom prst="rect">
            <a:avLst/>
          </a:prstGeom>
        </p:spPr>
      </p:pic>
      <p:pic>
        <p:nvPicPr>
          <p:cNvPr id="8" name="图片 7" descr="屏幕快照 2018-05-05 下午3.22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69" y="4894448"/>
            <a:ext cx="1913914" cy="1068602"/>
          </a:xfrm>
          <a:prstGeom prst="rect">
            <a:avLst/>
          </a:prstGeom>
        </p:spPr>
      </p:pic>
      <p:pic>
        <p:nvPicPr>
          <p:cNvPr id="9" name="图片 8" descr="屏幕快照 2018-05-05 下午3.23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91" y="4404915"/>
            <a:ext cx="1857084" cy="14153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30" y="6019425"/>
            <a:ext cx="186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HW Resource Contentions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4429" y="6007667"/>
            <a:ext cx="186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Skewed Access Pattern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80753" y="5997554"/>
            <a:ext cx="186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Queuing Delays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48627" y="5997554"/>
            <a:ext cx="186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Background Activities</a:t>
            </a:r>
            <a:endParaRPr kumimoji="1" lang="zh-CN" altLang="en-US" sz="20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217020" y="1478126"/>
            <a:ext cx="4552907" cy="426362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System performance jitters RCA (Root Cause Analysis) can be </a:t>
            </a:r>
            <a:r>
              <a:rPr lang="en-US" altLang="zh-CN" sz="2000" dirty="0" smtClean="0"/>
              <a:t>very challenge</a:t>
            </a:r>
            <a:r>
              <a:rPr lang="mr-IN" altLang="zh-CN" sz="2000" dirty="0" smtClean="0"/>
              <a:t>…</a:t>
            </a:r>
            <a:endParaRPr lang="en-US" altLang="zh-CN" sz="2000" dirty="0"/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/>
              <a:t>Burst randomly</a:t>
            </a:r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/>
              <a:t>In a very short period</a:t>
            </a:r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/>
              <a:t>Reported/found very late</a:t>
            </a:r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/>
              <a:t>Always postmortem analysis</a:t>
            </a:r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/>
              <a:t>Without enough debug </a:t>
            </a:r>
            <a:r>
              <a:rPr lang="en-US" altLang="zh-CN" sz="1600" dirty="0" smtClean="0"/>
              <a:t>data</a:t>
            </a:r>
          </a:p>
          <a:p>
            <a:pPr marL="240030" lvl="4" indent="-240030">
              <a:buFont typeface="Arial"/>
              <a:buChar char="•"/>
            </a:pPr>
            <a:r>
              <a:rPr lang="en-US" altLang="zh-CN" sz="2000" dirty="0" smtClean="0"/>
              <a:t>Tradeoff between utilization and QoS</a:t>
            </a:r>
          </a:p>
          <a:p>
            <a:pPr marL="697220" lvl="5" indent="-240030">
              <a:buFont typeface="Arial"/>
              <a:buChar char="•"/>
            </a:pPr>
            <a:r>
              <a:rPr lang="en-US" altLang="zh-CN" sz="1600" dirty="0" smtClean="0"/>
              <a:t>Avoid jitters by resource isolations</a:t>
            </a:r>
            <a:endParaRPr lang="en-US" altLang="zh-CN" sz="1600" dirty="0"/>
          </a:p>
          <a:p>
            <a:pPr marL="723890" lvl="2" indent="-180975">
              <a:spcBef>
                <a:spcPts val="1000"/>
              </a:spcBef>
            </a:pPr>
            <a:endParaRPr kumimoji="1" lang="en-US" altLang="zh-CN" sz="1600" dirty="0" smtClean="0"/>
          </a:p>
          <a:p>
            <a:pPr marL="723890" lvl="2" indent="-180975">
              <a:spcBef>
                <a:spcPts val="1000"/>
              </a:spcBef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2008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System wide optimizations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Hardware &amp; Software cooperate together</a:t>
            </a:r>
          </a:p>
          <a:p>
            <a:r>
              <a:rPr kumimoji="1" lang="en-US" altLang="zh-CN" dirty="0" smtClean="0"/>
              <a:t>Full stack optimizations</a:t>
            </a:r>
          </a:p>
        </p:txBody>
      </p:sp>
      <p:grpSp>
        <p:nvGrpSpPr>
          <p:cNvPr id="20" name="组 19"/>
          <p:cNvGrpSpPr/>
          <p:nvPr/>
        </p:nvGrpSpPr>
        <p:grpSpPr>
          <a:xfrm>
            <a:off x="305731" y="2895191"/>
            <a:ext cx="8477205" cy="3306889"/>
            <a:chOff x="-630783" y="2869003"/>
            <a:chExt cx="9413719" cy="3306889"/>
          </a:xfrm>
        </p:grpSpPr>
        <p:grpSp>
          <p:nvGrpSpPr>
            <p:cNvPr id="21" name="组 20"/>
            <p:cNvGrpSpPr/>
            <p:nvPr/>
          </p:nvGrpSpPr>
          <p:grpSpPr>
            <a:xfrm>
              <a:off x="-630783" y="2869003"/>
              <a:ext cx="9413719" cy="3306889"/>
              <a:chOff x="-630783" y="2869003"/>
              <a:chExt cx="9413719" cy="330688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9223" y="2869003"/>
                <a:ext cx="6003713" cy="3306889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-268440" y="3765272"/>
                <a:ext cx="46431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CPU: CAT, Cgroup, Noise Clean, Scheduler Optimization</a:t>
                </a:r>
                <a:r>
                  <a:rPr lang="mr-IN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 </a:t>
                </a:r>
                <a:endParaRPr lang="en-US" altLang="zh-CN" sz="1200" dirty="0">
                  <a:solidFill>
                    <a:schemeClr val="tx1"/>
                  </a:solidFill>
                  <a:ea typeface="+mj-ea"/>
                  <a:cs typeface="PingFang SC Thin" charset="-122"/>
                </a:endParaRPr>
              </a:p>
              <a:p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Elbow Connector 62"/>
              <p:cNvCxnSpPr/>
              <p:nvPr/>
            </p:nvCxnSpPr>
            <p:spPr>
              <a:xfrm flipV="1">
                <a:off x="305731" y="3538255"/>
                <a:ext cx="4450271" cy="528076"/>
              </a:xfrm>
              <a:prstGeom prst="bentConnector3">
                <a:avLst>
                  <a:gd name="adj1" fmla="val 79858"/>
                </a:avLst>
              </a:prstGeom>
              <a:ln>
                <a:solidFill>
                  <a:srgbClr val="EA57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62"/>
              <p:cNvCxnSpPr>
                <a:endCxn id="27" idx="1"/>
              </p:cNvCxnSpPr>
              <p:nvPr/>
            </p:nvCxnSpPr>
            <p:spPr>
              <a:xfrm rot="10800000" flipV="1">
                <a:off x="305732" y="3766246"/>
                <a:ext cx="5009283" cy="899271"/>
              </a:xfrm>
              <a:prstGeom prst="bentConnector3">
                <a:avLst>
                  <a:gd name="adj1" fmla="val 23578"/>
                </a:avLst>
              </a:prstGeom>
              <a:ln>
                <a:solidFill>
                  <a:srgbClr val="FF900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305731" y="4365436"/>
                <a:ext cx="368552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Memory: MBM, MBA, Cgroup, Idle page tracking</a:t>
                </a:r>
                <a:endParaRPr lang="en-US" altLang="zh-CN" sz="1200" dirty="0">
                  <a:solidFill>
                    <a:schemeClr val="tx1"/>
                  </a:solidFill>
                  <a:ea typeface="+mj-ea"/>
                  <a:cs typeface="PingFang SC Thin" charset="-122"/>
                </a:endParaRP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-630783" y="5494773"/>
                <a:ext cx="424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IO: Write back Cgroup, Low/Upper limit</a:t>
                </a:r>
                <a:r>
                  <a:rPr lang="zh-CN" altLang="en-US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，</a:t>
                </a:r>
                <a:endParaRPr lang="en-US" altLang="zh-CN" sz="1200" dirty="0" smtClean="0">
                  <a:solidFill>
                    <a:schemeClr val="tx1"/>
                  </a:solidFill>
                  <a:ea typeface="+mj-ea"/>
                  <a:cs typeface="PingFang SC Thin" charset="-122"/>
                </a:endParaRPr>
              </a:p>
              <a:p>
                <a:pPr lvl="1"/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  Weight,</a:t>
                </a:r>
                <a:r>
                  <a:rPr lang="en-US" altLang="zh-CN" sz="1200" dirty="0"/>
                  <a:t> File Level-Based IO </a:t>
                </a:r>
                <a:r>
                  <a:rPr lang="en-US" altLang="zh-CN" sz="1200" dirty="0" smtClean="0"/>
                  <a:t>Throttle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 </a:t>
                </a:r>
                <a:endParaRPr lang="en-US" altLang="zh-CN" sz="1200" dirty="0">
                  <a:solidFill>
                    <a:schemeClr val="tx1"/>
                  </a:solidFill>
                  <a:ea typeface="+mj-ea"/>
                  <a:cs typeface="PingFang SC Thin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-320174" y="5060306"/>
                <a:ext cx="346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1200" dirty="0" smtClean="0">
                    <a:solidFill>
                      <a:schemeClr val="tx1"/>
                    </a:solidFill>
                    <a:ea typeface="+mj-ea"/>
                    <a:cs typeface="PingFang SC Thin" charset="-122"/>
                  </a:rPr>
                  <a:t>Network: TC, HTB, Lockless Qdisc</a:t>
                </a:r>
                <a:endParaRPr lang="en-US" altLang="zh-CN" sz="1200" dirty="0">
                  <a:solidFill>
                    <a:schemeClr val="tx1"/>
                  </a:solidFill>
                  <a:ea typeface="+mj-ea"/>
                  <a:cs typeface="PingFang SC Thin" charset="-122"/>
                </a:endParaRPr>
              </a:p>
            </p:txBody>
          </p:sp>
          <p:cxnSp>
            <p:nvCxnSpPr>
              <p:cNvPr id="30" name="Elbow Connector 62"/>
              <p:cNvCxnSpPr/>
              <p:nvPr/>
            </p:nvCxnSpPr>
            <p:spPr>
              <a:xfrm flipV="1">
                <a:off x="329248" y="3174717"/>
                <a:ext cx="4985766" cy="2185672"/>
              </a:xfrm>
              <a:prstGeom prst="bentConnector3">
                <a:avLst>
                  <a:gd name="adj1" fmla="val 83491"/>
                </a:avLst>
              </a:prstGeom>
              <a:ln>
                <a:solidFill>
                  <a:srgbClr val="1FA27D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lbow Connector 62"/>
            <p:cNvCxnSpPr/>
            <p:nvPr/>
          </p:nvCxnSpPr>
          <p:spPr>
            <a:xfrm flipV="1">
              <a:off x="164623" y="5173620"/>
              <a:ext cx="3915708" cy="779442"/>
            </a:xfrm>
            <a:prstGeom prst="bentConnector3">
              <a:avLst>
                <a:gd name="adj1" fmla="val 68319"/>
              </a:avLst>
            </a:prstGeom>
            <a:ln>
              <a:solidFill>
                <a:srgbClr val="2EABD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5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Challenges from web-scale data center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228595" indent="-228595" algn="l" defTabSz="91438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5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4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3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2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15" indent="-228595" algn="l" defTabSz="91438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/>
              <a:t>Scale</a:t>
            </a:r>
            <a:r>
              <a:rPr kumimoji="1" lang="en-US" altLang="zh-CN" sz="2400" dirty="0"/>
              <a:t>-out </a:t>
            </a:r>
            <a:r>
              <a:rPr kumimoji="1" lang="en-US" altLang="zh-CN" sz="2400" dirty="0" smtClean="0"/>
              <a:t>optimization at large scale</a:t>
            </a:r>
            <a:endParaRPr kumimoji="1" lang="en-US" altLang="zh-CN" sz="2400" dirty="0"/>
          </a:p>
          <a:p>
            <a:pPr lvl="1"/>
            <a:r>
              <a:rPr kumimoji="1" lang="en-US" altLang="zh-CN" sz="1800" dirty="0"/>
              <a:t>Resource </a:t>
            </a:r>
            <a:r>
              <a:rPr kumimoji="1" lang="en-US" altLang="zh-CN" sz="1800" dirty="0" smtClean="0"/>
              <a:t>QoS classifications &amp; scheduling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Workload </a:t>
            </a:r>
            <a:r>
              <a:rPr kumimoji="1" lang="en-US" altLang="zh-CN" sz="1800" dirty="0" smtClean="0"/>
              <a:t>placements(Bin-packing) algorithm</a:t>
            </a:r>
            <a:endParaRPr kumimoji="1" lang="en-US" altLang="zh-CN" sz="1800" dirty="0"/>
          </a:p>
          <a:p>
            <a:pPr lvl="1"/>
            <a:r>
              <a:rPr kumimoji="1" lang="en-US" altLang="zh-CN" sz="1800" dirty="0" smtClean="0"/>
              <a:t>Dynamic distributed </a:t>
            </a:r>
            <a:r>
              <a:rPr kumimoji="1" lang="en-US" altLang="zh-CN" sz="1800" dirty="0"/>
              <a:t>load balance &amp;  </a:t>
            </a:r>
            <a:r>
              <a:rPr kumimoji="1" lang="en-US" altLang="zh-CN" sz="1800" dirty="0" smtClean="0"/>
              <a:t>scheduling</a:t>
            </a:r>
            <a:endParaRPr lang="en-US" altLang="zh-CN" dirty="0" smtClean="0"/>
          </a:p>
          <a:p>
            <a:r>
              <a:rPr lang="en-US" altLang="zh-CN" sz="2400" dirty="0" smtClean="0"/>
              <a:t>Constantly </a:t>
            </a:r>
            <a:r>
              <a:rPr lang="en-US" altLang="zh-CN" sz="2400" dirty="0"/>
              <a:t>varying </a:t>
            </a:r>
            <a:r>
              <a:rPr lang="en-US" altLang="zh-CN" sz="2400" dirty="0" smtClean="0"/>
              <a:t>load challenges</a:t>
            </a:r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synthetic</a:t>
            </a:r>
            <a:r>
              <a:rPr kumimoji="1" lang="en-US" altLang="zh-CN" sz="1800" dirty="0"/>
              <a:t> test </a:t>
            </a:r>
            <a:r>
              <a:rPr kumimoji="1" lang="en-US" altLang="zh-CN" sz="1800" dirty="0" smtClean="0"/>
              <a:t>environment has poor coverage</a:t>
            </a:r>
          </a:p>
          <a:p>
            <a:pPr lvl="1"/>
            <a:r>
              <a:rPr lang="en-US" altLang="zh-CN" sz="1800" dirty="0" smtClean="0"/>
              <a:t>Many issues can be only found on real </a:t>
            </a:r>
            <a:r>
              <a:rPr lang="en-US" altLang="zh-CN" sz="1800" dirty="0"/>
              <a:t>online </a:t>
            </a:r>
            <a:r>
              <a:rPr lang="en-US" altLang="zh-CN" sz="1800" dirty="0" smtClean="0"/>
              <a:t>environment</a:t>
            </a:r>
          </a:p>
          <a:p>
            <a:pPr lvl="1"/>
            <a:r>
              <a:rPr lang="en-US" altLang="zh-CN" sz="1800" dirty="0" smtClean="0"/>
              <a:t>Using statistics to </a:t>
            </a:r>
            <a:r>
              <a:rPr lang="en-US" altLang="zh-CN" sz="1800" dirty="0"/>
              <a:t>determine the impact of a </a:t>
            </a:r>
            <a:r>
              <a:rPr lang="en-US" altLang="zh-CN" sz="1800" dirty="0" smtClean="0"/>
              <a:t>change</a:t>
            </a:r>
          </a:p>
          <a:p>
            <a:pPr lvl="1"/>
            <a:r>
              <a:rPr lang="en-US" altLang="zh-CN" sz="1800" dirty="0" smtClean="0"/>
              <a:t>Performance or resource characters could be totally changed after a time period</a:t>
            </a:r>
          </a:p>
          <a:p>
            <a:pPr lvl="1"/>
            <a:r>
              <a:rPr lang="en-US" altLang="zh-CN" sz="1800" dirty="0"/>
              <a:t>Paper: Performance Analysis of Cloud Applications – NSDI </a:t>
            </a:r>
            <a:r>
              <a:rPr lang="en-US" altLang="zh-CN" sz="1800" dirty="0" smtClean="0"/>
              <a:t>2018</a:t>
            </a:r>
            <a:endParaRPr kumimoji="1" lang="en-US" altLang="zh-CN" sz="1600" dirty="0" smtClean="0"/>
          </a:p>
          <a:p>
            <a:pPr lvl="2"/>
            <a:endParaRPr kumimoji="1" lang="en-US" altLang="zh-CN" sz="1400" dirty="0" smtClean="0"/>
          </a:p>
          <a:p>
            <a:pPr marL="457190" lvl="1" indent="0">
              <a:buFont typeface="Arial" panose="020B0604020202020204" pitchFamily="34" charset="0"/>
              <a:buNone/>
            </a:pPr>
            <a:endParaRPr kumimoji="1" lang="en-US" altLang="zh-CN" sz="1800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72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Application-centric 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 key aspects need to be re-considered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Security Isolation</a:t>
            </a:r>
          </a:p>
          <a:p>
            <a:pPr lvl="1"/>
            <a:r>
              <a:rPr kumimoji="1" lang="en-US" altLang="zh-CN" dirty="0" smtClean="0"/>
              <a:t>Fault Isolation</a:t>
            </a:r>
          </a:p>
          <a:p>
            <a:pPr lvl="1"/>
            <a:r>
              <a:rPr kumimoji="1" lang="en-US" altLang="zh-CN" dirty="0" smtClean="0"/>
              <a:t>Performance Isolation</a:t>
            </a:r>
          </a:p>
          <a:p>
            <a:pPr lvl="1"/>
            <a:r>
              <a:rPr kumimoji="1" lang="en-US" altLang="zh-CN" dirty="0" smtClean="0"/>
              <a:t>Resource Utilization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Security Isolation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kumimoji="1" lang="en-US" altLang="zh-CN" dirty="0" smtClean="0"/>
              <a:t>Virtualization spectrum: Kata, </a:t>
            </a:r>
            <a:r>
              <a:rPr kumimoji="1" lang="en-US" altLang="zh-CN" dirty="0" err="1" smtClean="0"/>
              <a:t>Gvisor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LinuxD</a:t>
            </a:r>
            <a:r>
              <a:rPr kumimoji="1" lang="en-US" altLang="zh-CN" dirty="0" smtClean="0"/>
              <a:t>, Cgroup</a:t>
            </a:r>
          </a:p>
          <a:p>
            <a:pPr lvl="1"/>
            <a:r>
              <a:rPr kumimoji="1" lang="en-US" altLang="zh-CN" dirty="0" smtClean="0"/>
              <a:t>Quantitative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ecurity measurement?</a:t>
            </a:r>
          </a:p>
          <a:p>
            <a:pPr lvl="1"/>
            <a:r>
              <a:rPr kumimoji="1" lang="en-US" altLang="zh-CN" dirty="0" smtClean="0"/>
              <a:t>Performance overhead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What are the key performance metrics?</a:t>
            </a:r>
          </a:p>
          <a:p>
            <a:pPr lvl="2"/>
            <a:r>
              <a:rPr kumimoji="1" lang="en-US" altLang="zh-CN" dirty="0" smtClean="0"/>
              <a:t>Boot time</a:t>
            </a:r>
          </a:p>
          <a:p>
            <a:pPr lvl="2"/>
            <a:r>
              <a:rPr kumimoji="1" lang="en-US" altLang="zh-CN" smtClean="0"/>
              <a:t>Run time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Compute bound?</a:t>
            </a:r>
          </a:p>
          <a:p>
            <a:pPr lvl="3"/>
            <a:r>
              <a:rPr kumimoji="1" lang="en-US" altLang="zh-CN" dirty="0" smtClean="0"/>
              <a:t>IO bound?</a:t>
            </a:r>
          </a:p>
        </p:txBody>
      </p:sp>
    </p:spTree>
    <p:extLst>
      <p:ext uri="{BB962C8B-B14F-4D97-AF65-F5344CB8AC3E}">
        <p14:creationId xmlns:p14="http://schemas.microsoft.com/office/powerpoint/2010/main" val="29541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Fault Isolation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Hardware Isolation</a:t>
            </a:r>
          </a:p>
          <a:p>
            <a:pPr lvl="1"/>
            <a:r>
              <a:rPr kumimoji="1" lang="en-US" altLang="zh-CN" sz="1800" dirty="0" smtClean="0"/>
              <a:t>CE, UE, TDP issues</a:t>
            </a:r>
          </a:p>
          <a:p>
            <a:pPr lvl="1"/>
            <a:r>
              <a:rPr kumimoji="1" lang="en-US" altLang="zh-CN" sz="1800" dirty="0" smtClean="0"/>
              <a:t>Device retire: offline and fence</a:t>
            </a:r>
          </a:p>
          <a:p>
            <a:pPr lvl="1"/>
            <a:r>
              <a:rPr kumimoji="1" lang="en-US" altLang="zh-CN" sz="1800" dirty="0" smtClean="0"/>
              <a:t>Disk </a:t>
            </a:r>
            <a:r>
              <a:rPr kumimoji="1" lang="en-US" altLang="zh-CN" sz="1800" dirty="0" err="1"/>
              <a:t>H</a:t>
            </a:r>
            <a:r>
              <a:rPr kumimoji="1" lang="en-US" altLang="zh-CN" sz="1800" dirty="0" err="1" smtClean="0"/>
              <a:t>otplug</a:t>
            </a:r>
            <a:r>
              <a:rPr kumimoji="1" lang="en-US" altLang="zh-CN" sz="1800" dirty="0" smtClean="0"/>
              <a:t>?</a:t>
            </a:r>
          </a:p>
          <a:p>
            <a:r>
              <a:rPr kumimoji="1" lang="en-US" altLang="zh-CN" sz="2000" dirty="0" smtClean="0"/>
              <a:t>Software Isolation</a:t>
            </a:r>
          </a:p>
          <a:p>
            <a:pPr lvl="1"/>
            <a:r>
              <a:rPr kumimoji="1" lang="en-US" altLang="zh-CN" sz="1800" dirty="0" smtClean="0"/>
              <a:t>Split-lock usage</a:t>
            </a:r>
          </a:p>
          <a:p>
            <a:pPr lvl="1"/>
            <a:r>
              <a:rPr kumimoji="1" lang="en-US" altLang="zh-CN" sz="1800" dirty="0" smtClean="0"/>
              <a:t>OOM Handling</a:t>
            </a:r>
          </a:p>
          <a:p>
            <a:pPr lvl="1"/>
            <a:r>
              <a:rPr kumimoji="1" lang="en-US" altLang="zh-CN" sz="1800" dirty="0" smtClean="0"/>
              <a:t>Segfault from application</a:t>
            </a:r>
          </a:p>
          <a:p>
            <a:pPr lvl="1"/>
            <a:r>
              <a:rPr kumimoji="1" lang="en-US" altLang="zh-CN" sz="1800" dirty="0" smtClean="0"/>
              <a:t>Priority Reversion in FS</a:t>
            </a:r>
          </a:p>
          <a:p>
            <a:r>
              <a:rPr kumimoji="1" lang="en-US" altLang="zh-CN" sz="2000" dirty="0" smtClean="0"/>
              <a:t>Error Resilience</a:t>
            </a:r>
          </a:p>
          <a:p>
            <a:pPr lvl="1"/>
            <a:r>
              <a:rPr kumimoji="1" lang="en-US" altLang="zh-CN" sz="1800" dirty="0" smtClean="0"/>
              <a:t>Checkpoint/Restore</a:t>
            </a:r>
          </a:p>
          <a:p>
            <a:pPr lvl="2"/>
            <a:r>
              <a:rPr kumimoji="1" lang="en-US" altLang="zh-CN" sz="1400" dirty="0" smtClean="0"/>
              <a:t>Live Migration</a:t>
            </a:r>
          </a:p>
          <a:p>
            <a:pPr lvl="2"/>
            <a:r>
              <a:rPr kumimoji="1" lang="en-US" altLang="zh-CN" sz="1400" dirty="0" smtClean="0"/>
              <a:t>CRIU</a:t>
            </a:r>
          </a:p>
          <a:p>
            <a:pPr lvl="1"/>
            <a:r>
              <a:rPr kumimoji="1" lang="en-US" altLang="zh-CN" sz="1800" dirty="0" smtClean="0"/>
              <a:t>Backup schedule</a:t>
            </a:r>
          </a:p>
          <a:p>
            <a:pPr lvl="2"/>
            <a:r>
              <a:rPr kumimoji="1" lang="en-US" altLang="zh-CN" sz="1400" dirty="0" smtClean="0"/>
              <a:t>VM/Container/Job reschedule</a:t>
            </a:r>
          </a:p>
        </p:txBody>
      </p:sp>
    </p:spTree>
    <p:extLst>
      <p:ext uri="{BB962C8B-B14F-4D97-AF65-F5344CB8AC3E}">
        <p14:creationId xmlns:p14="http://schemas.microsoft.com/office/powerpoint/2010/main" val="251686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739</Words>
  <Application>Microsoft Macintosh PowerPoint</Application>
  <PresentationFormat>全屏显示(4:3)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Isolation &amp; QoS In PaaS Cloud CLSF Open Discussion</vt:lpstr>
      <vt:lpstr>Background</vt:lpstr>
      <vt:lpstr>Colocation</vt:lpstr>
      <vt:lpstr>Performance Jitters &amp; Causes </vt:lpstr>
      <vt:lpstr>System wide optimizations</vt:lpstr>
      <vt:lpstr>Challenges from web-scale data center</vt:lpstr>
      <vt:lpstr>Application-centric Architecture</vt:lpstr>
      <vt:lpstr>Security Isolation</vt:lpstr>
      <vt:lpstr>Fault Isolation</vt:lpstr>
      <vt:lpstr>Performance Isolation</vt:lpstr>
      <vt:lpstr>Resource Utilization</vt:lpstr>
      <vt:lpstr>References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and Isolation</dc:title>
  <dc:creator>zhiche Yang</dc:creator>
  <cp:lastModifiedBy>zhiche Yang</cp:lastModifiedBy>
  <cp:revision>70</cp:revision>
  <dcterms:created xsi:type="dcterms:W3CDTF">2018-10-11T00:48:18Z</dcterms:created>
  <dcterms:modified xsi:type="dcterms:W3CDTF">2018-10-15T02:15:07Z</dcterms:modified>
</cp:coreProperties>
</file>