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77" r:id="rId5"/>
    <p:sldId id="263" r:id="rId6"/>
    <p:sldId id="278" r:id="rId7"/>
    <p:sldId id="258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FEBD2-6756-4BD4-95BE-39DCC91F17AA}">
      <dgm:prSet phldrT="[Text]"/>
      <dgm:spPr/>
      <dgm:t>
        <a:bodyPr/>
        <a:lstStyle/>
        <a:p>
          <a:r>
            <a:rPr lang="en-US" dirty="0" smtClean="0"/>
            <a:t>Total Run Time</a:t>
          </a:r>
          <a:endParaRPr lang="en-US" dirty="0"/>
        </a:p>
      </dgm:t>
    </dgm:pt>
    <dgm:pt modelId="{95EF40D1-76D7-4E11-8262-7B82FBE22C05}" type="parTrans" cxnId="{9881F661-92E9-431A-810F-3F68EBD1EBC8}">
      <dgm:prSet/>
      <dgm:spPr/>
      <dgm:t>
        <a:bodyPr/>
        <a:lstStyle/>
        <a:p>
          <a:endParaRPr lang="en-US"/>
        </a:p>
      </dgm:t>
    </dgm:pt>
    <dgm:pt modelId="{A4890DB1-2804-4F92-ACC7-638AA46306C0}" type="sibTrans" cxnId="{9881F661-92E9-431A-810F-3F68EBD1EBC8}">
      <dgm:prSet/>
      <dgm:spPr/>
      <dgm:t>
        <a:bodyPr/>
        <a:lstStyle/>
        <a:p>
          <a:endParaRPr lang="en-US"/>
        </a:p>
      </dgm:t>
    </dgm:pt>
    <dgm:pt modelId="{C46CF4C9-5A23-461A-B0A4-BF03F57C78C1}">
      <dgm:prSet phldrT="[Text]"/>
      <dgm:spPr/>
      <dgm:t>
        <a:bodyPr/>
        <a:lstStyle/>
        <a:p>
          <a:r>
            <a:rPr lang="en-US" dirty="0" smtClean="0"/>
            <a:t>On CPU Time</a:t>
          </a:r>
          <a:endParaRPr lang="en-US" dirty="0"/>
        </a:p>
      </dgm:t>
    </dgm:pt>
    <dgm:pt modelId="{90C70E97-F55A-46F4-900A-4E13B866C5B8}" type="parTrans" cxnId="{AE355367-B333-4F46-8C51-3CCAC4A962B2}">
      <dgm:prSet/>
      <dgm:spPr/>
      <dgm:t>
        <a:bodyPr/>
        <a:lstStyle/>
        <a:p>
          <a:endParaRPr lang="en-US"/>
        </a:p>
      </dgm:t>
    </dgm:pt>
    <dgm:pt modelId="{465468C5-AE6D-4CC6-AE2A-E5207DA6FC1D}" type="sibTrans" cxnId="{AE355367-B333-4F46-8C51-3CCAC4A962B2}">
      <dgm:prSet/>
      <dgm:spPr/>
      <dgm:t>
        <a:bodyPr/>
        <a:lstStyle/>
        <a:p>
          <a:endParaRPr lang="en-US"/>
        </a:p>
      </dgm:t>
    </dgm:pt>
    <dgm:pt modelId="{29A0F08E-1028-4866-80E0-9294FAD732F4}">
      <dgm:prSet phldrT="[Text]"/>
      <dgm:spPr/>
      <dgm:t>
        <a:bodyPr/>
        <a:lstStyle/>
        <a:p>
          <a:r>
            <a:rPr lang="en-US" dirty="0" smtClean="0"/>
            <a:t>On Run Queue Time</a:t>
          </a:r>
          <a:endParaRPr lang="en-US" dirty="0"/>
        </a:p>
      </dgm:t>
    </dgm:pt>
    <dgm:pt modelId="{CEDB55B8-354D-428E-8BC2-627C21E4872A}" type="parTrans" cxnId="{EEC7DA30-3394-426C-B8AF-1E1EE8AFFDA9}">
      <dgm:prSet/>
      <dgm:spPr/>
      <dgm:t>
        <a:bodyPr/>
        <a:lstStyle/>
        <a:p>
          <a:endParaRPr lang="en-US"/>
        </a:p>
      </dgm:t>
    </dgm:pt>
    <dgm:pt modelId="{5CCB30B4-3088-4279-88A8-C50B99F1DCD5}" type="sibTrans" cxnId="{EEC7DA30-3394-426C-B8AF-1E1EE8AFFDA9}">
      <dgm:prSet/>
      <dgm:spPr/>
      <dgm:t>
        <a:bodyPr/>
        <a:lstStyle/>
        <a:p>
          <a:endParaRPr lang="en-US"/>
        </a:p>
      </dgm:t>
    </dgm:pt>
    <dgm:pt modelId="{EA2F65E8-BD74-BC49-9C52-6ED62B8C76E6}">
      <dgm:prSet phldrT="[Text]"/>
      <dgm:spPr/>
      <dgm:t>
        <a:bodyPr/>
        <a:lstStyle/>
        <a:p>
          <a:r>
            <a:rPr lang="en-US" dirty="0" smtClean="0"/>
            <a:t>Sleep Time</a:t>
          </a:r>
          <a:endParaRPr lang="en-US" dirty="0"/>
        </a:p>
      </dgm:t>
    </dgm:pt>
    <dgm:pt modelId="{A11A2530-D53A-F741-94B7-508BCCBE43BC}" type="parTrans" cxnId="{6CA94AC4-558C-B949-A32A-38B0F9D94D4D}">
      <dgm:prSet/>
      <dgm:spPr/>
      <dgm:t>
        <a:bodyPr/>
        <a:lstStyle/>
        <a:p>
          <a:endParaRPr lang="zh-CN" altLang="en-US"/>
        </a:p>
      </dgm:t>
    </dgm:pt>
    <dgm:pt modelId="{F6B70635-73A6-3D47-A92A-657C0E7369E5}" type="sibTrans" cxnId="{6CA94AC4-558C-B949-A32A-38B0F9D94D4D}">
      <dgm:prSet/>
      <dgm:spPr/>
      <dgm:t>
        <a:bodyPr/>
        <a:lstStyle/>
        <a:p>
          <a:endParaRPr lang="zh-CN" altLang="en-US"/>
        </a:p>
      </dgm:t>
    </dgm:pt>
    <dgm:pt modelId="{31D24A6D-93C8-3644-8099-1119D22F92D4}">
      <dgm:prSet phldrT="[Text]"/>
      <dgm:spPr/>
      <dgm:t>
        <a:bodyPr/>
        <a:lstStyle/>
        <a:p>
          <a:r>
            <a:rPr lang="en-US" altLang="zh-CN" smtClean="0"/>
            <a:t>Block</a:t>
          </a:r>
          <a:r>
            <a:rPr lang="zh-CN" altLang="en-US" smtClean="0"/>
            <a:t> </a:t>
          </a:r>
          <a:r>
            <a:rPr lang="en-US" altLang="zh-CN" smtClean="0"/>
            <a:t>Time</a:t>
          </a:r>
          <a:endParaRPr lang="en-US" dirty="0"/>
        </a:p>
      </dgm:t>
    </dgm:pt>
    <dgm:pt modelId="{BD4A4183-AA18-D443-84FB-29A0C506F866}" type="parTrans" cxnId="{0EF03C1E-0349-6F4F-B485-D29FB8B3ABAF}">
      <dgm:prSet/>
      <dgm:spPr/>
      <dgm:t>
        <a:bodyPr/>
        <a:lstStyle/>
        <a:p>
          <a:endParaRPr lang="zh-CN" altLang="en-US"/>
        </a:p>
      </dgm:t>
    </dgm:pt>
    <dgm:pt modelId="{DF5C5CD0-4AAA-E148-BC1B-AC74103B4DCD}" type="sibTrans" cxnId="{0EF03C1E-0349-6F4F-B485-D29FB8B3ABAF}">
      <dgm:prSet/>
      <dgm:spPr/>
      <dgm:t>
        <a:bodyPr/>
        <a:lstStyle/>
        <a:p>
          <a:endParaRPr lang="zh-CN" altLang="en-US"/>
        </a:p>
      </dgm:t>
    </dgm:pt>
    <dgm:pt modelId="{317690CF-A275-6742-B7F9-3ECC0106E985}">
      <dgm:prSet phldrT="[Text]"/>
      <dgm:spPr/>
      <dgm:t>
        <a:bodyPr/>
        <a:lstStyle/>
        <a:p>
          <a:r>
            <a:rPr lang="en-US" altLang="zh-CN" dirty="0" smtClean="0"/>
            <a:t>Sleep</a:t>
          </a:r>
          <a:r>
            <a:rPr lang="zh-CN" altLang="en-US" dirty="0" smtClean="0"/>
            <a:t> </a:t>
          </a:r>
          <a:r>
            <a:rPr lang="en-US" altLang="zh-CN" dirty="0" smtClean="0"/>
            <a:t>Time</a:t>
          </a:r>
          <a:endParaRPr lang="en-US" dirty="0"/>
        </a:p>
      </dgm:t>
    </dgm:pt>
    <dgm:pt modelId="{36D336D6-B36E-084A-A111-634DCFC130F4}" type="parTrans" cxnId="{06F53A00-A44C-4B4E-A8CD-38447AFAEEA8}">
      <dgm:prSet/>
      <dgm:spPr/>
      <dgm:t>
        <a:bodyPr/>
        <a:lstStyle/>
        <a:p>
          <a:endParaRPr lang="zh-CN" altLang="en-US"/>
        </a:p>
      </dgm:t>
    </dgm:pt>
    <dgm:pt modelId="{2BF48D4B-B9C0-5042-8AEE-E7CC3BCF8B90}" type="sibTrans" cxnId="{06F53A00-A44C-4B4E-A8CD-38447AFAEEA8}">
      <dgm:prSet/>
      <dgm:spPr/>
      <dgm:t>
        <a:bodyPr/>
        <a:lstStyle/>
        <a:p>
          <a:endParaRPr lang="zh-CN" alt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416A97-D383-4E07-B82D-5E159BB2B313}" type="pres">
      <dgm:prSet presAssocID="{CA4FEBD2-6756-4BD4-95BE-39DCC91F17AA}" presName="root1" presStyleCnt="0"/>
      <dgm:spPr/>
    </dgm:pt>
    <dgm:pt modelId="{A42291B2-FDE9-46B6-BE79-8B0C324B0719}" type="pres">
      <dgm:prSet presAssocID="{CA4FEBD2-6756-4BD4-95BE-39DCC91F17AA}" presName="LevelOneTextNode" presStyleLbl="node0" presStyleIdx="0" presStyleCnt="1" custScaleX="1325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8E58A-5088-433A-B57D-7135825DD9A8}" type="pres">
      <dgm:prSet presAssocID="{CA4FEBD2-6756-4BD4-95BE-39DCC91F17AA}" presName="level2hierChild" presStyleCnt="0"/>
      <dgm:spPr/>
    </dgm:pt>
    <dgm:pt modelId="{BDB1E3B9-19B5-4AB8-A16D-38BB6B9C1E05}" type="pres">
      <dgm:prSet presAssocID="{90C70E97-F55A-46F4-900A-4E13B866C5B8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FB7DD27-A746-4A6C-9D72-3A460117C17D}" type="pres">
      <dgm:prSet presAssocID="{90C70E97-F55A-46F4-900A-4E13B866C5B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87201E3-2FCE-4887-BC6A-51339D1BAF5A}" type="pres">
      <dgm:prSet presAssocID="{C46CF4C9-5A23-461A-B0A4-BF03F57C78C1}" presName="root2" presStyleCnt="0"/>
      <dgm:spPr/>
    </dgm:pt>
    <dgm:pt modelId="{7B6181A9-F281-43B7-BE74-32AA0B11D9CD}" type="pres">
      <dgm:prSet presAssocID="{C46CF4C9-5A23-461A-B0A4-BF03F57C78C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D2C8D2-0284-409F-A36A-F6FE988AA074}" type="pres">
      <dgm:prSet presAssocID="{C46CF4C9-5A23-461A-B0A4-BF03F57C78C1}" presName="level3hierChild" presStyleCnt="0"/>
      <dgm:spPr/>
    </dgm:pt>
    <dgm:pt modelId="{9C022E0E-CBD6-4D8B-8A7E-380B1CD72A19}" type="pres">
      <dgm:prSet presAssocID="{CEDB55B8-354D-428E-8BC2-627C21E4872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8FA62A8-B526-49BF-A379-230B6B73E468}" type="pres">
      <dgm:prSet presAssocID="{CEDB55B8-354D-428E-8BC2-627C21E4872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09C591B-07B9-456F-9C30-4F9D06824A42}" type="pres">
      <dgm:prSet presAssocID="{29A0F08E-1028-4866-80E0-9294FAD732F4}" presName="root2" presStyleCnt="0"/>
      <dgm:spPr/>
    </dgm:pt>
    <dgm:pt modelId="{AD9C6181-0775-46AE-B420-CF9EABFC421E}" type="pres">
      <dgm:prSet presAssocID="{29A0F08E-1028-4866-80E0-9294FAD732F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E8EAFA-279B-445D-BD52-5AEDBDA2AEAF}" type="pres">
      <dgm:prSet presAssocID="{29A0F08E-1028-4866-80E0-9294FAD732F4}" presName="level3hierChild" presStyleCnt="0"/>
      <dgm:spPr/>
    </dgm:pt>
    <dgm:pt modelId="{65D5DFCC-AAEA-B44A-9666-24178307B025}" type="pres">
      <dgm:prSet presAssocID="{A11A2530-D53A-F741-94B7-508BCCBE43B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FD61029A-9700-0843-BFD7-6A937416621B}" type="pres">
      <dgm:prSet presAssocID="{A11A2530-D53A-F741-94B7-508BCCBE43B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D476077-6359-DB47-A964-1E95022581CC}" type="pres">
      <dgm:prSet presAssocID="{EA2F65E8-BD74-BC49-9C52-6ED62B8C76E6}" presName="root2" presStyleCnt="0"/>
      <dgm:spPr/>
    </dgm:pt>
    <dgm:pt modelId="{05FC3B35-A68C-4B49-8768-D68EDBA32E68}" type="pres">
      <dgm:prSet presAssocID="{EA2F65E8-BD74-BC49-9C52-6ED62B8C76E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C19A73-30DB-A54D-A7BE-4468F0764F9A}" type="pres">
      <dgm:prSet presAssocID="{EA2F65E8-BD74-BC49-9C52-6ED62B8C76E6}" presName="level3hierChild" presStyleCnt="0"/>
      <dgm:spPr/>
    </dgm:pt>
    <dgm:pt modelId="{5ACC3E85-B970-7B45-9419-9A2C31F419E2}" type="pres">
      <dgm:prSet presAssocID="{BD4A4183-AA18-D443-84FB-29A0C506F866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E291E167-02D3-D74B-918E-778016066CE5}" type="pres">
      <dgm:prSet presAssocID="{BD4A4183-AA18-D443-84FB-29A0C506F866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80A0924C-277A-9B45-A6FD-76A8FA4A22E9}" type="pres">
      <dgm:prSet presAssocID="{31D24A6D-93C8-3644-8099-1119D22F92D4}" presName="root2" presStyleCnt="0"/>
      <dgm:spPr/>
    </dgm:pt>
    <dgm:pt modelId="{1E110BD0-E14E-7447-A871-9B5A056063A2}" type="pres">
      <dgm:prSet presAssocID="{31D24A6D-93C8-3644-8099-1119D22F92D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BADC6-DF3D-2C40-8CFF-497B03305C30}" type="pres">
      <dgm:prSet presAssocID="{31D24A6D-93C8-3644-8099-1119D22F92D4}" presName="level3hierChild" presStyleCnt="0"/>
      <dgm:spPr/>
    </dgm:pt>
    <dgm:pt modelId="{56F2A713-A4F0-854D-9936-C3D64EA5A219}" type="pres">
      <dgm:prSet presAssocID="{36D336D6-B36E-084A-A111-634DCFC130F4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6D24DBD2-6F41-DA46-864F-87CEB5C7DC66}" type="pres">
      <dgm:prSet presAssocID="{36D336D6-B36E-084A-A111-634DCFC130F4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0C774A2C-DE3B-1F4E-AA23-3DE23909100B}" type="pres">
      <dgm:prSet presAssocID="{317690CF-A275-6742-B7F9-3ECC0106E985}" presName="root2" presStyleCnt="0"/>
      <dgm:spPr/>
    </dgm:pt>
    <dgm:pt modelId="{FF54701D-228B-204D-AB6D-2A38C0126D74}" type="pres">
      <dgm:prSet presAssocID="{317690CF-A275-6742-B7F9-3ECC0106E98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9F9984-791B-3D46-B896-1F18B5CF348E}" type="pres">
      <dgm:prSet presAssocID="{317690CF-A275-6742-B7F9-3ECC0106E985}" presName="level3hierChild" presStyleCnt="0"/>
      <dgm:spPr/>
    </dgm:pt>
  </dgm:ptLst>
  <dgm:cxnLst>
    <dgm:cxn modelId="{AE355367-B333-4F46-8C51-3CCAC4A962B2}" srcId="{CA4FEBD2-6756-4BD4-95BE-39DCC91F17AA}" destId="{C46CF4C9-5A23-461A-B0A4-BF03F57C78C1}" srcOrd="0" destOrd="0" parTransId="{90C70E97-F55A-46F4-900A-4E13B866C5B8}" sibTransId="{465468C5-AE6D-4CC6-AE2A-E5207DA6FC1D}"/>
    <dgm:cxn modelId="{5401A4DE-8153-4AC5-9018-AF9CF02A3B89}" type="presOf" srcId="{CA4FEBD2-6756-4BD4-95BE-39DCC91F17AA}" destId="{A42291B2-FDE9-46B6-BE79-8B0C324B0719}" srcOrd="0" destOrd="0" presId="urn:microsoft.com/office/officeart/2005/8/layout/hierarchy2"/>
    <dgm:cxn modelId="{F11C56D3-0056-4E64-81AF-91EF6A2B27CC}" type="presOf" srcId="{C46CF4C9-5A23-461A-B0A4-BF03F57C78C1}" destId="{7B6181A9-F281-43B7-BE74-32AA0B11D9CD}" srcOrd="0" destOrd="0" presId="urn:microsoft.com/office/officeart/2005/8/layout/hierarchy2"/>
    <dgm:cxn modelId="{D8EF9ECC-A38E-D44D-B587-28EBD3360550}" type="presOf" srcId="{BD4A4183-AA18-D443-84FB-29A0C506F866}" destId="{E291E167-02D3-D74B-918E-778016066CE5}" srcOrd="1" destOrd="0" presId="urn:microsoft.com/office/officeart/2005/8/layout/hierarchy2"/>
    <dgm:cxn modelId="{0D6EA045-23FB-B548-A84C-4E613B46BBE4}" type="presOf" srcId="{BD4A4183-AA18-D443-84FB-29A0C506F866}" destId="{5ACC3E85-B970-7B45-9419-9A2C31F419E2}" srcOrd="0" destOrd="0" presId="urn:microsoft.com/office/officeart/2005/8/layout/hierarchy2"/>
    <dgm:cxn modelId="{41218674-7B34-4437-90BA-D210913C2334}" type="presOf" srcId="{F28EB8CE-2410-479C-BA6B-4804B915C455}" destId="{23DD5818-0EF9-4C10-B33F-EB53FD3309D1}" srcOrd="0" destOrd="0" presId="urn:microsoft.com/office/officeart/2005/8/layout/hierarchy2"/>
    <dgm:cxn modelId="{3EB0E5FA-B6F1-7F4E-9854-E32427E57AB0}" type="presOf" srcId="{36D336D6-B36E-084A-A111-634DCFC130F4}" destId="{6D24DBD2-6F41-DA46-864F-87CEB5C7DC66}" srcOrd="1" destOrd="0" presId="urn:microsoft.com/office/officeart/2005/8/layout/hierarchy2"/>
    <dgm:cxn modelId="{6E7E52F6-07E8-3E40-BA7F-77C5A2B19BAF}" type="presOf" srcId="{317690CF-A275-6742-B7F9-3ECC0106E985}" destId="{FF54701D-228B-204D-AB6D-2A38C0126D74}" srcOrd="0" destOrd="0" presId="urn:microsoft.com/office/officeart/2005/8/layout/hierarchy2"/>
    <dgm:cxn modelId="{0EF03C1E-0349-6F4F-B485-D29FB8B3ABAF}" srcId="{EA2F65E8-BD74-BC49-9C52-6ED62B8C76E6}" destId="{31D24A6D-93C8-3644-8099-1119D22F92D4}" srcOrd="0" destOrd="0" parTransId="{BD4A4183-AA18-D443-84FB-29A0C506F866}" sibTransId="{DF5C5CD0-4AAA-E148-BC1B-AC74103B4DCD}"/>
    <dgm:cxn modelId="{148759AA-8C37-AF41-88A1-CD230CB887C1}" type="presOf" srcId="{A11A2530-D53A-F741-94B7-508BCCBE43BC}" destId="{65D5DFCC-AAEA-B44A-9666-24178307B025}" srcOrd="0" destOrd="0" presId="urn:microsoft.com/office/officeart/2005/8/layout/hierarchy2"/>
    <dgm:cxn modelId="{06F53A00-A44C-4B4E-A8CD-38447AFAEEA8}" srcId="{EA2F65E8-BD74-BC49-9C52-6ED62B8C76E6}" destId="{317690CF-A275-6742-B7F9-3ECC0106E985}" srcOrd="1" destOrd="0" parTransId="{36D336D6-B36E-084A-A111-634DCFC130F4}" sibTransId="{2BF48D4B-B9C0-5042-8AEE-E7CC3BCF8B90}"/>
    <dgm:cxn modelId="{39BB957B-7103-E847-903E-711DA18864CF}" type="presOf" srcId="{36D336D6-B36E-084A-A111-634DCFC130F4}" destId="{56F2A713-A4F0-854D-9936-C3D64EA5A219}" srcOrd="0" destOrd="0" presId="urn:microsoft.com/office/officeart/2005/8/layout/hierarchy2"/>
    <dgm:cxn modelId="{DE614176-70E6-4394-AC45-EA7B78C2EA92}" type="presOf" srcId="{90C70E97-F55A-46F4-900A-4E13B866C5B8}" destId="{7FB7DD27-A746-4A6C-9D72-3A460117C17D}" srcOrd="1" destOrd="0" presId="urn:microsoft.com/office/officeart/2005/8/layout/hierarchy2"/>
    <dgm:cxn modelId="{B1B2B7B5-168D-9F45-9D83-56926D6B460F}" type="presOf" srcId="{31D24A6D-93C8-3644-8099-1119D22F92D4}" destId="{1E110BD0-E14E-7447-A871-9B5A056063A2}" srcOrd="0" destOrd="0" presId="urn:microsoft.com/office/officeart/2005/8/layout/hierarchy2"/>
    <dgm:cxn modelId="{5AC1EE77-CDE7-4350-AB67-82F1866BC68A}" type="presOf" srcId="{CEDB55B8-354D-428E-8BC2-627C21E4872A}" destId="{58FA62A8-B526-49BF-A379-230B6B73E468}" srcOrd="1" destOrd="0" presId="urn:microsoft.com/office/officeart/2005/8/layout/hierarchy2"/>
    <dgm:cxn modelId="{34E6F352-42CE-374B-9751-205EC9C224B6}" type="presOf" srcId="{A11A2530-D53A-F741-94B7-508BCCBE43BC}" destId="{FD61029A-9700-0843-BFD7-6A937416621B}" srcOrd="1" destOrd="0" presId="urn:microsoft.com/office/officeart/2005/8/layout/hierarchy2"/>
    <dgm:cxn modelId="{E2B9DE2D-02DB-4414-854C-21B6A2D5BD7C}" type="presOf" srcId="{CEDB55B8-354D-428E-8BC2-627C21E4872A}" destId="{9C022E0E-CBD6-4D8B-8A7E-380B1CD72A19}" srcOrd="0" destOrd="0" presId="urn:microsoft.com/office/officeart/2005/8/layout/hierarchy2"/>
    <dgm:cxn modelId="{EEC7DA30-3394-426C-B8AF-1E1EE8AFFDA9}" srcId="{CA4FEBD2-6756-4BD4-95BE-39DCC91F17AA}" destId="{29A0F08E-1028-4866-80E0-9294FAD732F4}" srcOrd="1" destOrd="0" parTransId="{CEDB55B8-354D-428E-8BC2-627C21E4872A}" sibTransId="{5CCB30B4-3088-4279-88A8-C50B99F1DCD5}"/>
    <dgm:cxn modelId="{97C6E437-76E4-47A3-A9BA-238BB550A984}" type="presOf" srcId="{29A0F08E-1028-4866-80E0-9294FAD732F4}" destId="{AD9C6181-0775-46AE-B420-CF9EABFC421E}" srcOrd="0" destOrd="0" presId="urn:microsoft.com/office/officeart/2005/8/layout/hierarchy2"/>
    <dgm:cxn modelId="{1DE6DAE7-FC51-9F42-B6E5-EBF44879435B}" type="presOf" srcId="{EA2F65E8-BD74-BC49-9C52-6ED62B8C76E6}" destId="{05FC3B35-A68C-4B49-8768-D68EDBA32E68}" srcOrd="0" destOrd="0" presId="urn:microsoft.com/office/officeart/2005/8/layout/hierarchy2"/>
    <dgm:cxn modelId="{70E4E972-3B6A-423A-A75E-060ABE36F29A}" type="presOf" srcId="{90C70E97-F55A-46F4-900A-4E13B866C5B8}" destId="{BDB1E3B9-19B5-4AB8-A16D-38BB6B9C1E05}" srcOrd="0" destOrd="0" presId="urn:microsoft.com/office/officeart/2005/8/layout/hierarchy2"/>
    <dgm:cxn modelId="{6CA94AC4-558C-B949-A32A-38B0F9D94D4D}" srcId="{CA4FEBD2-6756-4BD4-95BE-39DCC91F17AA}" destId="{EA2F65E8-BD74-BC49-9C52-6ED62B8C76E6}" srcOrd="2" destOrd="0" parTransId="{A11A2530-D53A-F741-94B7-508BCCBE43BC}" sibTransId="{F6B70635-73A6-3D47-A92A-657C0E7369E5}"/>
    <dgm:cxn modelId="{9881F661-92E9-431A-810F-3F68EBD1EBC8}" srcId="{F28EB8CE-2410-479C-BA6B-4804B915C455}" destId="{CA4FEBD2-6756-4BD4-95BE-39DCC91F17AA}" srcOrd="0" destOrd="0" parTransId="{95EF40D1-76D7-4E11-8262-7B82FBE22C05}" sibTransId="{A4890DB1-2804-4F92-ACC7-638AA46306C0}"/>
    <dgm:cxn modelId="{372053BB-94E1-4ACA-870F-8D5B2B83F898}" type="presParOf" srcId="{23DD5818-0EF9-4C10-B33F-EB53FD3309D1}" destId="{67416A97-D383-4E07-B82D-5E159BB2B313}" srcOrd="0" destOrd="0" presId="urn:microsoft.com/office/officeart/2005/8/layout/hierarchy2"/>
    <dgm:cxn modelId="{24CD2FEF-FDE5-48ED-B591-1B705F8BD4C2}" type="presParOf" srcId="{67416A97-D383-4E07-B82D-5E159BB2B313}" destId="{A42291B2-FDE9-46B6-BE79-8B0C324B0719}" srcOrd="0" destOrd="0" presId="urn:microsoft.com/office/officeart/2005/8/layout/hierarchy2"/>
    <dgm:cxn modelId="{F3206D49-ECF1-4228-8B31-DB0025F661BF}" type="presParOf" srcId="{67416A97-D383-4E07-B82D-5E159BB2B313}" destId="{04D8E58A-5088-433A-B57D-7135825DD9A8}" srcOrd="1" destOrd="0" presId="urn:microsoft.com/office/officeart/2005/8/layout/hierarchy2"/>
    <dgm:cxn modelId="{D6D18EDD-61DC-42BE-B5B9-0034CA59520A}" type="presParOf" srcId="{04D8E58A-5088-433A-B57D-7135825DD9A8}" destId="{BDB1E3B9-19B5-4AB8-A16D-38BB6B9C1E05}" srcOrd="0" destOrd="0" presId="urn:microsoft.com/office/officeart/2005/8/layout/hierarchy2"/>
    <dgm:cxn modelId="{07A05573-075A-48F6-8582-A415E02B1172}" type="presParOf" srcId="{BDB1E3B9-19B5-4AB8-A16D-38BB6B9C1E05}" destId="{7FB7DD27-A746-4A6C-9D72-3A460117C17D}" srcOrd="0" destOrd="0" presId="urn:microsoft.com/office/officeart/2005/8/layout/hierarchy2"/>
    <dgm:cxn modelId="{324AED86-ACAF-4C69-9D7C-525E1B912A60}" type="presParOf" srcId="{04D8E58A-5088-433A-B57D-7135825DD9A8}" destId="{187201E3-2FCE-4887-BC6A-51339D1BAF5A}" srcOrd="1" destOrd="0" presId="urn:microsoft.com/office/officeart/2005/8/layout/hierarchy2"/>
    <dgm:cxn modelId="{68A2AE49-9402-4F3E-86FB-744FE194BD54}" type="presParOf" srcId="{187201E3-2FCE-4887-BC6A-51339D1BAF5A}" destId="{7B6181A9-F281-43B7-BE74-32AA0B11D9CD}" srcOrd="0" destOrd="0" presId="urn:microsoft.com/office/officeart/2005/8/layout/hierarchy2"/>
    <dgm:cxn modelId="{68D4C439-803F-4DEC-8122-88B970156D10}" type="presParOf" srcId="{187201E3-2FCE-4887-BC6A-51339D1BAF5A}" destId="{28D2C8D2-0284-409F-A36A-F6FE988AA074}" srcOrd="1" destOrd="0" presId="urn:microsoft.com/office/officeart/2005/8/layout/hierarchy2"/>
    <dgm:cxn modelId="{C484D77C-96C5-49F1-9E08-1EDCA6EA3446}" type="presParOf" srcId="{04D8E58A-5088-433A-B57D-7135825DD9A8}" destId="{9C022E0E-CBD6-4D8B-8A7E-380B1CD72A19}" srcOrd="2" destOrd="0" presId="urn:microsoft.com/office/officeart/2005/8/layout/hierarchy2"/>
    <dgm:cxn modelId="{281A0882-FE5F-4C87-887B-C628E8917EF1}" type="presParOf" srcId="{9C022E0E-CBD6-4D8B-8A7E-380B1CD72A19}" destId="{58FA62A8-B526-49BF-A379-230B6B73E468}" srcOrd="0" destOrd="0" presId="urn:microsoft.com/office/officeart/2005/8/layout/hierarchy2"/>
    <dgm:cxn modelId="{4527A986-71C3-4F34-810F-B29B954D2F88}" type="presParOf" srcId="{04D8E58A-5088-433A-B57D-7135825DD9A8}" destId="{309C591B-07B9-456F-9C30-4F9D06824A42}" srcOrd="3" destOrd="0" presId="urn:microsoft.com/office/officeart/2005/8/layout/hierarchy2"/>
    <dgm:cxn modelId="{D8D64378-57D2-41D4-8BA5-FFDCB4CA61EA}" type="presParOf" srcId="{309C591B-07B9-456F-9C30-4F9D06824A42}" destId="{AD9C6181-0775-46AE-B420-CF9EABFC421E}" srcOrd="0" destOrd="0" presId="urn:microsoft.com/office/officeart/2005/8/layout/hierarchy2"/>
    <dgm:cxn modelId="{54D11811-4A75-4124-98B3-1C53E8028E35}" type="presParOf" srcId="{309C591B-07B9-456F-9C30-4F9D06824A42}" destId="{6DE8EAFA-279B-445D-BD52-5AEDBDA2AEAF}" srcOrd="1" destOrd="0" presId="urn:microsoft.com/office/officeart/2005/8/layout/hierarchy2"/>
    <dgm:cxn modelId="{B37445F3-E766-9042-A137-A054A0F45920}" type="presParOf" srcId="{04D8E58A-5088-433A-B57D-7135825DD9A8}" destId="{65D5DFCC-AAEA-B44A-9666-24178307B025}" srcOrd="4" destOrd="0" presId="urn:microsoft.com/office/officeart/2005/8/layout/hierarchy2"/>
    <dgm:cxn modelId="{DB071A4A-171F-7145-85FA-123A4D2517E6}" type="presParOf" srcId="{65D5DFCC-AAEA-B44A-9666-24178307B025}" destId="{FD61029A-9700-0843-BFD7-6A937416621B}" srcOrd="0" destOrd="0" presId="urn:microsoft.com/office/officeart/2005/8/layout/hierarchy2"/>
    <dgm:cxn modelId="{D9F9EF81-6E4C-4847-94A8-7A139A896009}" type="presParOf" srcId="{04D8E58A-5088-433A-B57D-7135825DD9A8}" destId="{2D476077-6359-DB47-A964-1E95022581CC}" srcOrd="5" destOrd="0" presId="urn:microsoft.com/office/officeart/2005/8/layout/hierarchy2"/>
    <dgm:cxn modelId="{5E5C301D-73F3-BF40-B0E4-20573A6A524B}" type="presParOf" srcId="{2D476077-6359-DB47-A964-1E95022581CC}" destId="{05FC3B35-A68C-4B49-8768-D68EDBA32E68}" srcOrd="0" destOrd="0" presId="urn:microsoft.com/office/officeart/2005/8/layout/hierarchy2"/>
    <dgm:cxn modelId="{F84EE4D1-04AA-704D-B7EC-C9C8637C5485}" type="presParOf" srcId="{2D476077-6359-DB47-A964-1E95022581CC}" destId="{17C19A73-30DB-A54D-A7BE-4468F0764F9A}" srcOrd="1" destOrd="0" presId="urn:microsoft.com/office/officeart/2005/8/layout/hierarchy2"/>
    <dgm:cxn modelId="{515F46A4-0A85-7D45-8634-91AFEDE52448}" type="presParOf" srcId="{17C19A73-30DB-A54D-A7BE-4468F0764F9A}" destId="{5ACC3E85-B970-7B45-9419-9A2C31F419E2}" srcOrd="0" destOrd="0" presId="urn:microsoft.com/office/officeart/2005/8/layout/hierarchy2"/>
    <dgm:cxn modelId="{00B27EA6-A162-5D4D-9EC0-A787557F0A95}" type="presParOf" srcId="{5ACC3E85-B970-7B45-9419-9A2C31F419E2}" destId="{E291E167-02D3-D74B-918E-778016066CE5}" srcOrd="0" destOrd="0" presId="urn:microsoft.com/office/officeart/2005/8/layout/hierarchy2"/>
    <dgm:cxn modelId="{9E8E87C2-DECB-8B4D-8BC2-71D28CAF3150}" type="presParOf" srcId="{17C19A73-30DB-A54D-A7BE-4468F0764F9A}" destId="{80A0924C-277A-9B45-A6FD-76A8FA4A22E9}" srcOrd="1" destOrd="0" presId="urn:microsoft.com/office/officeart/2005/8/layout/hierarchy2"/>
    <dgm:cxn modelId="{E387DD97-6FC8-5848-814C-D650DC7F419A}" type="presParOf" srcId="{80A0924C-277A-9B45-A6FD-76A8FA4A22E9}" destId="{1E110BD0-E14E-7447-A871-9B5A056063A2}" srcOrd="0" destOrd="0" presId="urn:microsoft.com/office/officeart/2005/8/layout/hierarchy2"/>
    <dgm:cxn modelId="{2E50F246-B972-8A47-8A9A-9E119294FE6A}" type="presParOf" srcId="{80A0924C-277A-9B45-A6FD-76A8FA4A22E9}" destId="{C84BADC6-DF3D-2C40-8CFF-497B03305C30}" srcOrd="1" destOrd="0" presId="urn:microsoft.com/office/officeart/2005/8/layout/hierarchy2"/>
    <dgm:cxn modelId="{C7004089-860F-8646-A11A-7A0220CBC755}" type="presParOf" srcId="{17C19A73-30DB-A54D-A7BE-4468F0764F9A}" destId="{56F2A713-A4F0-854D-9936-C3D64EA5A219}" srcOrd="2" destOrd="0" presId="urn:microsoft.com/office/officeart/2005/8/layout/hierarchy2"/>
    <dgm:cxn modelId="{650C3F56-49D1-004A-B811-8FD7506C7137}" type="presParOf" srcId="{56F2A713-A4F0-854D-9936-C3D64EA5A219}" destId="{6D24DBD2-6F41-DA46-864F-87CEB5C7DC66}" srcOrd="0" destOrd="0" presId="urn:microsoft.com/office/officeart/2005/8/layout/hierarchy2"/>
    <dgm:cxn modelId="{6F656BF2-D758-D84B-A732-44628481F96D}" type="presParOf" srcId="{17C19A73-30DB-A54D-A7BE-4468F0764F9A}" destId="{0C774A2C-DE3B-1F4E-AA23-3DE23909100B}" srcOrd="3" destOrd="0" presId="urn:microsoft.com/office/officeart/2005/8/layout/hierarchy2"/>
    <dgm:cxn modelId="{EE8AFD0D-18B7-1542-8D23-9F98A0D316E1}" type="presParOf" srcId="{0C774A2C-DE3B-1F4E-AA23-3DE23909100B}" destId="{FF54701D-228B-204D-AB6D-2A38C0126D74}" srcOrd="0" destOrd="0" presId="urn:microsoft.com/office/officeart/2005/8/layout/hierarchy2"/>
    <dgm:cxn modelId="{697AD502-2B82-8B40-AB20-1130DC3308E2}" type="presParOf" srcId="{0C774A2C-DE3B-1F4E-AA23-3DE23909100B}" destId="{F29F9984-791B-3D46-B896-1F18B5CF34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CF4C9-5A23-461A-B0A4-BF03F57C78C1}">
      <dgm:prSet phldrT="[Text]"/>
      <dgm:spPr/>
      <dgm:t>
        <a:bodyPr/>
        <a:lstStyle/>
        <a:p>
          <a:r>
            <a:rPr lang="en-US" dirty="0" smtClean="0"/>
            <a:t>On CPU Time</a:t>
          </a:r>
          <a:endParaRPr lang="en-US" dirty="0"/>
        </a:p>
      </dgm:t>
    </dgm:pt>
    <dgm:pt modelId="{90C70E97-F55A-46F4-900A-4E13B866C5B8}" type="parTrans" cxnId="{AE355367-B333-4F46-8C51-3CCAC4A962B2}">
      <dgm:prSet/>
      <dgm:spPr/>
      <dgm:t>
        <a:bodyPr/>
        <a:lstStyle/>
        <a:p>
          <a:endParaRPr lang="en-US"/>
        </a:p>
      </dgm:t>
    </dgm:pt>
    <dgm:pt modelId="{465468C5-AE6D-4CC6-AE2A-E5207DA6FC1D}" type="sibTrans" cxnId="{AE355367-B333-4F46-8C51-3CCAC4A962B2}">
      <dgm:prSet/>
      <dgm:spPr/>
      <dgm:t>
        <a:bodyPr/>
        <a:lstStyle/>
        <a:p>
          <a:endParaRPr lang="en-US"/>
        </a:p>
      </dgm:t>
    </dgm:pt>
    <dgm:pt modelId="{D27B3116-DBA0-4E68-B557-3458C04ACDE8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ED33224-F226-464E-A5E0-D042E71DBFC8}" type="parTrans" cxnId="{2795656C-B7FF-40F5-9372-672B3CDDC27F}">
      <dgm:prSet/>
      <dgm:spPr/>
      <dgm:t>
        <a:bodyPr/>
        <a:lstStyle/>
        <a:p>
          <a:endParaRPr lang="en-US"/>
        </a:p>
      </dgm:t>
    </dgm:pt>
    <dgm:pt modelId="{589C607C-CE67-4BBF-B539-AF66793EDA89}" type="sibTrans" cxnId="{2795656C-B7FF-40F5-9372-672B3CDDC27F}">
      <dgm:prSet/>
      <dgm:spPr/>
      <dgm:t>
        <a:bodyPr/>
        <a:lstStyle/>
        <a:p>
          <a:endParaRPr lang="en-US"/>
        </a:p>
      </dgm:t>
    </dgm:pt>
    <dgm:pt modelId="{31866414-3852-42F5-A3A9-0A2F7C6CA260}">
      <dgm:prSet phldrT="[Text]"/>
      <dgm:spPr/>
      <dgm:t>
        <a:bodyPr/>
        <a:lstStyle/>
        <a:p>
          <a:r>
            <a:rPr lang="en-US" dirty="0" smtClean="0"/>
            <a:t>IRQ</a:t>
          </a:r>
          <a:endParaRPr lang="en-US" dirty="0"/>
        </a:p>
      </dgm:t>
    </dgm:pt>
    <dgm:pt modelId="{490EE5C6-5C8A-4A0D-B30B-5BD429D6D018}" type="parTrans" cxnId="{F08DA906-6D43-4F76-A1DA-F43803A01155}">
      <dgm:prSet/>
      <dgm:spPr/>
      <dgm:t>
        <a:bodyPr/>
        <a:lstStyle/>
        <a:p>
          <a:endParaRPr lang="en-US"/>
        </a:p>
      </dgm:t>
    </dgm:pt>
    <dgm:pt modelId="{D5D857D2-A6D0-4DC6-9DD8-1142AA9D443C}" type="sibTrans" cxnId="{F08DA906-6D43-4F76-A1DA-F43803A01155}">
      <dgm:prSet/>
      <dgm:spPr/>
      <dgm:t>
        <a:bodyPr/>
        <a:lstStyle/>
        <a:p>
          <a:endParaRPr lang="en-US"/>
        </a:p>
      </dgm:t>
    </dgm:pt>
    <dgm:pt modelId="{B1CD8EE1-A4FD-4464-85E6-457AE68A8A64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C30D17B8-077F-4673-AE43-AB4AAF661BC6}" type="parTrans" cxnId="{97B0DDEF-4AB3-4569-89B6-3FCC674D2D84}">
      <dgm:prSet/>
      <dgm:spPr/>
      <dgm:t>
        <a:bodyPr/>
        <a:lstStyle/>
        <a:p>
          <a:endParaRPr lang="en-US"/>
        </a:p>
      </dgm:t>
    </dgm:pt>
    <dgm:pt modelId="{6F899129-A997-4949-A508-A8B1CAAFA01E}" type="sibTrans" cxnId="{97B0DDEF-4AB3-4569-89B6-3FCC674D2D84}">
      <dgm:prSet/>
      <dgm:spPr/>
      <dgm:t>
        <a:bodyPr/>
        <a:lstStyle/>
        <a:p>
          <a:endParaRPr lang="en-US"/>
        </a:p>
      </dgm:t>
    </dgm:pt>
    <dgm:pt modelId="{BE8CAC62-4C1D-4FDA-B630-0F768E668A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Logical Loop</a:t>
          </a:r>
          <a:endParaRPr lang="en-US" dirty="0"/>
        </a:p>
      </dgm:t>
    </dgm:pt>
    <dgm:pt modelId="{059F67E2-6A1B-4B99-87EC-F3509078745E}" type="parTrans" cxnId="{86413404-0D57-4C2F-93BF-A3F18E79BA0B}">
      <dgm:prSet/>
      <dgm:spPr/>
      <dgm:t>
        <a:bodyPr/>
        <a:lstStyle/>
        <a:p>
          <a:endParaRPr lang="en-US"/>
        </a:p>
      </dgm:t>
    </dgm:pt>
    <dgm:pt modelId="{9F658719-21FE-46D6-B567-596919D53033}" type="sibTrans" cxnId="{86413404-0D57-4C2F-93BF-A3F18E79BA0B}">
      <dgm:prSet/>
      <dgm:spPr/>
      <dgm:t>
        <a:bodyPr/>
        <a:lstStyle/>
        <a:p>
          <a:endParaRPr lang="en-US"/>
        </a:p>
      </dgm:t>
    </dgm:pt>
    <dgm:pt modelId="{555229B9-E3E5-4A0A-9B71-4DFD80E1A84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Spin Lock Contention</a:t>
          </a:r>
          <a:endParaRPr lang="en-US" dirty="0"/>
        </a:p>
      </dgm:t>
    </dgm:pt>
    <dgm:pt modelId="{EEB75CAA-7EE8-4760-AAE2-8333ED33900F}" type="parTrans" cxnId="{AE3B8D10-F3F6-4249-A8CD-EA3854647D1E}">
      <dgm:prSet/>
      <dgm:spPr/>
      <dgm:t>
        <a:bodyPr/>
        <a:lstStyle/>
        <a:p>
          <a:endParaRPr lang="en-US"/>
        </a:p>
      </dgm:t>
    </dgm:pt>
    <dgm:pt modelId="{DA0F27B8-4B65-4172-96EB-B0858A7CC43B}" type="sibTrans" cxnId="{AE3B8D10-F3F6-4249-A8CD-EA3854647D1E}">
      <dgm:prSet/>
      <dgm:spPr/>
      <dgm:t>
        <a:bodyPr/>
        <a:lstStyle/>
        <a:p>
          <a:endParaRPr lang="en-US"/>
        </a:p>
      </dgm:t>
    </dgm:pt>
    <dgm:pt modelId="{6CF78995-2C8C-4C8F-BD5D-B2194B46319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IRQ Balance</a:t>
          </a:r>
          <a:endParaRPr lang="en-US" dirty="0"/>
        </a:p>
      </dgm:t>
    </dgm:pt>
    <dgm:pt modelId="{CDF68E8A-6D04-45B7-B908-CDA179C95474}" type="parTrans" cxnId="{A889EA2D-AB49-4BB5-8230-C2F60A377BE3}">
      <dgm:prSet/>
      <dgm:spPr/>
      <dgm:t>
        <a:bodyPr/>
        <a:lstStyle/>
        <a:p>
          <a:endParaRPr lang="en-US"/>
        </a:p>
      </dgm:t>
    </dgm:pt>
    <dgm:pt modelId="{62DDD5DE-6A03-48CF-949F-473B4B504303}" type="sibTrans" cxnId="{A889EA2D-AB49-4BB5-8230-C2F60A377BE3}">
      <dgm:prSet/>
      <dgm:spPr/>
      <dgm:t>
        <a:bodyPr/>
        <a:lstStyle/>
        <a:p>
          <a:endParaRPr lang="en-US"/>
        </a:p>
      </dgm:t>
    </dgm:pt>
    <dgm:pt modelId="{148CC171-61CA-47CA-BB93-0F1A6E7F547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IRQ Loop</a:t>
          </a:r>
          <a:endParaRPr lang="en-US" dirty="0"/>
        </a:p>
      </dgm:t>
    </dgm:pt>
    <dgm:pt modelId="{34BA7352-87DE-4732-B31B-1FD922C73A77}" type="parTrans" cxnId="{89D90458-AE09-4624-A5E2-8877E64E5268}">
      <dgm:prSet/>
      <dgm:spPr/>
      <dgm:t>
        <a:bodyPr/>
        <a:lstStyle/>
        <a:p>
          <a:endParaRPr lang="en-US"/>
        </a:p>
      </dgm:t>
    </dgm:pt>
    <dgm:pt modelId="{2A0AAAB2-D05E-4A2C-BEBF-02E31BEE7F8D}" type="sibTrans" cxnId="{89D90458-AE09-4624-A5E2-8877E64E5268}">
      <dgm:prSet/>
      <dgm:spPr/>
      <dgm:t>
        <a:bodyPr/>
        <a:lstStyle/>
        <a:p>
          <a:endParaRPr lang="en-US"/>
        </a:p>
      </dgm:t>
    </dgm:pt>
    <dgm:pt modelId="{C2D45287-F70D-485C-BE21-23775AAC226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Logical Loop</a:t>
          </a:r>
          <a:endParaRPr lang="en-US" dirty="0"/>
        </a:p>
      </dgm:t>
    </dgm:pt>
    <dgm:pt modelId="{22561B8C-2105-4B6B-8B5C-E0040F4A8B18}" type="parTrans" cxnId="{68C0DA1E-AD38-40DA-8E8D-1FEB595D7433}">
      <dgm:prSet/>
      <dgm:spPr/>
      <dgm:t>
        <a:bodyPr/>
        <a:lstStyle/>
        <a:p>
          <a:endParaRPr lang="en-US"/>
        </a:p>
      </dgm:t>
    </dgm:pt>
    <dgm:pt modelId="{348C8826-6C0B-408F-B153-2C06A4EBDA23}" type="sibTrans" cxnId="{68C0DA1E-AD38-40DA-8E8D-1FEB595D7433}">
      <dgm:prSet/>
      <dgm:spPr/>
      <dgm:t>
        <a:bodyPr/>
        <a:lstStyle/>
        <a:p>
          <a:endParaRPr lang="en-US"/>
        </a:p>
      </dgm:t>
    </dgm:pt>
    <dgm:pt modelId="{D0EAC203-063A-4311-968F-EED9F59FD54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Spin Lock Contention</a:t>
          </a:r>
          <a:endParaRPr lang="en-US" dirty="0"/>
        </a:p>
      </dgm:t>
    </dgm:pt>
    <dgm:pt modelId="{A2B6DB6C-DB61-4D10-9BC3-D9D540185A89}" type="sibTrans" cxnId="{263121A4-982D-4EEA-8142-3AAD6E785DA7}">
      <dgm:prSet/>
      <dgm:spPr/>
      <dgm:t>
        <a:bodyPr/>
        <a:lstStyle/>
        <a:p>
          <a:endParaRPr lang="en-US"/>
        </a:p>
      </dgm:t>
    </dgm:pt>
    <dgm:pt modelId="{67DA4A99-C335-4A6A-8916-A460B0FF28E9}" type="parTrans" cxnId="{263121A4-982D-4EEA-8142-3AAD6E785DA7}">
      <dgm:prSet/>
      <dgm:spPr/>
      <dgm:t>
        <a:bodyPr/>
        <a:lstStyle/>
        <a:p>
          <a:endParaRPr lang="en-US"/>
        </a:p>
      </dgm:t>
    </dgm:pt>
    <dgm:pt modelId="{0A0B25DB-0B1C-D341-8E51-16E10C97A53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Long</a:t>
          </a:r>
          <a:r>
            <a:rPr lang="zh-CN" altLang="en-US" dirty="0" smtClean="0"/>
            <a:t> </a:t>
          </a:r>
          <a:r>
            <a:rPr lang="en-US" altLang="zh-CN" dirty="0" smtClean="0"/>
            <a:t>IRQ</a:t>
          </a:r>
          <a:r>
            <a:rPr lang="zh-CN" altLang="en-US" dirty="0" smtClean="0"/>
            <a:t> </a:t>
          </a:r>
          <a:r>
            <a:rPr lang="en-US" altLang="zh-CN" dirty="0" smtClean="0"/>
            <a:t>Off</a:t>
          </a:r>
          <a:endParaRPr lang="en-US" dirty="0"/>
        </a:p>
      </dgm:t>
    </dgm:pt>
    <dgm:pt modelId="{0379D3EA-B7A2-1640-A6AB-318820B58748}" type="parTrans" cxnId="{279D90C4-203C-D449-96FD-0DC899BE60CD}">
      <dgm:prSet/>
      <dgm:spPr/>
      <dgm:t>
        <a:bodyPr/>
        <a:lstStyle/>
        <a:p>
          <a:endParaRPr lang="zh-CN" altLang="en-US"/>
        </a:p>
      </dgm:t>
    </dgm:pt>
    <dgm:pt modelId="{A92663A8-D818-6242-81DB-7642B91F015A}" type="sibTrans" cxnId="{279D90C4-203C-D449-96FD-0DC899BE60CD}">
      <dgm:prSet/>
      <dgm:spPr/>
      <dgm:t>
        <a:bodyPr/>
        <a:lstStyle/>
        <a:p>
          <a:endParaRPr lang="zh-CN" alt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D00F7-E055-4B08-AB7C-37A52B4462E4}" type="pres">
      <dgm:prSet presAssocID="{C46CF4C9-5A23-461A-B0A4-BF03F57C78C1}" presName="root1" presStyleCnt="0"/>
      <dgm:spPr/>
    </dgm:pt>
    <dgm:pt modelId="{77D5B7ED-7ACC-4DCE-A020-FEFCF15028ED}" type="pres">
      <dgm:prSet presAssocID="{C46CF4C9-5A23-461A-B0A4-BF03F57C78C1}" presName="LevelOneTextNode" presStyleLbl="node0" presStyleIdx="0" presStyleCnt="1" custScaleX="1213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8B2257-FC3B-4644-A6E3-867AFA118043}" type="pres">
      <dgm:prSet presAssocID="{C46CF4C9-5A23-461A-B0A4-BF03F57C78C1}" presName="level2hierChild" presStyleCnt="0"/>
      <dgm:spPr/>
    </dgm:pt>
    <dgm:pt modelId="{3BD51468-9745-4803-A8D0-22A7618B1535}" type="pres">
      <dgm:prSet presAssocID="{0ED33224-F226-464E-A5E0-D042E71DBFC8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59DDC93-9E17-4433-A6B7-07AD065A2B1F}" type="pres">
      <dgm:prSet presAssocID="{0ED33224-F226-464E-A5E0-D042E71DBFC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7DAFEC6-E83C-407B-94AE-CEC022345B2E}" type="pres">
      <dgm:prSet presAssocID="{D27B3116-DBA0-4E68-B557-3458C04ACDE8}" presName="root2" presStyleCnt="0"/>
      <dgm:spPr/>
    </dgm:pt>
    <dgm:pt modelId="{CFAF3A27-0351-4D9D-9792-07531DB192BF}" type="pres">
      <dgm:prSet presAssocID="{D27B3116-DBA0-4E68-B557-3458C04ACDE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76BF59-69E2-4070-BE04-49069F585437}" type="pres">
      <dgm:prSet presAssocID="{D27B3116-DBA0-4E68-B557-3458C04ACDE8}" presName="level3hierChild" presStyleCnt="0"/>
      <dgm:spPr/>
    </dgm:pt>
    <dgm:pt modelId="{C5D1B19A-2617-4DA1-B46A-C7811F1168E8}" type="pres">
      <dgm:prSet presAssocID="{22561B8C-2105-4B6B-8B5C-E0040F4A8B18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90BAEA75-515C-43FD-ADC8-31854B27F0EF}" type="pres">
      <dgm:prSet presAssocID="{22561B8C-2105-4B6B-8B5C-E0040F4A8B18}" presName="connTx" presStyleLbl="parChTrans1D3" presStyleIdx="0" presStyleCnt="7"/>
      <dgm:spPr/>
      <dgm:t>
        <a:bodyPr/>
        <a:lstStyle/>
        <a:p>
          <a:endParaRPr lang="en-US"/>
        </a:p>
      </dgm:t>
    </dgm:pt>
    <dgm:pt modelId="{013AFCFC-AEA6-4C82-A197-AC163B4287AE}" type="pres">
      <dgm:prSet presAssocID="{C2D45287-F70D-485C-BE21-23775AAC2269}" presName="root2" presStyleCnt="0"/>
      <dgm:spPr/>
    </dgm:pt>
    <dgm:pt modelId="{025AF68A-F2D0-40A7-BC96-D3E2EC6F7344}" type="pres">
      <dgm:prSet presAssocID="{C2D45287-F70D-485C-BE21-23775AAC2269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427F5-82FC-495F-B2D6-96A7349081EB}" type="pres">
      <dgm:prSet presAssocID="{C2D45287-F70D-485C-BE21-23775AAC2269}" presName="level3hierChild" presStyleCnt="0"/>
      <dgm:spPr/>
    </dgm:pt>
    <dgm:pt modelId="{6F571075-BADD-44D6-A8FD-E2A7E2857B94}" type="pres">
      <dgm:prSet presAssocID="{67DA4A99-C335-4A6A-8916-A460B0FF28E9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74B71DF4-14D3-4084-8F0D-A08B51ECBCC1}" type="pres">
      <dgm:prSet presAssocID="{67DA4A99-C335-4A6A-8916-A460B0FF28E9}" presName="connTx" presStyleLbl="parChTrans1D3" presStyleIdx="1" presStyleCnt="7"/>
      <dgm:spPr/>
      <dgm:t>
        <a:bodyPr/>
        <a:lstStyle/>
        <a:p>
          <a:endParaRPr lang="en-US"/>
        </a:p>
      </dgm:t>
    </dgm:pt>
    <dgm:pt modelId="{1D34B3AD-D59F-4A18-BE03-EEB88EEAB3C6}" type="pres">
      <dgm:prSet presAssocID="{D0EAC203-063A-4311-968F-EED9F59FD54D}" presName="root2" presStyleCnt="0"/>
      <dgm:spPr/>
    </dgm:pt>
    <dgm:pt modelId="{84254D9F-0DE8-4CD5-8255-C4F0E77AE9E0}" type="pres">
      <dgm:prSet presAssocID="{D0EAC203-063A-4311-968F-EED9F59FD54D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662A5-19E5-46B3-AB0F-9EA66E5A1384}" type="pres">
      <dgm:prSet presAssocID="{D0EAC203-063A-4311-968F-EED9F59FD54D}" presName="level3hierChild" presStyleCnt="0"/>
      <dgm:spPr/>
    </dgm:pt>
    <dgm:pt modelId="{D4CFCE08-54C0-45F9-8763-05D8B2A8EDEF}" type="pres">
      <dgm:prSet presAssocID="{C30D17B8-077F-4673-AE43-AB4AAF661BC6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786D4B9-7781-44F9-A225-BC074EF64FF6}" type="pres">
      <dgm:prSet presAssocID="{C30D17B8-077F-4673-AE43-AB4AAF661BC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6CBB74A-8A64-4988-8157-098E035A9034}" type="pres">
      <dgm:prSet presAssocID="{B1CD8EE1-A4FD-4464-85E6-457AE68A8A64}" presName="root2" presStyleCnt="0"/>
      <dgm:spPr/>
    </dgm:pt>
    <dgm:pt modelId="{2DBF9A3F-0ED9-42A9-A983-CFD99ADAD0AB}" type="pres">
      <dgm:prSet presAssocID="{B1CD8EE1-A4FD-4464-85E6-457AE68A8A6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68822-E03D-4FFC-8A4F-67BD7AC66295}" type="pres">
      <dgm:prSet presAssocID="{B1CD8EE1-A4FD-4464-85E6-457AE68A8A64}" presName="level3hierChild" presStyleCnt="0"/>
      <dgm:spPr/>
    </dgm:pt>
    <dgm:pt modelId="{367C2107-8A65-4CAB-B9DA-C15A4076C114}" type="pres">
      <dgm:prSet presAssocID="{059F67E2-6A1B-4B99-87EC-F3509078745E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61121029-B26B-47D5-9F30-DE78F817C0A7}" type="pres">
      <dgm:prSet presAssocID="{059F67E2-6A1B-4B99-87EC-F3509078745E}" presName="connTx" presStyleLbl="parChTrans1D3" presStyleIdx="2" presStyleCnt="7"/>
      <dgm:spPr/>
      <dgm:t>
        <a:bodyPr/>
        <a:lstStyle/>
        <a:p>
          <a:endParaRPr lang="en-US"/>
        </a:p>
      </dgm:t>
    </dgm:pt>
    <dgm:pt modelId="{ED5EEEA9-48CD-4103-B566-4A9AAA4BEF7B}" type="pres">
      <dgm:prSet presAssocID="{BE8CAC62-4C1D-4FDA-B630-0F768E668AAB}" presName="root2" presStyleCnt="0"/>
      <dgm:spPr/>
    </dgm:pt>
    <dgm:pt modelId="{FC1D8B7F-D034-49D7-BFAD-9FBFEAC847B8}" type="pres">
      <dgm:prSet presAssocID="{BE8CAC62-4C1D-4FDA-B630-0F768E668AAB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54A56-DDF2-41C8-BF40-21AFE6389FFC}" type="pres">
      <dgm:prSet presAssocID="{BE8CAC62-4C1D-4FDA-B630-0F768E668AAB}" presName="level3hierChild" presStyleCnt="0"/>
      <dgm:spPr/>
    </dgm:pt>
    <dgm:pt modelId="{DE909B79-761E-4C45-82BF-BC85B50F5031}" type="pres">
      <dgm:prSet presAssocID="{EEB75CAA-7EE8-4760-AAE2-8333ED33900F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78389106-9AE4-4BAA-BC35-AF098A35BAD0}" type="pres">
      <dgm:prSet presAssocID="{EEB75CAA-7EE8-4760-AAE2-8333ED33900F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5C01724-7044-4DF9-8456-A8AE14EF13DD}" type="pres">
      <dgm:prSet presAssocID="{555229B9-E3E5-4A0A-9B71-4DFD80E1A840}" presName="root2" presStyleCnt="0"/>
      <dgm:spPr/>
    </dgm:pt>
    <dgm:pt modelId="{2E2C8185-AC1B-45C0-841F-D50293761017}" type="pres">
      <dgm:prSet presAssocID="{555229B9-E3E5-4A0A-9B71-4DFD80E1A840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A8578-B67C-4B1F-B499-30A9230F091B}" type="pres">
      <dgm:prSet presAssocID="{555229B9-E3E5-4A0A-9B71-4DFD80E1A840}" presName="level3hierChild" presStyleCnt="0"/>
      <dgm:spPr/>
    </dgm:pt>
    <dgm:pt modelId="{0294FCED-1AA5-4D67-888E-A34813BD2D50}" type="pres">
      <dgm:prSet presAssocID="{490EE5C6-5C8A-4A0D-B30B-5BD429D6D01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5F331F8-586E-4C56-92BE-97B6EE36CF3B}" type="pres">
      <dgm:prSet presAssocID="{490EE5C6-5C8A-4A0D-B30B-5BD429D6D01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362D813-0575-4860-944F-764B886887B2}" type="pres">
      <dgm:prSet presAssocID="{31866414-3852-42F5-A3A9-0A2F7C6CA260}" presName="root2" presStyleCnt="0"/>
      <dgm:spPr/>
    </dgm:pt>
    <dgm:pt modelId="{21FEDBC0-F0AC-4E2E-9AB8-913C3BCB0A1C}" type="pres">
      <dgm:prSet presAssocID="{31866414-3852-42F5-A3A9-0A2F7C6CA260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9EA5F-B72B-429F-84A6-3373CC484200}" type="pres">
      <dgm:prSet presAssocID="{31866414-3852-42F5-A3A9-0A2F7C6CA260}" presName="level3hierChild" presStyleCnt="0"/>
      <dgm:spPr/>
    </dgm:pt>
    <dgm:pt modelId="{6BBE356C-44E2-4EA1-A2C1-D397DAB2F98A}" type="pres">
      <dgm:prSet presAssocID="{CDF68E8A-6D04-45B7-B908-CDA179C95474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54B193FE-EBBA-47C3-92C5-A96269AFFDC4}" type="pres">
      <dgm:prSet presAssocID="{CDF68E8A-6D04-45B7-B908-CDA179C95474}" presName="connTx" presStyleLbl="parChTrans1D3" presStyleIdx="4" presStyleCnt="7"/>
      <dgm:spPr/>
      <dgm:t>
        <a:bodyPr/>
        <a:lstStyle/>
        <a:p>
          <a:endParaRPr lang="en-US"/>
        </a:p>
      </dgm:t>
    </dgm:pt>
    <dgm:pt modelId="{B83533D4-3774-4321-8589-8945C29177C0}" type="pres">
      <dgm:prSet presAssocID="{6CF78995-2C8C-4C8F-BD5D-B2194B46319F}" presName="root2" presStyleCnt="0"/>
      <dgm:spPr/>
    </dgm:pt>
    <dgm:pt modelId="{AF7DBF4C-44AB-4FB5-B5AA-65ECDE244D90}" type="pres">
      <dgm:prSet presAssocID="{6CF78995-2C8C-4C8F-BD5D-B2194B46319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52CBC0-279F-4998-B5AA-AA7C67AD8219}" type="pres">
      <dgm:prSet presAssocID="{6CF78995-2C8C-4C8F-BD5D-B2194B46319F}" presName="level3hierChild" presStyleCnt="0"/>
      <dgm:spPr/>
    </dgm:pt>
    <dgm:pt modelId="{EF881A6E-79C2-46F6-B3F8-AB0BE84C7A0D}" type="pres">
      <dgm:prSet presAssocID="{34BA7352-87DE-4732-B31B-1FD922C73A77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D32DAE26-EC1D-4A3B-8540-F531A24C017B}" type="pres">
      <dgm:prSet presAssocID="{34BA7352-87DE-4732-B31B-1FD922C73A77}" presName="connTx" presStyleLbl="parChTrans1D3" presStyleIdx="5" presStyleCnt="7"/>
      <dgm:spPr/>
      <dgm:t>
        <a:bodyPr/>
        <a:lstStyle/>
        <a:p>
          <a:endParaRPr lang="en-US"/>
        </a:p>
      </dgm:t>
    </dgm:pt>
    <dgm:pt modelId="{C98B7509-3BDB-4621-B61C-425524C0E3BC}" type="pres">
      <dgm:prSet presAssocID="{148CC171-61CA-47CA-BB93-0F1A6E7F547F}" presName="root2" presStyleCnt="0"/>
      <dgm:spPr/>
    </dgm:pt>
    <dgm:pt modelId="{65806DB4-3C57-44C6-9E99-3719E74524CB}" type="pres">
      <dgm:prSet presAssocID="{148CC171-61CA-47CA-BB93-0F1A6E7F547F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57C2F6-0C6A-41B9-88FC-A0C753298C35}" type="pres">
      <dgm:prSet presAssocID="{148CC171-61CA-47CA-BB93-0F1A6E7F547F}" presName="level3hierChild" presStyleCnt="0"/>
      <dgm:spPr/>
    </dgm:pt>
    <dgm:pt modelId="{7471EE1C-875C-8940-89C6-7CE0261AE55B}" type="pres">
      <dgm:prSet presAssocID="{0379D3EA-B7A2-1640-A6AB-318820B58748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B6A66DEE-4C89-9B4A-A296-469536302C8F}" type="pres">
      <dgm:prSet presAssocID="{0379D3EA-B7A2-1640-A6AB-318820B58748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224E1916-5990-4B4F-84A8-BCAB6C6DA2F2}" type="pres">
      <dgm:prSet presAssocID="{0A0B25DB-0B1C-D341-8E51-16E10C97A530}" presName="root2" presStyleCnt="0"/>
      <dgm:spPr/>
    </dgm:pt>
    <dgm:pt modelId="{09EE6E93-0F6D-404B-B174-A8A7E621E1BF}" type="pres">
      <dgm:prSet presAssocID="{0A0B25DB-0B1C-D341-8E51-16E10C97A530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A6D1A2-9664-1748-9CD1-883DB8601FB3}" type="pres">
      <dgm:prSet presAssocID="{0A0B25DB-0B1C-D341-8E51-16E10C97A530}" presName="level3hierChild" presStyleCnt="0"/>
      <dgm:spPr/>
    </dgm:pt>
  </dgm:ptLst>
  <dgm:cxnLst>
    <dgm:cxn modelId="{D7FE203B-12B7-451A-926D-27F98E02D656}" type="presOf" srcId="{D0EAC203-063A-4311-968F-EED9F59FD54D}" destId="{84254D9F-0DE8-4CD5-8255-C4F0E77AE9E0}" srcOrd="0" destOrd="0" presId="urn:microsoft.com/office/officeart/2005/8/layout/hierarchy2"/>
    <dgm:cxn modelId="{7C7021AC-19E9-4B7D-ACFD-994442C7ADC0}" type="presOf" srcId="{EEB75CAA-7EE8-4760-AAE2-8333ED33900F}" destId="{DE909B79-761E-4C45-82BF-BC85B50F5031}" srcOrd="0" destOrd="0" presId="urn:microsoft.com/office/officeart/2005/8/layout/hierarchy2"/>
    <dgm:cxn modelId="{D8527524-3426-418C-8982-787584B4CA2C}" type="presOf" srcId="{B1CD8EE1-A4FD-4464-85E6-457AE68A8A64}" destId="{2DBF9A3F-0ED9-42A9-A983-CFD99ADAD0AB}" srcOrd="0" destOrd="0" presId="urn:microsoft.com/office/officeart/2005/8/layout/hierarchy2"/>
    <dgm:cxn modelId="{AE355367-B333-4F46-8C51-3CCAC4A962B2}" srcId="{F28EB8CE-2410-479C-BA6B-4804B915C455}" destId="{C46CF4C9-5A23-461A-B0A4-BF03F57C78C1}" srcOrd="0" destOrd="0" parTransId="{90C70E97-F55A-46F4-900A-4E13B866C5B8}" sibTransId="{465468C5-AE6D-4CC6-AE2A-E5207DA6FC1D}"/>
    <dgm:cxn modelId="{EBD66CCD-2783-4B8E-ACA4-FB108B97E009}" type="presOf" srcId="{555229B9-E3E5-4A0A-9B71-4DFD80E1A840}" destId="{2E2C8185-AC1B-45C0-841F-D50293761017}" srcOrd="0" destOrd="0" presId="urn:microsoft.com/office/officeart/2005/8/layout/hierarchy2"/>
    <dgm:cxn modelId="{166ACB94-4F76-481C-8025-69B12E914AD6}" type="presOf" srcId="{CDF68E8A-6D04-45B7-B908-CDA179C95474}" destId="{6BBE356C-44E2-4EA1-A2C1-D397DAB2F98A}" srcOrd="0" destOrd="0" presId="urn:microsoft.com/office/officeart/2005/8/layout/hierarchy2"/>
    <dgm:cxn modelId="{2795656C-B7FF-40F5-9372-672B3CDDC27F}" srcId="{C46CF4C9-5A23-461A-B0A4-BF03F57C78C1}" destId="{D27B3116-DBA0-4E68-B557-3458C04ACDE8}" srcOrd="0" destOrd="0" parTransId="{0ED33224-F226-464E-A5E0-D042E71DBFC8}" sibTransId="{589C607C-CE67-4BBF-B539-AF66793EDA89}"/>
    <dgm:cxn modelId="{E2C2BC58-26E5-4209-980D-266AD507A23F}" type="presOf" srcId="{059F67E2-6A1B-4B99-87EC-F3509078745E}" destId="{61121029-B26B-47D5-9F30-DE78F817C0A7}" srcOrd="1" destOrd="0" presId="urn:microsoft.com/office/officeart/2005/8/layout/hierarchy2"/>
    <dgm:cxn modelId="{F08DA906-6D43-4F76-A1DA-F43803A01155}" srcId="{C46CF4C9-5A23-461A-B0A4-BF03F57C78C1}" destId="{31866414-3852-42F5-A3A9-0A2F7C6CA260}" srcOrd="2" destOrd="0" parTransId="{490EE5C6-5C8A-4A0D-B30B-5BD429D6D018}" sibTransId="{D5D857D2-A6D0-4DC6-9DD8-1142AA9D443C}"/>
    <dgm:cxn modelId="{95D84F1D-04BD-4C4C-A4B8-96797C2268C4}" type="presOf" srcId="{22561B8C-2105-4B6B-8B5C-E0040F4A8B18}" destId="{C5D1B19A-2617-4DA1-B46A-C7811F1168E8}" srcOrd="0" destOrd="0" presId="urn:microsoft.com/office/officeart/2005/8/layout/hierarchy2"/>
    <dgm:cxn modelId="{F275A95F-D3F8-F843-81EC-1A94AA253A65}" type="presOf" srcId="{0379D3EA-B7A2-1640-A6AB-318820B58748}" destId="{7471EE1C-875C-8940-89C6-7CE0261AE55B}" srcOrd="0" destOrd="0" presId="urn:microsoft.com/office/officeart/2005/8/layout/hierarchy2"/>
    <dgm:cxn modelId="{2E1FDC89-4010-4F27-BE58-C55FF8F462C9}" type="presOf" srcId="{22561B8C-2105-4B6B-8B5C-E0040F4A8B18}" destId="{90BAEA75-515C-43FD-ADC8-31854B27F0EF}" srcOrd="1" destOrd="0" presId="urn:microsoft.com/office/officeart/2005/8/layout/hierarchy2"/>
    <dgm:cxn modelId="{B6C9718E-0FDD-4BF7-8651-D6BA7DBDEA61}" type="presOf" srcId="{34BA7352-87DE-4732-B31B-1FD922C73A77}" destId="{D32DAE26-EC1D-4A3B-8540-F531A24C017B}" srcOrd="1" destOrd="0" presId="urn:microsoft.com/office/officeart/2005/8/layout/hierarchy2"/>
    <dgm:cxn modelId="{534911A5-7CC5-4F72-9609-5E7BD0F9E3F4}" type="presOf" srcId="{EEB75CAA-7EE8-4760-AAE2-8333ED33900F}" destId="{78389106-9AE4-4BAA-BC35-AF098A35BAD0}" srcOrd="1" destOrd="0" presId="urn:microsoft.com/office/officeart/2005/8/layout/hierarchy2"/>
    <dgm:cxn modelId="{49809C5F-05B6-4CDD-8B35-CE486489A768}" type="presOf" srcId="{490EE5C6-5C8A-4A0D-B30B-5BD429D6D018}" destId="{0294FCED-1AA5-4D67-888E-A34813BD2D50}" srcOrd="0" destOrd="0" presId="urn:microsoft.com/office/officeart/2005/8/layout/hierarchy2"/>
    <dgm:cxn modelId="{56704E07-49E0-4282-B1DE-8CF9B27B8B44}" type="presOf" srcId="{C46CF4C9-5A23-461A-B0A4-BF03F57C78C1}" destId="{77D5B7ED-7ACC-4DCE-A020-FEFCF15028ED}" srcOrd="0" destOrd="0" presId="urn:microsoft.com/office/officeart/2005/8/layout/hierarchy2"/>
    <dgm:cxn modelId="{FEBD51C4-5DC6-C54E-A24E-0A5D205D478F}" type="presOf" srcId="{0A0B25DB-0B1C-D341-8E51-16E10C97A530}" destId="{09EE6E93-0F6D-404B-B174-A8A7E621E1BF}" srcOrd="0" destOrd="0" presId="urn:microsoft.com/office/officeart/2005/8/layout/hierarchy2"/>
    <dgm:cxn modelId="{86413404-0D57-4C2F-93BF-A3F18E79BA0B}" srcId="{B1CD8EE1-A4FD-4464-85E6-457AE68A8A64}" destId="{BE8CAC62-4C1D-4FDA-B630-0F768E668AAB}" srcOrd="0" destOrd="0" parTransId="{059F67E2-6A1B-4B99-87EC-F3509078745E}" sibTransId="{9F658719-21FE-46D6-B567-596919D53033}"/>
    <dgm:cxn modelId="{A889EA2D-AB49-4BB5-8230-C2F60A377BE3}" srcId="{31866414-3852-42F5-A3A9-0A2F7C6CA260}" destId="{6CF78995-2C8C-4C8F-BD5D-B2194B46319F}" srcOrd="0" destOrd="0" parTransId="{CDF68E8A-6D04-45B7-B908-CDA179C95474}" sibTransId="{62DDD5DE-6A03-48CF-949F-473B4B504303}"/>
    <dgm:cxn modelId="{56B7A27A-A08C-4DBE-844F-AD2D6131E6EC}" type="presOf" srcId="{D27B3116-DBA0-4E68-B557-3458C04ACDE8}" destId="{CFAF3A27-0351-4D9D-9792-07531DB192BF}" srcOrd="0" destOrd="0" presId="urn:microsoft.com/office/officeart/2005/8/layout/hierarchy2"/>
    <dgm:cxn modelId="{7F305FB0-8277-A841-A3E6-E63C425C93DA}" type="presOf" srcId="{0379D3EA-B7A2-1640-A6AB-318820B58748}" destId="{B6A66DEE-4C89-9B4A-A296-469536302C8F}" srcOrd="1" destOrd="0" presId="urn:microsoft.com/office/officeart/2005/8/layout/hierarchy2"/>
    <dgm:cxn modelId="{8EDF5F98-0097-4D7E-A259-FE5A7A216B76}" type="presOf" srcId="{490EE5C6-5C8A-4A0D-B30B-5BD429D6D018}" destId="{15F331F8-586E-4C56-92BE-97B6EE36CF3B}" srcOrd="1" destOrd="0" presId="urn:microsoft.com/office/officeart/2005/8/layout/hierarchy2"/>
    <dgm:cxn modelId="{F1A9FD1A-9396-46E9-ADF0-765E075980FF}" type="presOf" srcId="{6CF78995-2C8C-4C8F-BD5D-B2194B46319F}" destId="{AF7DBF4C-44AB-4FB5-B5AA-65ECDE244D90}" srcOrd="0" destOrd="0" presId="urn:microsoft.com/office/officeart/2005/8/layout/hierarchy2"/>
    <dgm:cxn modelId="{263121A4-982D-4EEA-8142-3AAD6E785DA7}" srcId="{D27B3116-DBA0-4E68-B557-3458C04ACDE8}" destId="{D0EAC203-063A-4311-968F-EED9F59FD54D}" srcOrd="1" destOrd="0" parTransId="{67DA4A99-C335-4A6A-8916-A460B0FF28E9}" sibTransId="{A2B6DB6C-DB61-4D10-9BC3-D9D540185A89}"/>
    <dgm:cxn modelId="{97B0DDEF-4AB3-4569-89B6-3FCC674D2D84}" srcId="{C46CF4C9-5A23-461A-B0A4-BF03F57C78C1}" destId="{B1CD8EE1-A4FD-4464-85E6-457AE68A8A64}" srcOrd="1" destOrd="0" parTransId="{C30D17B8-077F-4673-AE43-AB4AAF661BC6}" sibTransId="{6F899129-A997-4949-A508-A8B1CAAFA01E}"/>
    <dgm:cxn modelId="{1807BF2E-7ED3-4E74-8E0A-66877EB41035}" type="presOf" srcId="{0ED33224-F226-464E-A5E0-D042E71DBFC8}" destId="{659DDC93-9E17-4433-A6B7-07AD065A2B1F}" srcOrd="1" destOrd="0" presId="urn:microsoft.com/office/officeart/2005/8/layout/hierarchy2"/>
    <dgm:cxn modelId="{4C9E7966-85EB-47B2-8A03-DB4552378AC7}" type="presOf" srcId="{C2D45287-F70D-485C-BE21-23775AAC2269}" destId="{025AF68A-F2D0-40A7-BC96-D3E2EC6F7344}" srcOrd="0" destOrd="0" presId="urn:microsoft.com/office/officeart/2005/8/layout/hierarchy2"/>
    <dgm:cxn modelId="{FD109041-DE8F-4A5B-928B-672A31DB8246}" type="presOf" srcId="{059F67E2-6A1B-4B99-87EC-F3509078745E}" destId="{367C2107-8A65-4CAB-B9DA-C15A4076C114}" srcOrd="0" destOrd="0" presId="urn:microsoft.com/office/officeart/2005/8/layout/hierarchy2"/>
    <dgm:cxn modelId="{1312A6E9-A679-4887-8220-15D21C194F48}" type="presOf" srcId="{C30D17B8-077F-4673-AE43-AB4AAF661BC6}" destId="{D4CFCE08-54C0-45F9-8763-05D8B2A8EDEF}" srcOrd="0" destOrd="0" presId="urn:microsoft.com/office/officeart/2005/8/layout/hierarchy2"/>
    <dgm:cxn modelId="{D064A6FB-1B95-4CE4-ACF3-886A947682DF}" type="presOf" srcId="{34BA7352-87DE-4732-B31B-1FD922C73A77}" destId="{EF881A6E-79C2-46F6-B3F8-AB0BE84C7A0D}" srcOrd="0" destOrd="0" presId="urn:microsoft.com/office/officeart/2005/8/layout/hierarchy2"/>
    <dgm:cxn modelId="{AAB43634-2BE0-4B4F-98E0-0506A4FF82CB}" type="presOf" srcId="{67DA4A99-C335-4A6A-8916-A460B0FF28E9}" destId="{74B71DF4-14D3-4084-8F0D-A08B51ECBCC1}" srcOrd="1" destOrd="0" presId="urn:microsoft.com/office/officeart/2005/8/layout/hierarchy2"/>
    <dgm:cxn modelId="{89857FA6-3B34-46FD-AF5E-9591CC8F3B24}" type="presOf" srcId="{0ED33224-F226-464E-A5E0-D042E71DBFC8}" destId="{3BD51468-9745-4803-A8D0-22A7618B1535}" srcOrd="0" destOrd="0" presId="urn:microsoft.com/office/officeart/2005/8/layout/hierarchy2"/>
    <dgm:cxn modelId="{732FA4A8-3AD6-4FE9-840A-0EA047854A01}" type="presOf" srcId="{BE8CAC62-4C1D-4FDA-B630-0F768E668AAB}" destId="{FC1D8B7F-D034-49D7-BFAD-9FBFEAC847B8}" srcOrd="0" destOrd="0" presId="urn:microsoft.com/office/officeart/2005/8/layout/hierarchy2"/>
    <dgm:cxn modelId="{279D90C4-203C-D449-96FD-0DC899BE60CD}" srcId="{31866414-3852-42F5-A3A9-0A2F7C6CA260}" destId="{0A0B25DB-0B1C-D341-8E51-16E10C97A530}" srcOrd="2" destOrd="0" parTransId="{0379D3EA-B7A2-1640-A6AB-318820B58748}" sibTransId="{A92663A8-D818-6242-81DB-7642B91F015A}"/>
    <dgm:cxn modelId="{89D90458-AE09-4624-A5E2-8877E64E5268}" srcId="{31866414-3852-42F5-A3A9-0A2F7C6CA260}" destId="{148CC171-61CA-47CA-BB93-0F1A6E7F547F}" srcOrd="1" destOrd="0" parTransId="{34BA7352-87DE-4732-B31B-1FD922C73A77}" sibTransId="{2A0AAAB2-D05E-4A2C-BEBF-02E31BEE7F8D}"/>
    <dgm:cxn modelId="{5EE195E3-12AA-4046-953E-86B23FD02DBB}" type="presOf" srcId="{148CC171-61CA-47CA-BB93-0F1A6E7F547F}" destId="{65806DB4-3C57-44C6-9E99-3719E74524CB}" srcOrd="0" destOrd="0" presId="urn:microsoft.com/office/officeart/2005/8/layout/hierarchy2"/>
    <dgm:cxn modelId="{592078B9-331B-44A1-8602-5F4F7F9C7B98}" type="presOf" srcId="{67DA4A99-C335-4A6A-8916-A460B0FF28E9}" destId="{6F571075-BADD-44D6-A8FD-E2A7E2857B94}" srcOrd="0" destOrd="0" presId="urn:microsoft.com/office/officeart/2005/8/layout/hierarchy2"/>
    <dgm:cxn modelId="{A84E7875-C8F7-4CB8-8641-2D25F27203B3}" type="presOf" srcId="{CDF68E8A-6D04-45B7-B908-CDA179C95474}" destId="{54B193FE-EBBA-47C3-92C5-A96269AFFDC4}" srcOrd="1" destOrd="0" presId="urn:microsoft.com/office/officeart/2005/8/layout/hierarchy2"/>
    <dgm:cxn modelId="{AE3B8D10-F3F6-4249-A8CD-EA3854647D1E}" srcId="{B1CD8EE1-A4FD-4464-85E6-457AE68A8A64}" destId="{555229B9-E3E5-4A0A-9B71-4DFD80E1A840}" srcOrd="1" destOrd="0" parTransId="{EEB75CAA-7EE8-4760-AAE2-8333ED33900F}" sibTransId="{DA0F27B8-4B65-4172-96EB-B0858A7CC43B}"/>
    <dgm:cxn modelId="{E7B5EB87-D67F-4B2C-8139-FB2A5B812642}" type="presOf" srcId="{C30D17B8-077F-4673-AE43-AB4AAF661BC6}" destId="{4786D4B9-7781-44F9-A225-BC074EF64FF6}" srcOrd="1" destOrd="0" presId="urn:microsoft.com/office/officeart/2005/8/layout/hierarchy2"/>
    <dgm:cxn modelId="{68C0DA1E-AD38-40DA-8E8D-1FEB595D7433}" srcId="{D27B3116-DBA0-4E68-B557-3458C04ACDE8}" destId="{C2D45287-F70D-485C-BE21-23775AAC2269}" srcOrd="0" destOrd="0" parTransId="{22561B8C-2105-4B6B-8B5C-E0040F4A8B18}" sibTransId="{348C8826-6C0B-408F-B153-2C06A4EBDA23}"/>
    <dgm:cxn modelId="{163B5256-8F73-4EFC-BA47-7BFE33C0CB60}" type="presOf" srcId="{F28EB8CE-2410-479C-BA6B-4804B915C455}" destId="{23DD5818-0EF9-4C10-B33F-EB53FD3309D1}" srcOrd="0" destOrd="0" presId="urn:microsoft.com/office/officeart/2005/8/layout/hierarchy2"/>
    <dgm:cxn modelId="{065E23A0-6CCE-4257-905C-24A67790D73B}" type="presOf" srcId="{31866414-3852-42F5-A3A9-0A2F7C6CA260}" destId="{21FEDBC0-F0AC-4E2E-9AB8-913C3BCB0A1C}" srcOrd="0" destOrd="0" presId="urn:microsoft.com/office/officeart/2005/8/layout/hierarchy2"/>
    <dgm:cxn modelId="{315FD3ED-6BB2-470D-BC65-2CAF6EA1F909}" type="presParOf" srcId="{23DD5818-0EF9-4C10-B33F-EB53FD3309D1}" destId="{2A0D00F7-E055-4B08-AB7C-37A52B4462E4}" srcOrd="0" destOrd="0" presId="urn:microsoft.com/office/officeart/2005/8/layout/hierarchy2"/>
    <dgm:cxn modelId="{855CACDC-9E1F-412C-AF81-D8E388C83F9E}" type="presParOf" srcId="{2A0D00F7-E055-4B08-AB7C-37A52B4462E4}" destId="{77D5B7ED-7ACC-4DCE-A020-FEFCF15028ED}" srcOrd="0" destOrd="0" presId="urn:microsoft.com/office/officeart/2005/8/layout/hierarchy2"/>
    <dgm:cxn modelId="{07BC93BC-1DCB-4441-A77E-9AF695CE0334}" type="presParOf" srcId="{2A0D00F7-E055-4B08-AB7C-37A52B4462E4}" destId="{768B2257-FC3B-4644-A6E3-867AFA118043}" srcOrd="1" destOrd="0" presId="urn:microsoft.com/office/officeart/2005/8/layout/hierarchy2"/>
    <dgm:cxn modelId="{0DF08E33-5168-440A-A089-EB873CC9EB38}" type="presParOf" srcId="{768B2257-FC3B-4644-A6E3-867AFA118043}" destId="{3BD51468-9745-4803-A8D0-22A7618B1535}" srcOrd="0" destOrd="0" presId="urn:microsoft.com/office/officeart/2005/8/layout/hierarchy2"/>
    <dgm:cxn modelId="{C3BFE25A-3827-450E-8BC1-AD609A844A67}" type="presParOf" srcId="{3BD51468-9745-4803-A8D0-22A7618B1535}" destId="{659DDC93-9E17-4433-A6B7-07AD065A2B1F}" srcOrd="0" destOrd="0" presId="urn:microsoft.com/office/officeart/2005/8/layout/hierarchy2"/>
    <dgm:cxn modelId="{1BF060F3-1E4B-462B-8958-16C6755D2D8F}" type="presParOf" srcId="{768B2257-FC3B-4644-A6E3-867AFA118043}" destId="{47DAFEC6-E83C-407B-94AE-CEC022345B2E}" srcOrd="1" destOrd="0" presId="urn:microsoft.com/office/officeart/2005/8/layout/hierarchy2"/>
    <dgm:cxn modelId="{0192834B-A6BB-4ACF-88C5-C45589A17109}" type="presParOf" srcId="{47DAFEC6-E83C-407B-94AE-CEC022345B2E}" destId="{CFAF3A27-0351-4D9D-9792-07531DB192BF}" srcOrd="0" destOrd="0" presId="urn:microsoft.com/office/officeart/2005/8/layout/hierarchy2"/>
    <dgm:cxn modelId="{B7FA50C9-D927-4B85-BF58-1DB5FA8FE93D}" type="presParOf" srcId="{47DAFEC6-E83C-407B-94AE-CEC022345B2E}" destId="{D976BF59-69E2-4070-BE04-49069F585437}" srcOrd="1" destOrd="0" presId="urn:microsoft.com/office/officeart/2005/8/layout/hierarchy2"/>
    <dgm:cxn modelId="{28C586D0-3817-4D50-8F14-A85F96669401}" type="presParOf" srcId="{D976BF59-69E2-4070-BE04-49069F585437}" destId="{C5D1B19A-2617-4DA1-B46A-C7811F1168E8}" srcOrd="0" destOrd="0" presId="urn:microsoft.com/office/officeart/2005/8/layout/hierarchy2"/>
    <dgm:cxn modelId="{1FDF4AA6-F587-4CAC-847D-7E2A0ED3EBE9}" type="presParOf" srcId="{C5D1B19A-2617-4DA1-B46A-C7811F1168E8}" destId="{90BAEA75-515C-43FD-ADC8-31854B27F0EF}" srcOrd="0" destOrd="0" presId="urn:microsoft.com/office/officeart/2005/8/layout/hierarchy2"/>
    <dgm:cxn modelId="{0A4B4B93-8171-456B-8D58-1A4FDB745D58}" type="presParOf" srcId="{D976BF59-69E2-4070-BE04-49069F585437}" destId="{013AFCFC-AEA6-4C82-A197-AC163B4287AE}" srcOrd="1" destOrd="0" presId="urn:microsoft.com/office/officeart/2005/8/layout/hierarchy2"/>
    <dgm:cxn modelId="{7D38331A-A562-4766-9F3A-8700280C37FD}" type="presParOf" srcId="{013AFCFC-AEA6-4C82-A197-AC163B4287AE}" destId="{025AF68A-F2D0-40A7-BC96-D3E2EC6F7344}" srcOrd="0" destOrd="0" presId="urn:microsoft.com/office/officeart/2005/8/layout/hierarchy2"/>
    <dgm:cxn modelId="{A11247ED-5461-4D29-BFC4-5EE97A866A91}" type="presParOf" srcId="{013AFCFC-AEA6-4C82-A197-AC163B4287AE}" destId="{558427F5-82FC-495F-B2D6-96A7349081EB}" srcOrd="1" destOrd="0" presId="urn:microsoft.com/office/officeart/2005/8/layout/hierarchy2"/>
    <dgm:cxn modelId="{347F2A0E-F07A-4BCD-842B-8CD83D098891}" type="presParOf" srcId="{D976BF59-69E2-4070-BE04-49069F585437}" destId="{6F571075-BADD-44D6-A8FD-E2A7E2857B94}" srcOrd="2" destOrd="0" presId="urn:microsoft.com/office/officeart/2005/8/layout/hierarchy2"/>
    <dgm:cxn modelId="{CD2F9C59-49DD-421F-B263-010778E76D55}" type="presParOf" srcId="{6F571075-BADD-44D6-A8FD-E2A7E2857B94}" destId="{74B71DF4-14D3-4084-8F0D-A08B51ECBCC1}" srcOrd="0" destOrd="0" presId="urn:microsoft.com/office/officeart/2005/8/layout/hierarchy2"/>
    <dgm:cxn modelId="{D1268DA3-037F-4B62-8167-1F61498AC602}" type="presParOf" srcId="{D976BF59-69E2-4070-BE04-49069F585437}" destId="{1D34B3AD-D59F-4A18-BE03-EEB88EEAB3C6}" srcOrd="3" destOrd="0" presId="urn:microsoft.com/office/officeart/2005/8/layout/hierarchy2"/>
    <dgm:cxn modelId="{2F467BCA-7491-4AC6-B553-67E5EF4CD644}" type="presParOf" srcId="{1D34B3AD-D59F-4A18-BE03-EEB88EEAB3C6}" destId="{84254D9F-0DE8-4CD5-8255-C4F0E77AE9E0}" srcOrd="0" destOrd="0" presId="urn:microsoft.com/office/officeart/2005/8/layout/hierarchy2"/>
    <dgm:cxn modelId="{9E592FCF-EF90-47C7-B511-B7F4F2D05D81}" type="presParOf" srcId="{1D34B3AD-D59F-4A18-BE03-EEB88EEAB3C6}" destId="{1A5662A5-19E5-46B3-AB0F-9EA66E5A1384}" srcOrd="1" destOrd="0" presId="urn:microsoft.com/office/officeart/2005/8/layout/hierarchy2"/>
    <dgm:cxn modelId="{6DB4DD99-0AAE-4A20-8EA9-30F35BC77CD6}" type="presParOf" srcId="{768B2257-FC3B-4644-A6E3-867AFA118043}" destId="{D4CFCE08-54C0-45F9-8763-05D8B2A8EDEF}" srcOrd="2" destOrd="0" presId="urn:microsoft.com/office/officeart/2005/8/layout/hierarchy2"/>
    <dgm:cxn modelId="{856CEAC6-CAE5-4104-B08C-1C03B3CB3C80}" type="presParOf" srcId="{D4CFCE08-54C0-45F9-8763-05D8B2A8EDEF}" destId="{4786D4B9-7781-44F9-A225-BC074EF64FF6}" srcOrd="0" destOrd="0" presId="urn:microsoft.com/office/officeart/2005/8/layout/hierarchy2"/>
    <dgm:cxn modelId="{1C30F37B-8898-4C97-9A40-8A291ED5E7B9}" type="presParOf" srcId="{768B2257-FC3B-4644-A6E3-867AFA118043}" destId="{86CBB74A-8A64-4988-8157-098E035A9034}" srcOrd="3" destOrd="0" presId="urn:microsoft.com/office/officeart/2005/8/layout/hierarchy2"/>
    <dgm:cxn modelId="{DEAA26C8-2C70-4708-90B3-EEC491BC8EA6}" type="presParOf" srcId="{86CBB74A-8A64-4988-8157-098E035A9034}" destId="{2DBF9A3F-0ED9-42A9-A983-CFD99ADAD0AB}" srcOrd="0" destOrd="0" presId="urn:microsoft.com/office/officeart/2005/8/layout/hierarchy2"/>
    <dgm:cxn modelId="{D047C47D-1003-4A27-8183-A4C7EEE6255E}" type="presParOf" srcId="{86CBB74A-8A64-4988-8157-098E035A9034}" destId="{23D68822-E03D-4FFC-8A4F-67BD7AC66295}" srcOrd="1" destOrd="0" presId="urn:microsoft.com/office/officeart/2005/8/layout/hierarchy2"/>
    <dgm:cxn modelId="{9A8E0418-24C2-42C1-A6A8-573B49261581}" type="presParOf" srcId="{23D68822-E03D-4FFC-8A4F-67BD7AC66295}" destId="{367C2107-8A65-4CAB-B9DA-C15A4076C114}" srcOrd="0" destOrd="0" presId="urn:microsoft.com/office/officeart/2005/8/layout/hierarchy2"/>
    <dgm:cxn modelId="{E69A2A2B-9BD8-4F0F-8374-11F92E9215F6}" type="presParOf" srcId="{367C2107-8A65-4CAB-B9DA-C15A4076C114}" destId="{61121029-B26B-47D5-9F30-DE78F817C0A7}" srcOrd="0" destOrd="0" presId="urn:microsoft.com/office/officeart/2005/8/layout/hierarchy2"/>
    <dgm:cxn modelId="{1ABF0AA7-1261-4141-BF3E-FCDBA1380E21}" type="presParOf" srcId="{23D68822-E03D-4FFC-8A4F-67BD7AC66295}" destId="{ED5EEEA9-48CD-4103-B566-4A9AAA4BEF7B}" srcOrd="1" destOrd="0" presId="urn:microsoft.com/office/officeart/2005/8/layout/hierarchy2"/>
    <dgm:cxn modelId="{0E9F17CE-E635-48C5-A0C0-C86A10DF1DE3}" type="presParOf" srcId="{ED5EEEA9-48CD-4103-B566-4A9AAA4BEF7B}" destId="{FC1D8B7F-D034-49D7-BFAD-9FBFEAC847B8}" srcOrd="0" destOrd="0" presId="urn:microsoft.com/office/officeart/2005/8/layout/hierarchy2"/>
    <dgm:cxn modelId="{451142A2-2D90-4941-95A7-99FA75188937}" type="presParOf" srcId="{ED5EEEA9-48CD-4103-B566-4A9AAA4BEF7B}" destId="{4FC54A56-DDF2-41C8-BF40-21AFE6389FFC}" srcOrd="1" destOrd="0" presId="urn:microsoft.com/office/officeart/2005/8/layout/hierarchy2"/>
    <dgm:cxn modelId="{4016025B-8407-475D-BE28-B11875148F8C}" type="presParOf" srcId="{23D68822-E03D-4FFC-8A4F-67BD7AC66295}" destId="{DE909B79-761E-4C45-82BF-BC85B50F5031}" srcOrd="2" destOrd="0" presId="urn:microsoft.com/office/officeart/2005/8/layout/hierarchy2"/>
    <dgm:cxn modelId="{1F011A0C-EA21-4661-9092-BFA8DFB81E1F}" type="presParOf" srcId="{DE909B79-761E-4C45-82BF-BC85B50F5031}" destId="{78389106-9AE4-4BAA-BC35-AF098A35BAD0}" srcOrd="0" destOrd="0" presId="urn:microsoft.com/office/officeart/2005/8/layout/hierarchy2"/>
    <dgm:cxn modelId="{34F22190-5312-4090-99BB-0FDC5C6078F0}" type="presParOf" srcId="{23D68822-E03D-4FFC-8A4F-67BD7AC66295}" destId="{95C01724-7044-4DF9-8456-A8AE14EF13DD}" srcOrd="3" destOrd="0" presId="urn:microsoft.com/office/officeart/2005/8/layout/hierarchy2"/>
    <dgm:cxn modelId="{E32D76CD-B4B8-4589-8579-991F14DF1A05}" type="presParOf" srcId="{95C01724-7044-4DF9-8456-A8AE14EF13DD}" destId="{2E2C8185-AC1B-45C0-841F-D50293761017}" srcOrd="0" destOrd="0" presId="urn:microsoft.com/office/officeart/2005/8/layout/hierarchy2"/>
    <dgm:cxn modelId="{2654A083-4EAD-49BC-B1DD-D149F7F7755D}" type="presParOf" srcId="{95C01724-7044-4DF9-8456-A8AE14EF13DD}" destId="{390A8578-B67C-4B1F-B499-30A9230F091B}" srcOrd="1" destOrd="0" presId="urn:microsoft.com/office/officeart/2005/8/layout/hierarchy2"/>
    <dgm:cxn modelId="{0CA8EC1A-DA07-4C0D-A0CD-1438A18ECD6F}" type="presParOf" srcId="{768B2257-FC3B-4644-A6E3-867AFA118043}" destId="{0294FCED-1AA5-4D67-888E-A34813BD2D50}" srcOrd="4" destOrd="0" presId="urn:microsoft.com/office/officeart/2005/8/layout/hierarchy2"/>
    <dgm:cxn modelId="{2B889BC2-F9D4-4A51-90A0-530E45C757FE}" type="presParOf" srcId="{0294FCED-1AA5-4D67-888E-A34813BD2D50}" destId="{15F331F8-586E-4C56-92BE-97B6EE36CF3B}" srcOrd="0" destOrd="0" presId="urn:microsoft.com/office/officeart/2005/8/layout/hierarchy2"/>
    <dgm:cxn modelId="{E63C141C-7133-4B5A-BED2-47F234C24623}" type="presParOf" srcId="{768B2257-FC3B-4644-A6E3-867AFA118043}" destId="{9362D813-0575-4860-944F-764B886887B2}" srcOrd="5" destOrd="0" presId="urn:microsoft.com/office/officeart/2005/8/layout/hierarchy2"/>
    <dgm:cxn modelId="{C5E317A8-0BF1-40D6-806A-B5DBB3C50FAC}" type="presParOf" srcId="{9362D813-0575-4860-944F-764B886887B2}" destId="{21FEDBC0-F0AC-4E2E-9AB8-913C3BCB0A1C}" srcOrd="0" destOrd="0" presId="urn:microsoft.com/office/officeart/2005/8/layout/hierarchy2"/>
    <dgm:cxn modelId="{2B3F746E-4ECA-4E3E-AD7E-83BED655B89F}" type="presParOf" srcId="{9362D813-0575-4860-944F-764B886887B2}" destId="{8769EA5F-B72B-429F-84A6-3373CC484200}" srcOrd="1" destOrd="0" presId="urn:microsoft.com/office/officeart/2005/8/layout/hierarchy2"/>
    <dgm:cxn modelId="{94D96E71-B713-4A6E-B49B-5948FDF6716A}" type="presParOf" srcId="{8769EA5F-B72B-429F-84A6-3373CC484200}" destId="{6BBE356C-44E2-4EA1-A2C1-D397DAB2F98A}" srcOrd="0" destOrd="0" presId="urn:microsoft.com/office/officeart/2005/8/layout/hierarchy2"/>
    <dgm:cxn modelId="{2CFA3E80-0953-478E-818B-FF482BDDBE94}" type="presParOf" srcId="{6BBE356C-44E2-4EA1-A2C1-D397DAB2F98A}" destId="{54B193FE-EBBA-47C3-92C5-A96269AFFDC4}" srcOrd="0" destOrd="0" presId="urn:microsoft.com/office/officeart/2005/8/layout/hierarchy2"/>
    <dgm:cxn modelId="{983A2D20-8971-4945-A1A7-F3A621217ECF}" type="presParOf" srcId="{8769EA5F-B72B-429F-84A6-3373CC484200}" destId="{B83533D4-3774-4321-8589-8945C29177C0}" srcOrd="1" destOrd="0" presId="urn:microsoft.com/office/officeart/2005/8/layout/hierarchy2"/>
    <dgm:cxn modelId="{0FD8FBF2-3280-4840-B534-755C901DB554}" type="presParOf" srcId="{B83533D4-3774-4321-8589-8945C29177C0}" destId="{AF7DBF4C-44AB-4FB5-B5AA-65ECDE244D90}" srcOrd="0" destOrd="0" presId="urn:microsoft.com/office/officeart/2005/8/layout/hierarchy2"/>
    <dgm:cxn modelId="{8B65CEFA-4BC1-492B-A229-2539F426752B}" type="presParOf" srcId="{B83533D4-3774-4321-8589-8945C29177C0}" destId="{7652CBC0-279F-4998-B5AA-AA7C67AD8219}" srcOrd="1" destOrd="0" presId="urn:microsoft.com/office/officeart/2005/8/layout/hierarchy2"/>
    <dgm:cxn modelId="{675ACB80-E545-420A-8D3E-A002ADDC2BAA}" type="presParOf" srcId="{8769EA5F-B72B-429F-84A6-3373CC484200}" destId="{EF881A6E-79C2-46F6-B3F8-AB0BE84C7A0D}" srcOrd="2" destOrd="0" presId="urn:microsoft.com/office/officeart/2005/8/layout/hierarchy2"/>
    <dgm:cxn modelId="{DC36FCB9-CC24-4798-B3E0-47EC47A6A745}" type="presParOf" srcId="{EF881A6E-79C2-46F6-B3F8-AB0BE84C7A0D}" destId="{D32DAE26-EC1D-4A3B-8540-F531A24C017B}" srcOrd="0" destOrd="0" presId="urn:microsoft.com/office/officeart/2005/8/layout/hierarchy2"/>
    <dgm:cxn modelId="{BCC9BA8C-D5AF-4BCC-8655-D83626F36DA7}" type="presParOf" srcId="{8769EA5F-B72B-429F-84A6-3373CC484200}" destId="{C98B7509-3BDB-4621-B61C-425524C0E3BC}" srcOrd="3" destOrd="0" presId="urn:microsoft.com/office/officeart/2005/8/layout/hierarchy2"/>
    <dgm:cxn modelId="{61215F91-A5E0-4DC1-8114-1DB20A6C41D7}" type="presParOf" srcId="{C98B7509-3BDB-4621-B61C-425524C0E3BC}" destId="{65806DB4-3C57-44C6-9E99-3719E74524CB}" srcOrd="0" destOrd="0" presId="urn:microsoft.com/office/officeart/2005/8/layout/hierarchy2"/>
    <dgm:cxn modelId="{BA3ABDD2-A39F-4A2A-B90D-3ABF06F044D0}" type="presParOf" srcId="{C98B7509-3BDB-4621-B61C-425524C0E3BC}" destId="{4457C2F6-0C6A-41B9-88FC-A0C753298C35}" srcOrd="1" destOrd="0" presId="urn:microsoft.com/office/officeart/2005/8/layout/hierarchy2"/>
    <dgm:cxn modelId="{4C896D02-6D51-3749-94BB-5579BB14161C}" type="presParOf" srcId="{8769EA5F-B72B-429F-84A6-3373CC484200}" destId="{7471EE1C-875C-8940-89C6-7CE0261AE55B}" srcOrd="4" destOrd="0" presId="urn:microsoft.com/office/officeart/2005/8/layout/hierarchy2"/>
    <dgm:cxn modelId="{12F4147F-D036-EA47-A637-5B49F4182785}" type="presParOf" srcId="{7471EE1C-875C-8940-89C6-7CE0261AE55B}" destId="{B6A66DEE-4C89-9B4A-A296-469536302C8F}" srcOrd="0" destOrd="0" presId="urn:microsoft.com/office/officeart/2005/8/layout/hierarchy2"/>
    <dgm:cxn modelId="{F33F9690-A114-224F-B124-4D1A563F5604}" type="presParOf" srcId="{8769EA5F-B72B-429F-84A6-3373CC484200}" destId="{224E1916-5990-4B4F-84A8-BCAB6C6DA2F2}" srcOrd="5" destOrd="0" presId="urn:microsoft.com/office/officeart/2005/8/layout/hierarchy2"/>
    <dgm:cxn modelId="{FE1134E9-1B79-C345-BF28-39CD98602AA4}" type="presParOf" srcId="{224E1916-5990-4B4F-84A8-BCAB6C6DA2F2}" destId="{09EE6E93-0F6D-404B-B174-A8A7E621E1BF}" srcOrd="0" destOrd="0" presId="urn:microsoft.com/office/officeart/2005/8/layout/hierarchy2"/>
    <dgm:cxn modelId="{BF877195-B59E-A340-9C6F-4F8403C06A7A}" type="presParOf" srcId="{224E1916-5990-4B4F-84A8-BCAB6C6DA2F2}" destId="{2BA6D1A2-9664-1748-9CD1-883DB8601F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2BA46-E470-4C2B-B0BD-4DC1A0A65E28}">
      <dgm:prSet phldrT="[Text]"/>
      <dgm:spPr/>
      <dgm:t>
        <a:bodyPr/>
        <a:lstStyle/>
        <a:p>
          <a:r>
            <a:rPr lang="en-US" dirty="0" smtClean="0"/>
            <a:t>CPU Load Balance</a:t>
          </a:r>
          <a:endParaRPr lang="en-US" dirty="0"/>
        </a:p>
      </dgm:t>
    </dgm:pt>
    <dgm:pt modelId="{80F48278-2727-4320-8558-8400C62B041F}">
      <dgm:prSet phldrT="[Text]"/>
      <dgm:spPr/>
      <dgm:t>
        <a:bodyPr/>
        <a:lstStyle/>
        <a:p>
          <a:r>
            <a:rPr lang="en-US" dirty="0" smtClean="0"/>
            <a:t>Wake Up Preemption</a:t>
          </a:r>
          <a:endParaRPr lang="en-US" dirty="0"/>
        </a:p>
      </dgm:t>
    </dgm:pt>
    <dgm:pt modelId="{A159E06B-C000-4027-9615-4CC2E9770828}">
      <dgm:prSet phldrT="[Text]"/>
      <dgm:spPr/>
      <dgm:t>
        <a:bodyPr/>
        <a:lstStyle/>
        <a:p>
          <a:r>
            <a:rPr lang="en-US" dirty="0" smtClean="0"/>
            <a:t>Tick Preemption</a:t>
          </a:r>
          <a:endParaRPr lang="en-US" dirty="0"/>
        </a:p>
      </dgm:t>
    </dgm:pt>
    <dgm:pt modelId="{29A0F08E-1028-4866-80E0-9294FAD732F4}">
      <dgm:prSet phldrT="[Text]" custT="1"/>
      <dgm:spPr/>
      <dgm:t>
        <a:bodyPr/>
        <a:lstStyle/>
        <a:p>
          <a:r>
            <a:rPr lang="en-US" sz="2000" dirty="0" smtClean="0"/>
            <a:t>On Run Queue Time</a:t>
          </a:r>
          <a:endParaRPr lang="en-US" sz="2000" dirty="0"/>
        </a:p>
      </dgm:t>
    </dgm:pt>
    <dgm:pt modelId="{5CCB30B4-3088-4279-88A8-C50B99F1DCD5}" type="sibTrans" cxnId="{EEC7DA30-3394-426C-B8AF-1E1EE8AFFDA9}">
      <dgm:prSet/>
      <dgm:spPr/>
      <dgm:t>
        <a:bodyPr/>
        <a:lstStyle/>
        <a:p>
          <a:endParaRPr lang="en-US"/>
        </a:p>
      </dgm:t>
    </dgm:pt>
    <dgm:pt modelId="{CEDB55B8-354D-428E-8BC2-627C21E4872A}" type="parTrans" cxnId="{EEC7DA30-3394-426C-B8AF-1E1EE8AFFDA9}">
      <dgm:prSet/>
      <dgm:spPr/>
      <dgm:t>
        <a:bodyPr/>
        <a:lstStyle/>
        <a:p>
          <a:endParaRPr lang="en-US"/>
        </a:p>
      </dgm:t>
    </dgm:pt>
    <dgm:pt modelId="{7D807414-536D-44F4-BAA3-EC854979D7D4}" type="sibTrans" cxnId="{23267946-4921-4E8A-A0E6-98F266CED785}">
      <dgm:prSet/>
      <dgm:spPr/>
      <dgm:t>
        <a:bodyPr/>
        <a:lstStyle/>
        <a:p>
          <a:endParaRPr lang="en-US"/>
        </a:p>
      </dgm:t>
    </dgm:pt>
    <dgm:pt modelId="{961E4AAB-B9F9-4184-815D-4C1DDCB47B8B}" type="parTrans" cxnId="{23267946-4921-4E8A-A0E6-98F266CED785}">
      <dgm:prSet/>
      <dgm:spPr/>
      <dgm:t>
        <a:bodyPr/>
        <a:lstStyle/>
        <a:p>
          <a:endParaRPr lang="en-US"/>
        </a:p>
      </dgm:t>
    </dgm:pt>
    <dgm:pt modelId="{C9EAC56B-C10D-40D1-9D2D-C6B65C8CDDAC}" type="sibTrans" cxnId="{3A856B0A-FF8F-4504-9615-73186E42B67C}">
      <dgm:prSet/>
      <dgm:spPr/>
      <dgm:t>
        <a:bodyPr/>
        <a:lstStyle/>
        <a:p>
          <a:endParaRPr lang="en-US"/>
        </a:p>
      </dgm:t>
    </dgm:pt>
    <dgm:pt modelId="{251D3BAF-0EC6-45EE-BA62-8CF6C2405662}" type="parTrans" cxnId="{3A856B0A-FF8F-4504-9615-73186E42B67C}">
      <dgm:prSet/>
      <dgm:spPr/>
      <dgm:t>
        <a:bodyPr/>
        <a:lstStyle/>
        <a:p>
          <a:endParaRPr lang="en-US"/>
        </a:p>
      </dgm:t>
    </dgm:pt>
    <dgm:pt modelId="{29CF0508-8ABC-4FBD-BF4A-F8A9F52918E7}" type="sibTrans" cxnId="{C867DF37-C359-4A8E-B995-050EA39D62F1}">
      <dgm:prSet/>
      <dgm:spPr/>
      <dgm:t>
        <a:bodyPr/>
        <a:lstStyle/>
        <a:p>
          <a:endParaRPr lang="en-US"/>
        </a:p>
      </dgm:t>
    </dgm:pt>
    <dgm:pt modelId="{34736DB6-6CA5-48E9-B6B1-65C3048167B1}" type="parTrans" cxnId="{C867DF37-C359-4A8E-B995-050EA39D62F1}">
      <dgm:prSet/>
      <dgm:spPr/>
      <dgm:t>
        <a:bodyPr/>
        <a:lstStyle/>
        <a:p>
          <a:endParaRPr lang="en-US"/>
        </a:p>
      </dgm:t>
    </dgm:pt>
    <dgm:pt modelId="{F1EE933D-2A4A-4CF7-8D66-192C550C49C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Sched Granularity</a:t>
          </a:r>
          <a:endParaRPr lang="en-US" dirty="0"/>
        </a:p>
      </dgm:t>
    </dgm:pt>
    <dgm:pt modelId="{CF749474-39CF-4D10-B49A-7070B4EB2155}" type="parTrans" cxnId="{3A4E8982-3BF3-4E1A-AB45-09C07587EDC0}">
      <dgm:prSet/>
      <dgm:spPr/>
      <dgm:t>
        <a:bodyPr/>
        <a:lstStyle/>
        <a:p>
          <a:endParaRPr lang="en-US"/>
        </a:p>
      </dgm:t>
    </dgm:pt>
    <dgm:pt modelId="{CAF62A3C-40F4-4ED4-B07B-4D0B913B8A81}" type="sibTrans" cxnId="{3A4E8982-3BF3-4E1A-AB45-09C07587EDC0}">
      <dgm:prSet/>
      <dgm:spPr/>
      <dgm:t>
        <a:bodyPr/>
        <a:lstStyle/>
        <a:p>
          <a:endParaRPr lang="en-US"/>
        </a:p>
      </dgm:t>
    </dgm:pt>
    <dgm:pt modelId="{0490A581-0433-4539-B09D-9B57A86F75D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CPU Bandwidth</a:t>
          </a:r>
          <a:endParaRPr lang="en-US" dirty="0"/>
        </a:p>
      </dgm:t>
    </dgm:pt>
    <dgm:pt modelId="{28132A3C-FCF6-43B3-8038-D2F46EE54BD8}" type="parTrans" cxnId="{97F268C9-347D-4930-8EF0-4BD5290488F4}">
      <dgm:prSet/>
      <dgm:spPr/>
      <dgm:t>
        <a:bodyPr/>
        <a:lstStyle/>
        <a:p>
          <a:endParaRPr lang="en-US"/>
        </a:p>
      </dgm:t>
    </dgm:pt>
    <dgm:pt modelId="{97CB9FF1-F149-4515-AFB1-5F1A7FAFC58A}" type="sibTrans" cxnId="{97F268C9-347D-4930-8EF0-4BD5290488F4}">
      <dgm:prSet/>
      <dgm:spPr/>
      <dgm:t>
        <a:bodyPr/>
        <a:lstStyle/>
        <a:p>
          <a:endParaRPr lang="en-US"/>
        </a:p>
      </dgm:t>
    </dgm:pt>
    <dgm:pt modelId="{7A87EE72-6B2B-4943-8A98-7B7343E95D3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Sched Latency</a:t>
          </a:r>
          <a:endParaRPr lang="en-US" dirty="0"/>
        </a:p>
      </dgm:t>
    </dgm:pt>
    <dgm:pt modelId="{DF36C410-5BFB-44DD-890D-694A7DB9DA54}" type="parTrans" cxnId="{2374D2BA-8226-47D2-B7B1-9B8C41018013}">
      <dgm:prSet/>
      <dgm:spPr/>
      <dgm:t>
        <a:bodyPr/>
        <a:lstStyle/>
        <a:p>
          <a:endParaRPr lang="en-US"/>
        </a:p>
      </dgm:t>
    </dgm:pt>
    <dgm:pt modelId="{E8E27395-BA0F-4C49-8E94-4BB18F083B42}" type="sibTrans" cxnId="{2374D2BA-8226-47D2-B7B1-9B8C41018013}">
      <dgm:prSet/>
      <dgm:spPr/>
      <dgm:t>
        <a:bodyPr/>
        <a:lstStyle/>
        <a:p>
          <a:endParaRPr lang="en-US"/>
        </a:p>
      </dgm:t>
    </dgm:pt>
    <dgm:pt modelId="{69F7A89F-B335-46AB-A08B-C366094D098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Wakeup Granularity</a:t>
          </a:r>
          <a:endParaRPr lang="en-US" dirty="0"/>
        </a:p>
      </dgm:t>
    </dgm:pt>
    <dgm:pt modelId="{C561D81D-BCA6-4D2D-95D0-7CF59C7B3EFB}" type="parTrans" cxnId="{CF64A093-17AA-4B16-93CF-FD7FB6C0F9B4}">
      <dgm:prSet/>
      <dgm:spPr/>
      <dgm:t>
        <a:bodyPr/>
        <a:lstStyle/>
        <a:p>
          <a:endParaRPr lang="en-US"/>
        </a:p>
      </dgm:t>
    </dgm:pt>
    <dgm:pt modelId="{973DD6BC-2FEC-4900-BCEE-9A29779F3E55}" type="sibTrans" cxnId="{CF64A093-17AA-4B16-93CF-FD7FB6C0F9B4}">
      <dgm:prSet/>
      <dgm:spPr/>
      <dgm:t>
        <a:bodyPr/>
        <a:lstStyle/>
        <a:p>
          <a:endParaRPr lang="en-US"/>
        </a:p>
      </dgm:t>
    </dgm:pt>
    <dgm:pt modelId="{595A8EA1-86BE-43BF-B33A-B7F7B011A31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Cache Locality</a:t>
          </a:r>
          <a:endParaRPr lang="en-US" dirty="0"/>
        </a:p>
      </dgm:t>
    </dgm:pt>
    <dgm:pt modelId="{7458093D-037A-4B90-AFB6-2996A5953488}" type="parTrans" cxnId="{79B367E6-F291-4D9D-A873-74F0AFF25AD0}">
      <dgm:prSet/>
      <dgm:spPr/>
      <dgm:t>
        <a:bodyPr/>
        <a:lstStyle/>
        <a:p>
          <a:endParaRPr lang="en-US"/>
        </a:p>
      </dgm:t>
    </dgm:pt>
    <dgm:pt modelId="{3DBE7DF5-3D87-469D-B412-2C13CB1B7A9F}" type="sibTrans" cxnId="{79B367E6-F291-4D9D-A873-74F0AFF25AD0}">
      <dgm:prSet/>
      <dgm:spPr/>
      <dgm:t>
        <a:bodyPr/>
        <a:lstStyle/>
        <a:p>
          <a:endParaRPr lang="en-US"/>
        </a:p>
      </dgm:t>
    </dgm:pt>
    <dgm:pt modelId="{5099BBF3-0622-469E-9D39-FE901668C29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Migration Cost</a:t>
          </a:r>
          <a:endParaRPr lang="en-US" dirty="0"/>
        </a:p>
      </dgm:t>
    </dgm:pt>
    <dgm:pt modelId="{1A75E320-7F15-4725-AABB-00C55B843CA1}" type="parTrans" cxnId="{B6B2C119-7F74-4833-BA79-2905047DD088}">
      <dgm:prSet/>
      <dgm:spPr/>
      <dgm:t>
        <a:bodyPr/>
        <a:lstStyle/>
        <a:p>
          <a:endParaRPr lang="en-US"/>
        </a:p>
      </dgm:t>
    </dgm:pt>
    <dgm:pt modelId="{24B70E35-79C4-478D-909A-1B182D9189F8}" type="sibTrans" cxnId="{B6B2C119-7F74-4833-BA79-2905047DD088}">
      <dgm:prSet/>
      <dgm:spPr/>
      <dgm:t>
        <a:bodyPr/>
        <a:lstStyle/>
        <a:p>
          <a:endParaRPr lang="en-US"/>
        </a:p>
      </dgm:t>
    </dgm:pt>
    <dgm:pt modelId="{7AE4064B-52D3-4230-A387-D757CBCA006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Cache Locality</a:t>
          </a:r>
          <a:endParaRPr lang="en-US" dirty="0"/>
        </a:p>
      </dgm:t>
    </dgm:pt>
    <dgm:pt modelId="{40C99752-DDFD-493F-9063-BE1D37F69F1C}" type="parTrans" cxnId="{3880F389-AB5A-407B-BFF7-B4ECF3DDD015}">
      <dgm:prSet/>
      <dgm:spPr/>
      <dgm:t>
        <a:bodyPr/>
        <a:lstStyle/>
        <a:p>
          <a:endParaRPr lang="en-US"/>
        </a:p>
      </dgm:t>
    </dgm:pt>
    <dgm:pt modelId="{876B7770-32A7-459F-8F78-34DA099EED35}" type="sibTrans" cxnId="{3880F389-AB5A-407B-BFF7-B4ECF3DDD015}">
      <dgm:prSet/>
      <dgm:spPr/>
      <dgm:t>
        <a:bodyPr/>
        <a:lstStyle/>
        <a:p>
          <a:endParaRPr 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0FD1F-8374-4395-A362-43E6B373BF4C}" type="pres">
      <dgm:prSet presAssocID="{29A0F08E-1028-4866-80E0-9294FAD732F4}" presName="root1" presStyleCnt="0"/>
      <dgm:spPr/>
    </dgm:pt>
    <dgm:pt modelId="{4F3DCC8D-9DA3-4C6B-8268-6488AA33E010}" type="pres">
      <dgm:prSet presAssocID="{29A0F08E-1028-4866-80E0-9294FAD732F4}" presName="LevelOneTextNode" presStyleLbl="node0" presStyleIdx="0" presStyleCnt="1" custScaleX="212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405910-6904-47FA-B0BC-A5FE6D528E04}" type="pres">
      <dgm:prSet presAssocID="{29A0F08E-1028-4866-80E0-9294FAD732F4}" presName="level2hierChild" presStyleCnt="0"/>
      <dgm:spPr/>
    </dgm:pt>
    <dgm:pt modelId="{A24D163C-CAA2-4330-A9E2-575910588795}" type="pres">
      <dgm:prSet presAssocID="{34736DB6-6CA5-48E9-B6B1-65C3048167B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B4C0B372-680F-460B-A8AD-B7A0AFD5C948}" type="pres">
      <dgm:prSet presAssocID="{34736DB6-6CA5-48E9-B6B1-65C3048167B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905A6FB-4D9C-4656-B511-5B12D4366626}" type="pres">
      <dgm:prSet presAssocID="{A159E06B-C000-4027-9615-4CC2E9770828}" presName="root2" presStyleCnt="0"/>
      <dgm:spPr/>
    </dgm:pt>
    <dgm:pt modelId="{7E9B8FF7-DEA3-4A4F-9DC2-2BA8305A5BD1}" type="pres">
      <dgm:prSet presAssocID="{A159E06B-C000-4027-9615-4CC2E977082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AE060-7017-421B-BF90-469E22662162}" type="pres">
      <dgm:prSet presAssocID="{A159E06B-C000-4027-9615-4CC2E9770828}" presName="level3hierChild" presStyleCnt="0"/>
      <dgm:spPr/>
    </dgm:pt>
    <dgm:pt modelId="{136B915B-78B2-4D3B-8C24-DE8A36E13A22}" type="pres">
      <dgm:prSet presAssocID="{CF749474-39CF-4D10-B49A-7070B4EB2155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F5A6B52A-F9CD-4115-83FF-099067060F1E}" type="pres">
      <dgm:prSet presAssocID="{CF749474-39CF-4D10-B49A-7070B4EB2155}" presName="connTx" presStyleLbl="parChTrans1D3" presStyleIdx="0" presStyleCnt="7"/>
      <dgm:spPr/>
      <dgm:t>
        <a:bodyPr/>
        <a:lstStyle/>
        <a:p>
          <a:endParaRPr lang="en-US"/>
        </a:p>
      </dgm:t>
    </dgm:pt>
    <dgm:pt modelId="{CFDCC402-ADB4-470F-9C35-E4833EF73D88}" type="pres">
      <dgm:prSet presAssocID="{F1EE933D-2A4A-4CF7-8D66-192C550C49C3}" presName="root2" presStyleCnt="0"/>
      <dgm:spPr/>
    </dgm:pt>
    <dgm:pt modelId="{8FA2873C-016B-4B1A-8720-727CB72F0CF4}" type="pres">
      <dgm:prSet presAssocID="{F1EE933D-2A4A-4CF7-8D66-192C550C49C3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770CA0-5AA4-4707-973E-30B0E96FED2F}" type="pres">
      <dgm:prSet presAssocID="{F1EE933D-2A4A-4CF7-8D66-192C550C49C3}" presName="level3hierChild" presStyleCnt="0"/>
      <dgm:spPr/>
    </dgm:pt>
    <dgm:pt modelId="{427D8EB9-904B-49EA-8B5B-D65BFB560148}" type="pres">
      <dgm:prSet presAssocID="{DF36C410-5BFB-44DD-890D-694A7DB9DA54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168CDFE-10C4-49BA-959F-6DFC3193AEA7}" type="pres">
      <dgm:prSet presAssocID="{DF36C410-5BFB-44DD-890D-694A7DB9DA54}" presName="connTx" presStyleLbl="parChTrans1D3" presStyleIdx="1" presStyleCnt="7"/>
      <dgm:spPr/>
      <dgm:t>
        <a:bodyPr/>
        <a:lstStyle/>
        <a:p>
          <a:endParaRPr lang="en-US"/>
        </a:p>
      </dgm:t>
    </dgm:pt>
    <dgm:pt modelId="{512C1682-E656-43AE-9BF1-86363F80AF65}" type="pres">
      <dgm:prSet presAssocID="{7A87EE72-6B2B-4943-8A98-7B7343E95D3B}" presName="root2" presStyleCnt="0"/>
      <dgm:spPr/>
    </dgm:pt>
    <dgm:pt modelId="{456AEF7F-35FB-44F8-AADB-5007DA78AA55}" type="pres">
      <dgm:prSet presAssocID="{7A87EE72-6B2B-4943-8A98-7B7343E95D3B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4E5ADA-1859-4AF9-9C0E-607F0B77BB0D}" type="pres">
      <dgm:prSet presAssocID="{7A87EE72-6B2B-4943-8A98-7B7343E95D3B}" presName="level3hierChild" presStyleCnt="0"/>
      <dgm:spPr/>
    </dgm:pt>
    <dgm:pt modelId="{3584DCF1-987A-4273-B04F-EE24D3C20595}" type="pres">
      <dgm:prSet presAssocID="{28132A3C-FCF6-43B3-8038-D2F46EE54BD8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A0F49128-09DB-4500-8DB1-BABF9F6AAED8}" type="pres">
      <dgm:prSet presAssocID="{28132A3C-FCF6-43B3-8038-D2F46EE54BD8}" presName="connTx" presStyleLbl="parChTrans1D3" presStyleIdx="2" presStyleCnt="7"/>
      <dgm:spPr/>
      <dgm:t>
        <a:bodyPr/>
        <a:lstStyle/>
        <a:p>
          <a:endParaRPr lang="en-US"/>
        </a:p>
      </dgm:t>
    </dgm:pt>
    <dgm:pt modelId="{649F5388-05D9-4140-B8C0-3D7B648A0AB6}" type="pres">
      <dgm:prSet presAssocID="{0490A581-0433-4539-B09D-9B57A86F75D2}" presName="root2" presStyleCnt="0"/>
      <dgm:spPr/>
    </dgm:pt>
    <dgm:pt modelId="{B13865A0-12D7-4C66-8BDA-570B12C98B5A}" type="pres">
      <dgm:prSet presAssocID="{0490A581-0433-4539-B09D-9B57A86F75D2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442DE-9AC9-4236-B34F-5AE93F0C8B4C}" type="pres">
      <dgm:prSet presAssocID="{0490A581-0433-4539-B09D-9B57A86F75D2}" presName="level3hierChild" presStyleCnt="0"/>
      <dgm:spPr/>
    </dgm:pt>
    <dgm:pt modelId="{D422AB54-F7E6-4D92-9949-A11A390A5DEA}" type="pres">
      <dgm:prSet presAssocID="{251D3BAF-0EC6-45EE-BA62-8CF6C240566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15B364F-54DF-431A-8D15-0EBBE3368574}" type="pres">
      <dgm:prSet presAssocID="{251D3BAF-0EC6-45EE-BA62-8CF6C240566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C4449BE-3EFF-44EB-83DB-64D00CA5589D}" type="pres">
      <dgm:prSet presAssocID="{80F48278-2727-4320-8558-8400C62B041F}" presName="root2" presStyleCnt="0"/>
      <dgm:spPr/>
    </dgm:pt>
    <dgm:pt modelId="{8127E0C1-2EF7-4558-82DF-6E0D3AC12DDF}" type="pres">
      <dgm:prSet presAssocID="{80F48278-2727-4320-8558-8400C62B041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A8BBBB-04C2-4DF3-9790-F407292D1C31}" type="pres">
      <dgm:prSet presAssocID="{80F48278-2727-4320-8558-8400C62B041F}" presName="level3hierChild" presStyleCnt="0"/>
      <dgm:spPr/>
    </dgm:pt>
    <dgm:pt modelId="{2675127D-B7E8-4AED-A31D-620D5714C0F4}" type="pres">
      <dgm:prSet presAssocID="{C561D81D-BCA6-4D2D-95D0-7CF59C7B3EFB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BE5BF7FF-71A1-4686-87D6-76A73D6B55E1}" type="pres">
      <dgm:prSet presAssocID="{C561D81D-BCA6-4D2D-95D0-7CF59C7B3EFB}" presName="connTx" presStyleLbl="parChTrans1D3" presStyleIdx="3" presStyleCnt="7"/>
      <dgm:spPr/>
      <dgm:t>
        <a:bodyPr/>
        <a:lstStyle/>
        <a:p>
          <a:endParaRPr lang="en-US"/>
        </a:p>
      </dgm:t>
    </dgm:pt>
    <dgm:pt modelId="{891FBA3D-2D70-4A5A-B77E-604F9717FD21}" type="pres">
      <dgm:prSet presAssocID="{69F7A89F-B335-46AB-A08B-C366094D0983}" presName="root2" presStyleCnt="0"/>
      <dgm:spPr/>
    </dgm:pt>
    <dgm:pt modelId="{64C84EE4-D937-4D88-9B8B-CE7E7C2B45BC}" type="pres">
      <dgm:prSet presAssocID="{69F7A89F-B335-46AB-A08B-C366094D0983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CA8DB-6405-4693-BC36-F51A64429577}" type="pres">
      <dgm:prSet presAssocID="{69F7A89F-B335-46AB-A08B-C366094D0983}" presName="level3hierChild" presStyleCnt="0"/>
      <dgm:spPr/>
    </dgm:pt>
    <dgm:pt modelId="{A9BE59D5-D266-418E-AFA7-D833798E4C3C}" type="pres">
      <dgm:prSet presAssocID="{7458093D-037A-4B90-AFB6-2996A5953488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88A2C277-2B2F-4326-973F-B494DDBE43DA}" type="pres">
      <dgm:prSet presAssocID="{7458093D-037A-4B90-AFB6-2996A5953488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4F2CAE2-2C98-40EA-80BF-9AD01EF99D64}" type="pres">
      <dgm:prSet presAssocID="{595A8EA1-86BE-43BF-B33A-B7F7B011A31F}" presName="root2" presStyleCnt="0"/>
      <dgm:spPr/>
    </dgm:pt>
    <dgm:pt modelId="{A442BFA4-40CA-4BAE-BD93-1667BFBE8BDD}" type="pres">
      <dgm:prSet presAssocID="{595A8EA1-86BE-43BF-B33A-B7F7B011A31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7472C-1096-4D23-82BE-65ACEA1CA06B}" type="pres">
      <dgm:prSet presAssocID="{595A8EA1-86BE-43BF-B33A-B7F7B011A31F}" presName="level3hierChild" presStyleCnt="0"/>
      <dgm:spPr/>
    </dgm:pt>
    <dgm:pt modelId="{D49DDB98-C24E-46B5-831A-5C67187C9502}" type="pres">
      <dgm:prSet presAssocID="{961E4AAB-B9F9-4184-815D-4C1DDCB47B8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921A289-E6D9-40CE-BD52-07821306740D}" type="pres">
      <dgm:prSet presAssocID="{961E4AAB-B9F9-4184-815D-4C1DDCB47B8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53BCF28-CC91-4C12-981B-207B57E7142C}" type="pres">
      <dgm:prSet presAssocID="{A442BA46-E470-4C2B-B0BD-4DC1A0A65E28}" presName="root2" presStyleCnt="0"/>
      <dgm:spPr/>
    </dgm:pt>
    <dgm:pt modelId="{BE4DA4F2-4974-4F4E-8813-DBA5E3DC848F}" type="pres">
      <dgm:prSet presAssocID="{A442BA46-E470-4C2B-B0BD-4DC1A0A65E2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981F73-27F5-4F1A-A657-A8030443F327}" type="pres">
      <dgm:prSet presAssocID="{A442BA46-E470-4C2B-B0BD-4DC1A0A65E28}" presName="level3hierChild" presStyleCnt="0"/>
      <dgm:spPr/>
    </dgm:pt>
    <dgm:pt modelId="{BB7B02AB-5DFD-4575-8470-A5BC2335F51C}" type="pres">
      <dgm:prSet presAssocID="{1A75E320-7F15-4725-AABB-00C55B843CA1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DE261E2D-19D2-451A-8C1D-B1D70F22D23D}" type="pres">
      <dgm:prSet presAssocID="{1A75E320-7F15-4725-AABB-00C55B843CA1}" presName="connTx" presStyleLbl="parChTrans1D3" presStyleIdx="5" presStyleCnt="7"/>
      <dgm:spPr/>
      <dgm:t>
        <a:bodyPr/>
        <a:lstStyle/>
        <a:p>
          <a:endParaRPr lang="en-US"/>
        </a:p>
      </dgm:t>
    </dgm:pt>
    <dgm:pt modelId="{06CBE2C4-29C7-4658-BD5E-5CA842C547BF}" type="pres">
      <dgm:prSet presAssocID="{5099BBF3-0622-469E-9D39-FE901668C296}" presName="root2" presStyleCnt="0"/>
      <dgm:spPr/>
    </dgm:pt>
    <dgm:pt modelId="{F9B22274-69F7-4F6F-B73A-E4E4106E8C0A}" type="pres">
      <dgm:prSet presAssocID="{5099BBF3-0622-469E-9D39-FE901668C296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6531D-309A-45B2-A7C8-C0E427DF5786}" type="pres">
      <dgm:prSet presAssocID="{5099BBF3-0622-469E-9D39-FE901668C296}" presName="level3hierChild" presStyleCnt="0"/>
      <dgm:spPr/>
    </dgm:pt>
    <dgm:pt modelId="{5C070BC4-B8B0-4981-848A-01B9D874FA20}" type="pres">
      <dgm:prSet presAssocID="{40C99752-DDFD-493F-9063-BE1D37F69F1C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1264FB56-8A58-40B8-BD0A-BA1441C6F047}" type="pres">
      <dgm:prSet presAssocID="{40C99752-DDFD-493F-9063-BE1D37F69F1C}" presName="connTx" presStyleLbl="parChTrans1D3" presStyleIdx="6" presStyleCnt="7"/>
      <dgm:spPr/>
      <dgm:t>
        <a:bodyPr/>
        <a:lstStyle/>
        <a:p>
          <a:endParaRPr lang="en-US"/>
        </a:p>
      </dgm:t>
    </dgm:pt>
    <dgm:pt modelId="{13005FBB-49F8-487D-BD97-DB13E5D6E90E}" type="pres">
      <dgm:prSet presAssocID="{7AE4064B-52D3-4230-A387-D757CBCA0069}" presName="root2" presStyleCnt="0"/>
      <dgm:spPr/>
    </dgm:pt>
    <dgm:pt modelId="{4733B975-A66B-4F87-806C-094AAAC5176B}" type="pres">
      <dgm:prSet presAssocID="{7AE4064B-52D3-4230-A387-D757CBCA0069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1D4735-FD78-4762-905C-EA0E7FBA4A5E}" type="pres">
      <dgm:prSet presAssocID="{7AE4064B-52D3-4230-A387-D757CBCA0069}" presName="level3hierChild" presStyleCnt="0"/>
      <dgm:spPr/>
    </dgm:pt>
  </dgm:ptLst>
  <dgm:cxnLst>
    <dgm:cxn modelId="{23267946-4921-4E8A-A0E6-98F266CED785}" srcId="{29A0F08E-1028-4866-80E0-9294FAD732F4}" destId="{A442BA46-E470-4C2B-B0BD-4DC1A0A65E28}" srcOrd="2" destOrd="0" parTransId="{961E4AAB-B9F9-4184-815D-4C1DDCB47B8B}" sibTransId="{7D807414-536D-44F4-BAA3-EC854979D7D4}"/>
    <dgm:cxn modelId="{1E854570-1479-4A83-AAF3-B2ADD40B0942}" type="presOf" srcId="{0490A581-0433-4539-B09D-9B57A86F75D2}" destId="{B13865A0-12D7-4C66-8BDA-570B12C98B5A}" srcOrd="0" destOrd="0" presId="urn:microsoft.com/office/officeart/2005/8/layout/hierarchy2"/>
    <dgm:cxn modelId="{F5B4D8E0-3A70-47C3-8447-49CD4050B1E9}" type="presOf" srcId="{40C99752-DDFD-493F-9063-BE1D37F69F1C}" destId="{5C070BC4-B8B0-4981-848A-01B9D874FA20}" srcOrd="0" destOrd="0" presId="urn:microsoft.com/office/officeart/2005/8/layout/hierarchy2"/>
    <dgm:cxn modelId="{0EF05CAC-9ABD-40D5-A272-E1C5B223D811}" type="presOf" srcId="{1A75E320-7F15-4725-AABB-00C55B843CA1}" destId="{BB7B02AB-5DFD-4575-8470-A5BC2335F51C}" srcOrd="0" destOrd="0" presId="urn:microsoft.com/office/officeart/2005/8/layout/hierarchy2"/>
    <dgm:cxn modelId="{A3DA40DD-BFF6-4DBA-8DAA-421840254FA3}" type="presOf" srcId="{7458093D-037A-4B90-AFB6-2996A5953488}" destId="{A9BE59D5-D266-418E-AFA7-D833798E4C3C}" srcOrd="0" destOrd="0" presId="urn:microsoft.com/office/officeart/2005/8/layout/hierarchy2"/>
    <dgm:cxn modelId="{FD772696-C3E2-4E78-B5E6-9DE80E450964}" type="presOf" srcId="{69F7A89F-B335-46AB-A08B-C366094D0983}" destId="{64C84EE4-D937-4D88-9B8B-CE7E7C2B45BC}" srcOrd="0" destOrd="0" presId="urn:microsoft.com/office/officeart/2005/8/layout/hierarchy2"/>
    <dgm:cxn modelId="{55A2782C-329A-42B0-AB91-9D4D6BA5A5C1}" type="presOf" srcId="{F28EB8CE-2410-479C-BA6B-4804B915C455}" destId="{23DD5818-0EF9-4C10-B33F-EB53FD3309D1}" srcOrd="0" destOrd="0" presId="urn:microsoft.com/office/officeart/2005/8/layout/hierarchy2"/>
    <dgm:cxn modelId="{4071CE78-B52D-48E2-A992-AA40CEC17E6D}" type="presOf" srcId="{A442BA46-E470-4C2B-B0BD-4DC1A0A65E28}" destId="{BE4DA4F2-4974-4F4E-8813-DBA5E3DC848F}" srcOrd="0" destOrd="0" presId="urn:microsoft.com/office/officeart/2005/8/layout/hierarchy2"/>
    <dgm:cxn modelId="{F6ACC651-4160-4A16-929A-2B16F430E7B8}" type="presOf" srcId="{CF749474-39CF-4D10-B49A-7070B4EB2155}" destId="{136B915B-78B2-4D3B-8C24-DE8A36E13A22}" srcOrd="0" destOrd="0" presId="urn:microsoft.com/office/officeart/2005/8/layout/hierarchy2"/>
    <dgm:cxn modelId="{44B46AE9-9DF6-49E5-BC7D-799DE754A608}" type="presOf" srcId="{961E4AAB-B9F9-4184-815D-4C1DDCB47B8B}" destId="{7921A289-E6D9-40CE-BD52-07821306740D}" srcOrd="1" destOrd="0" presId="urn:microsoft.com/office/officeart/2005/8/layout/hierarchy2"/>
    <dgm:cxn modelId="{D226D129-7112-40ED-8BF0-F51E44E4B5F4}" type="presOf" srcId="{DF36C410-5BFB-44DD-890D-694A7DB9DA54}" destId="{0168CDFE-10C4-49BA-959F-6DFC3193AEA7}" srcOrd="1" destOrd="0" presId="urn:microsoft.com/office/officeart/2005/8/layout/hierarchy2"/>
    <dgm:cxn modelId="{DB1438A2-FC25-4704-9977-7EFE98D0A7F9}" type="presOf" srcId="{595A8EA1-86BE-43BF-B33A-B7F7B011A31F}" destId="{A442BFA4-40CA-4BAE-BD93-1667BFBE8BDD}" srcOrd="0" destOrd="0" presId="urn:microsoft.com/office/officeart/2005/8/layout/hierarchy2"/>
    <dgm:cxn modelId="{79B367E6-F291-4D9D-A873-74F0AFF25AD0}" srcId="{80F48278-2727-4320-8558-8400C62B041F}" destId="{595A8EA1-86BE-43BF-B33A-B7F7B011A31F}" srcOrd="1" destOrd="0" parTransId="{7458093D-037A-4B90-AFB6-2996A5953488}" sibTransId="{3DBE7DF5-3D87-469D-B412-2C13CB1B7A9F}"/>
    <dgm:cxn modelId="{CD94B9A0-3894-40D7-A2C1-3D0098332329}" type="presOf" srcId="{251D3BAF-0EC6-45EE-BA62-8CF6C2405662}" destId="{715B364F-54DF-431A-8D15-0EBBE3368574}" srcOrd="1" destOrd="0" presId="urn:microsoft.com/office/officeart/2005/8/layout/hierarchy2"/>
    <dgm:cxn modelId="{B6B2C119-7F74-4833-BA79-2905047DD088}" srcId="{A442BA46-E470-4C2B-B0BD-4DC1A0A65E28}" destId="{5099BBF3-0622-469E-9D39-FE901668C296}" srcOrd="0" destOrd="0" parTransId="{1A75E320-7F15-4725-AABB-00C55B843CA1}" sibTransId="{24B70E35-79C4-478D-909A-1B182D9189F8}"/>
    <dgm:cxn modelId="{C867DF37-C359-4A8E-B995-050EA39D62F1}" srcId="{29A0F08E-1028-4866-80E0-9294FAD732F4}" destId="{A159E06B-C000-4027-9615-4CC2E9770828}" srcOrd="0" destOrd="0" parTransId="{34736DB6-6CA5-48E9-B6B1-65C3048167B1}" sibTransId="{29CF0508-8ABC-4FBD-BF4A-F8A9F52918E7}"/>
    <dgm:cxn modelId="{2F3FA32D-BCF7-47E3-8F11-781D3C8E865C}" type="presOf" srcId="{7AE4064B-52D3-4230-A387-D757CBCA0069}" destId="{4733B975-A66B-4F87-806C-094AAAC5176B}" srcOrd="0" destOrd="0" presId="urn:microsoft.com/office/officeart/2005/8/layout/hierarchy2"/>
    <dgm:cxn modelId="{97F268C9-347D-4930-8EF0-4BD5290488F4}" srcId="{A159E06B-C000-4027-9615-4CC2E9770828}" destId="{0490A581-0433-4539-B09D-9B57A86F75D2}" srcOrd="2" destOrd="0" parTransId="{28132A3C-FCF6-43B3-8038-D2F46EE54BD8}" sibTransId="{97CB9FF1-F149-4515-AFB1-5F1A7FAFC58A}"/>
    <dgm:cxn modelId="{C89CB160-758A-4AC2-960E-345B92FE2936}" type="presOf" srcId="{40C99752-DDFD-493F-9063-BE1D37F69F1C}" destId="{1264FB56-8A58-40B8-BD0A-BA1441C6F047}" srcOrd="1" destOrd="0" presId="urn:microsoft.com/office/officeart/2005/8/layout/hierarchy2"/>
    <dgm:cxn modelId="{C435E516-B25A-49D7-B467-C334AC9E4467}" type="presOf" srcId="{CF749474-39CF-4D10-B49A-7070B4EB2155}" destId="{F5A6B52A-F9CD-4115-83FF-099067060F1E}" srcOrd="1" destOrd="0" presId="urn:microsoft.com/office/officeart/2005/8/layout/hierarchy2"/>
    <dgm:cxn modelId="{1BDEBE60-AF39-4835-82EA-61B54F01B431}" type="presOf" srcId="{1A75E320-7F15-4725-AABB-00C55B843CA1}" destId="{DE261E2D-19D2-451A-8C1D-B1D70F22D23D}" srcOrd="1" destOrd="0" presId="urn:microsoft.com/office/officeart/2005/8/layout/hierarchy2"/>
    <dgm:cxn modelId="{9B595EAB-4F17-4813-AA8C-12BB974B6A65}" type="presOf" srcId="{34736DB6-6CA5-48E9-B6B1-65C3048167B1}" destId="{A24D163C-CAA2-4330-A9E2-575910588795}" srcOrd="0" destOrd="0" presId="urn:microsoft.com/office/officeart/2005/8/layout/hierarchy2"/>
    <dgm:cxn modelId="{BC29DA4B-68E1-40EA-8984-5B6D5FE19C10}" type="presOf" srcId="{961E4AAB-B9F9-4184-815D-4C1DDCB47B8B}" destId="{D49DDB98-C24E-46B5-831A-5C67187C9502}" srcOrd="0" destOrd="0" presId="urn:microsoft.com/office/officeart/2005/8/layout/hierarchy2"/>
    <dgm:cxn modelId="{C9D4817F-650C-4C88-9B35-CCDA4BEADC1D}" type="presOf" srcId="{29A0F08E-1028-4866-80E0-9294FAD732F4}" destId="{4F3DCC8D-9DA3-4C6B-8268-6488AA33E010}" srcOrd="0" destOrd="0" presId="urn:microsoft.com/office/officeart/2005/8/layout/hierarchy2"/>
    <dgm:cxn modelId="{30B5FDA3-43CA-4168-97CF-20B499BE8408}" type="presOf" srcId="{A159E06B-C000-4027-9615-4CC2E9770828}" destId="{7E9B8FF7-DEA3-4A4F-9DC2-2BA8305A5BD1}" srcOrd="0" destOrd="0" presId="urn:microsoft.com/office/officeart/2005/8/layout/hierarchy2"/>
    <dgm:cxn modelId="{440D34C9-730A-450D-8724-F169E8DE004A}" type="presOf" srcId="{34736DB6-6CA5-48E9-B6B1-65C3048167B1}" destId="{B4C0B372-680F-460B-A8AD-B7A0AFD5C948}" srcOrd="1" destOrd="0" presId="urn:microsoft.com/office/officeart/2005/8/layout/hierarchy2"/>
    <dgm:cxn modelId="{3A856B0A-FF8F-4504-9615-73186E42B67C}" srcId="{29A0F08E-1028-4866-80E0-9294FAD732F4}" destId="{80F48278-2727-4320-8558-8400C62B041F}" srcOrd="1" destOrd="0" parTransId="{251D3BAF-0EC6-45EE-BA62-8CF6C2405662}" sibTransId="{C9EAC56B-C10D-40D1-9D2D-C6B65C8CDDAC}"/>
    <dgm:cxn modelId="{FB0CC22A-141F-41D9-AC6C-02108E342054}" type="presOf" srcId="{7458093D-037A-4B90-AFB6-2996A5953488}" destId="{88A2C277-2B2F-4326-973F-B494DDBE43DA}" srcOrd="1" destOrd="0" presId="urn:microsoft.com/office/officeart/2005/8/layout/hierarchy2"/>
    <dgm:cxn modelId="{EEC7DA30-3394-426C-B8AF-1E1EE8AFFDA9}" srcId="{F28EB8CE-2410-479C-BA6B-4804B915C455}" destId="{29A0F08E-1028-4866-80E0-9294FAD732F4}" srcOrd="0" destOrd="0" parTransId="{CEDB55B8-354D-428E-8BC2-627C21E4872A}" sibTransId="{5CCB30B4-3088-4279-88A8-C50B99F1DCD5}"/>
    <dgm:cxn modelId="{8FE8B7ED-76BF-4DB4-B0D6-139A437283C9}" type="presOf" srcId="{5099BBF3-0622-469E-9D39-FE901668C296}" destId="{F9B22274-69F7-4F6F-B73A-E4E4106E8C0A}" srcOrd="0" destOrd="0" presId="urn:microsoft.com/office/officeart/2005/8/layout/hierarchy2"/>
    <dgm:cxn modelId="{93C0524D-6325-4011-A045-46742675AA28}" type="presOf" srcId="{251D3BAF-0EC6-45EE-BA62-8CF6C2405662}" destId="{D422AB54-F7E6-4D92-9949-A11A390A5DEA}" srcOrd="0" destOrd="0" presId="urn:microsoft.com/office/officeart/2005/8/layout/hierarchy2"/>
    <dgm:cxn modelId="{6F27A160-EBBD-483D-A2AD-3430780E15AD}" type="presOf" srcId="{C561D81D-BCA6-4D2D-95D0-7CF59C7B3EFB}" destId="{BE5BF7FF-71A1-4686-87D6-76A73D6B55E1}" srcOrd="1" destOrd="0" presId="urn:microsoft.com/office/officeart/2005/8/layout/hierarchy2"/>
    <dgm:cxn modelId="{9F8B1BE7-3EDD-44EE-929A-E59CE45832E4}" type="presOf" srcId="{28132A3C-FCF6-43B3-8038-D2F46EE54BD8}" destId="{3584DCF1-987A-4273-B04F-EE24D3C20595}" srcOrd="0" destOrd="0" presId="urn:microsoft.com/office/officeart/2005/8/layout/hierarchy2"/>
    <dgm:cxn modelId="{DE205389-ABF8-4CB1-B141-A384BBC8780F}" type="presOf" srcId="{28132A3C-FCF6-43B3-8038-D2F46EE54BD8}" destId="{A0F49128-09DB-4500-8DB1-BABF9F6AAED8}" srcOrd="1" destOrd="0" presId="urn:microsoft.com/office/officeart/2005/8/layout/hierarchy2"/>
    <dgm:cxn modelId="{3A4E8982-3BF3-4E1A-AB45-09C07587EDC0}" srcId="{A159E06B-C000-4027-9615-4CC2E9770828}" destId="{F1EE933D-2A4A-4CF7-8D66-192C550C49C3}" srcOrd="0" destOrd="0" parTransId="{CF749474-39CF-4D10-B49A-7070B4EB2155}" sibTransId="{CAF62A3C-40F4-4ED4-B07B-4D0B913B8A81}"/>
    <dgm:cxn modelId="{53166B6C-9393-46C0-B977-ADD16CD92154}" type="presOf" srcId="{80F48278-2727-4320-8558-8400C62B041F}" destId="{8127E0C1-2EF7-4558-82DF-6E0D3AC12DDF}" srcOrd="0" destOrd="0" presId="urn:microsoft.com/office/officeart/2005/8/layout/hierarchy2"/>
    <dgm:cxn modelId="{751E9187-603F-4C03-981A-AE3C6BE074B4}" type="presOf" srcId="{F1EE933D-2A4A-4CF7-8D66-192C550C49C3}" destId="{8FA2873C-016B-4B1A-8720-727CB72F0CF4}" srcOrd="0" destOrd="0" presId="urn:microsoft.com/office/officeart/2005/8/layout/hierarchy2"/>
    <dgm:cxn modelId="{3880F389-AB5A-407B-BFF7-B4ECF3DDD015}" srcId="{A442BA46-E470-4C2B-B0BD-4DC1A0A65E28}" destId="{7AE4064B-52D3-4230-A387-D757CBCA0069}" srcOrd="1" destOrd="0" parTransId="{40C99752-DDFD-493F-9063-BE1D37F69F1C}" sibTransId="{876B7770-32A7-459F-8F78-34DA099EED35}"/>
    <dgm:cxn modelId="{CF64A093-17AA-4B16-93CF-FD7FB6C0F9B4}" srcId="{80F48278-2727-4320-8558-8400C62B041F}" destId="{69F7A89F-B335-46AB-A08B-C366094D0983}" srcOrd="0" destOrd="0" parTransId="{C561D81D-BCA6-4D2D-95D0-7CF59C7B3EFB}" sibTransId="{973DD6BC-2FEC-4900-BCEE-9A29779F3E55}"/>
    <dgm:cxn modelId="{22607DED-7BEC-4201-A013-AB89987BE81A}" type="presOf" srcId="{DF36C410-5BFB-44DD-890D-694A7DB9DA54}" destId="{427D8EB9-904B-49EA-8B5B-D65BFB560148}" srcOrd="0" destOrd="0" presId="urn:microsoft.com/office/officeart/2005/8/layout/hierarchy2"/>
    <dgm:cxn modelId="{5F30FD18-330F-4207-8E64-6A6B6ED5890F}" type="presOf" srcId="{7A87EE72-6B2B-4943-8A98-7B7343E95D3B}" destId="{456AEF7F-35FB-44F8-AADB-5007DA78AA55}" srcOrd="0" destOrd="0" presId="urn:microsoft.com/office/officeart/2005/8/layout/hierarchy2"/>
    <dgm:cxn modelId="{2374D2BA-8226-47D2-B7B1-9B8C41018013}" srcId="{A159E06B-C000-4027-9615-4CC2E9770828}" destId="{7A87EE72-6B2B-4943-8A98-7B7343E95D3B}" srcOrd="1" destOrd="0" parTransId="{DF36C410-5BFB-44DD-890D-694A7DB9DA54}" sibTransId="{E8E27395-BA0F-4C49-8E94-4BB18F083B42}"/>
    <dgm:cxn modelId="{B48208AE-3A7F-4894-9E5C-9D20D7A5EBC4}" type="presOf" srcId="{C561D81D-BCA6-4D2D-95D0-7CF59C7B3EFB}" destId="{2675127D-B7E8-4AED-A31D-620D5714C0F4}" srcOrd="0" destOrd="0" presId="urn:microsoft.com/office/officeart/2005/8/layout/hierarchy2"/>
    <dgm:cxn modelId="{6A63DB61-D1C3-446D-8866-E71797AD95FB}" type="presParOf" srcId="{23DD5818-0EF9-4C10-B33F-EB53FD3309D1}" destId="{F4B0FD1F-8374-4395-A362-43E6B373BF4C}" srcOrd="0" destOrd="0" presId="urn:microsoft.com/office/officeart/2005/8/layout/hierarchy2"/>
    <dgm:cxn modelId="{CD45FAF0-50BF-4AB3-A00D-E2ED5BFE3ADE}" type="presParOf" srcId="{F4B0FD1F-8374-4395-A362-43E6B373BF4C}" destId="{4F3DCC8D-9DA3-4C6B-8268-6488AA33E010}" srcOrd="0" destOrd="0" presId="urn:microsoft.com/office/officeart/2005/8/layout/hierarchy2"/>
    <dgm:cxn modelId="{73D23148-FA70-462A-83A4-EF5ED00BEB79}" type="presParOf" srcId="{F4B0FD1F-8374-4395-A362-43E6B373BF4C}" destId="{69405910-6904-47FA-B0BC-A5FE6D528E04}" srcOrd="1" destOrd="0" presId="urn:microsoft.com/office/officeart/2005/8/layout/hierarchy2"/>
    <dgm:cxn modelId="{CE342CCC-43BC-45C7-A351-8F1FC8EE0954}" type="presParOf" srcId="{69405910-6904-47FA-B0BC-A5FE6D528E04}" destId="{A24D163C-CAA2-4330-A9E2-575910588795}" srcOrd="0" destOrd="0" presId="urn:microsoft.com/office/officeart/2005/8/layout/hierarchy2"/>
    <dgm:cxn modelId="{7432EEA7-77C4-44A2-BC8A-7CF4A181DFBB}" type="presParOf" srcId="{A24D163C-CAA2-4330-A9E2-575910588795}" destId="{B4C0B372-680F-460B-A8AD-B7A0AFD5C948}" srcOrd="0" destOrd="0" presId="urn:microsoft.com/office/officeart/2005/8/layout/hierarchy2"/>
    <dgm:cxn modelId="{2269313E-206A-4C89-9925-AEA439A48408}" type="presParOf" srcId="{69405910-6904-47FA-B0BC-A5FE6D528E04}" destId="{E905A6FB-4D9C-4656-B511-5B12D4366626}" srcOrd="1" destOrd="0" presId="urn:microsoft.com/office/officeart/2005/8/layout/hierarchy2"/>
    <dgm:cxn modelId="{4CF329B3-01BD-4A38-BC3F-BE717331FA43}" type="presParOf" srcId="{E905A6FB-4D9C-4656-B511-5B12D4366626}" destId="{7E9B8FF7-DEA3-4A4F-9DC2-2BA8305A5BD1}" srcOrd="0" destOrd="0" presId="urn:microsoft.com/office/officeart/2005/8/layout/hierarchy2"/>
    <dgm:cxn modelId="{C22BACF5-B723-427E-9D25-A313BC0ED733}" type="presParOf" srcId="{E905A6FB-4D9C-4656-B511-5B12D4366626}" destId="{6ACAE060-7017-421B-BF90-469E22662162}" srcOrd="1" destOrd="0" presId="urn:microsoft.com/office/officeart/2005/8/layout/hierarchy2"/>
    <dgm:cxn modelId="{0A1EA0A2-1AFC-4A8D-AAD7-064F4DE8D83E}" type="presParOf" srcId="{6ACAE060-7017-421B-BF90-469E22662162}" destId="{136B915B-78B2-4D3B-8C24-DE8A36E13A22}" srcOrd="0" destOrd="0" presId="urn:microsoft.com/office/officeart/2005/8/layout/hierarchy2"/>
    <dgm:cxn modelId="{D9DF0E33-AAB5-4A1B-A4E0-1FF5F30ABE97}" type="presParOf" srcId="{136B915B-78B2-4D3B-8C24-DE8A36E13A22}" destId="{F5A6B52A-F9CD-4115-83FF-099067060F1E}" srcOrd="0" destOrd="0" presId="urn:microsoft.com/office/officeart/2005/8/layout/hierarchy2"/>
    <dgm:cxn modelId="{B8CF4F04-DBBC-40F7-905E-3ED4C0C757E2}" type="presParOf" srcId="{6ACAE060-7017-421B-BF90-469E22662162}" destId="{CFDCC402-ADB4-470F-9C35-E4833EF73D88}" srcOrd="1" destOrd="0" presId="urn:microsoft.com/office/officeart/2005/8/layout/hierarchy2"/>
    <dgm:cxn modelId="{3A9B42DA-7930-466F-8B5C-C004157106AB}" type="presParOf" srcId="{CFDCC402-ADB4-470F-9C35-E4833EF73D88}" destId="{8FA2873C-016B-4B1A-8720-727CB72F0CF4}" srcOrd="0" destOrd="0" presId="urn:microsoft.com/office/officeart/2005/8/layout/hierarchy2"/>
    <dgm:cxn modelId="{FEDF574D-2EBC-478F-A2F3-052EC767191B}" type="presParOf" srcId="{CFDCC402-ADB4-470F-9C35-E4833EF73D88}" destId="{C1770CA0-5AA4-4707-973E-30B0E96FED2F}" srcOrd="1" destOrd="0" presId="urn:microsoft.com/office/officeart/2005/8/layout/hierarchy2"/>
    <dgm:cxn modelId="{EE426490-6957-4642-9256-28923DE98594}" type="presParOf" srcId="{6ACAE060-7017-421B-BF90-469E22662162}" destId="{427D8EB9-904B-49EA-8B5B-D65BFB560148}" srcOrd="2" destOrd="0" presId="urn:microsoft.com/office/officeart/2005/8/layout/hierarchy2"/>
    <dgm:cxn modelId="{EEDB5863-9268-4C43-8D95-3BADC4BBDA88}" type="presParOf" srcId="{427D8EB9-904B-49EA-8B5B-D65BFB560148}" destId="{0168CDFE-10C4-49BA-959F-6DFC3193AEA7}" srcOrd="0" destOrd="0" presId="urn:microsoft.com/office/officeart/2005/8/layout/hierarchy2"/>
    <dgm:cxn modelId="{7BAAB03A-00CA-4F3E-872B-8FCCD2110544}" type="presParOf" srcId="{6ACAE060-7017-421B-BF90-469E22662162}" destId="{512C1682-E656-43AE-9BF1-86363F80AF65}" srcOrd="3" destOrd="0" presId="urn:microsoft.com/office/officeart/2005/8/layout/hierarchy2"/>
    <dgm:cxn modelId="{B6F14401-8B98-4A24-855E-8EC5C0B27874}" type="presParOf" srcId="{512C1682-E656-43AE-9BF1-86363F80AF65}" destId="{456AEF7F-35FB-44F8-AADB-5007DA78AA55}" srcOrd="0" destOrd="0" presId="urn:microsoft.com/office/officeart/2005/8/layout/hierarchy2"/>
    <dgm:cxn modelId="{2362F780-79C2-4EA5-A318-233EF6BBAB14}" type="presParOf" srcId="{512C1682-E656-43AE-9BF1-86363F80AF65}" destId="{B34E5ADA-1859-4AF9-9C0E-607F0B77BB0D}" srcOrd="1" destOrd="0" presId="urn:microsoft.com/office/officeart/2005/8/layout/hierarchy2"/>
    <dgm:cxn modelId="{16398221-B522-4B95-8434-591C22BF9ABB}" type="presParOf" srcId="{6ACAE060-7017-421B-BF90-469E22662162}" destId="{3584DCF1-987A-4273-B04F-EE24D3C20595}" srcOrd="4" destOrd="0" presId="urn:microsoft.com/office/officeart/2005/8/layout/hierarchy2"/>
    <dgm:cxn modelId="{95626925-EE47-4E62-A753-2411DECABD30}" type="presParOf" srcId="{3584DCF1-987A-4273-B04F-EE24D3C20595}" destId="{A0F49128-09DB-4500-8DB1-BABF9F6AAED8}" srcOrd="0" destOrd="0" presId="urn:microsoft.com/office/officeart/2005/8/layout/hierarchy2"/>
    <dgm:cxn modelId="{AA442497-708D-4888-8C5F-9C75FA4B2E5F}" type="presParOf" srcId="{6ACAE060-7017-421B-BF90-469E22662162}" destId="{649F5388-05D9-4140-B8C0-3D7B648A0AB6}" srcOrd="5" destOrd="0" presId="urn:microsoft.com/office/officeart/2005/8/layout/hierarchy2"/>
    <dgm:cxn modelId="{A2530BA3-B4CB-4CC7-BA38-667376EF95F7}" type="presParOf" srcId="{649F5388-05D9-4140-B8C0-3D7B648A0AB6}" destId="{B13865A0-12D7-4C66-8BDA-570B12C98B5A}" srcOrd="0" destOrd="0" presId="urn:microsoft.com/office/officeart/2005/8/layout/hierarchy2"/>
    <dgm:cxn modelId="{E55E6E28-C960-46FE-AF47-D5811E116210}" type="presParOf" srcId="{649F5388-05D9-4140-B8C0-3D7B648A0AB6}" destId="{3B6442DE-9AC9-4236-B34F-5AE93F0C8B4C}" srcOrd="1" destOrd="0" presId="urn:microsoft.com/office/officeart/2005/8/layout/hierarchy2"/>
    <dgm:cxn modelId="{9C77F5F7-7758-4312-BA8A-26BC37A0646E}" type="presParOf" srcId="{69405910-6904-47FA-B0BC-A5FE6D528E04}" destId="{D422AB54-F7E6-4D92-9949-A11A390A5DEA}" srcOrd="2" destOrd="0" presId="urn:microsoft.com/office/officeart/2005/8/layout/hierarchy2"/>
    <dgm:cxn modelId="{84BE15B0-82C6-499B-9CB2-E62ACD0DEF4C}" type="presParOf" srcId="{D422AB54-F7E6-4D92-9949-A11A390A5DEA}" destId="{715B364F-54DF-431A-8D15-0EBBE3368574}" srcOrd="0" destOrd="0" presId="urn:microsoft.com/office/officeart/2005/8/layout/hierarchy2"/>
    <dgm:cxn modelId="{A7533D5A-BDA8-413C-BA92-85864A80CC2D}" type="presParOf" srcId="{69405910-6904-47FA-B0BC-A5FE6D528E04}" destId="{AC4449BE-3EFF-44EB-83DB-64D00CA5589D}" srcOrd="3" destOrd="0" presId="urn:microsoft.com/office/officeart/2005/8/layout/hierarchy2"/>
    <dgm:cxn modelId="{D78B33C1-7300-4459-9DA1-97718B83FF74}" type="presParOf" srcId="{AC4449BE-3EFF-44EB-83DB-64D00CA5589D}" destId="{8127E0C1-2EF7-4558-82DF-6E0D3AC12DDF}" srcOrd="0" destOrd="0" presId="urn:microsoft.com/office/officeart/2005/8/layout/hierarchy2"/>
    <dgm:cxn modelId="{F4BFE720-D0E1-4983-8BBC-7B797AE69E54}" type="presParOf" srcId="{AC4449BE-3EFF-44EB-83DB-64D00CA5589D}" destId="{CEA8BBBB-04C2-4DF3-9790-F407292D1C31}" srcOrd="1" destOrd="0" presId="urn:microsoft.com/office/officeart/2005/8/layout/hierarchy2"/>
    <dgm:cxn modelId="{FC169562-93CE-45CA-A06A-676873115713}" type="presParOf" srcId="{CEA8BBBB-04C2-4DF3-9790-F407292D1C31}" destId="{2675127D-B7E8-4AED-A31D-620D5714C0F4}" srcOrd="0" destOrd="0" presId="urn:microsoft.com/office/officeart/2005/8/layout/hierarchy2"/>
    <dgm:cxn modelId="{4D451B6F-5EE7-4403-8F64-B7DC8EBFB24B}" type="presParOf" srcId="{2675127D-B7E8-4AED-A31D-620D5714C0F4}" destId="{BE5BF7FF-71A1-4686-87D6-76A73D6B55E1}" srcOrd="0" destOrd="0" presId="urn:microsoft.com/office/officeart/2005/8/layout/hierarchy2"/>
    <dgm:cxn modelId="{A5BF6161-3B02-4516-A25D-8C2078C6F9BD}" type="presParOf" srcId="{CEA8BBBB-04C2-4DF3-9790-F407292D1C31}" destId="{891FBA3D-2D70-4A5A-B77E-604F9717FD21}" srcOrd="1" destOrd="0" presId="urn:microsoft.com/office/officeart/2005/8/layout/hierarchy2"/>
    <dgm:cxn modelId="{3F1DDF5C-2790-4A0F-A9D9-7879F035E700}" type="presParOf" srcId="{891FBA3D-2D70-4A5A-B77E-604F9717FD21}" destId="{64C84EE4-D937-4D88-9B8B-CE7E7C2B45BC}" srcOrd="0" destOrd="0" presId="urn:microsoft.com/office/officeart/2005/8/layout/hierarchy2"/>
    <dgm:cxn modelId="{BF44BC86-1A32-4DF6-B6B9-B60A8DBF6419}" type="presParOf" srcId="{891FBA3D-2D70-4A5A-B77E-604F9717FD21}" destId="{48ECA8DB-6405-4693-BC36-F51A64429577}" srcOrd="1" destOrd="0" presId="urn:microsoft.com/office/officeart/2005/8/layout/hierarchy2"/>
    <dgm:cxn modelId="{2D11BF41-B0CB-4606-9096-C96249DA7C01}" type="presParOf" srcId="{CEA8BBBB-04C2-4DF3-9790-F407292D1C31}" destId="{A9BE59D5-D266-418E-AFA7-D833798E4C3C}" srcOrd="2" destOrd="0" presId="urn:microsoft.com/office/officeart/2005/8/layout/hierarchy2"/>
    <dgm:cxn modelId="{7096DA06-9CDD-4F27-9194-DD83151437A3}" type="presParOf" srcId="{A9BE59D5-D266-418E-AFA7-D833798E4C3C}" destId="{88A2C277-2B2F-4326-973F-B494DDBE43DA}" srcOrd="0" destOrd="0" presId="urn:microsoft.com/office/officeart/2005/8/layout/hierarchy2"/>
    <dgm:cxn modelId="{C4773DD3-0039-4DD4-8A15-55506EFED770}" type="presParOf" srcId="{CEA8BBBB-04C2-4DF3-9790-F407292D1C31}" destId="{54F2CAE2-2C98-40EA-80BF-9AD01EF99D64}" srcOrd="3" destOrd="0" presId="urn:microsoft.com/office/officeart/2005/8/layout/hierarchy2"/>
    <dgm:cxn modelId="{4624E936-B207-42CB-A3BD-EA75CC817BF3}" type="presParOf" srcId="{54F2CAE2-2C98-40EA-80BF-9AD01EF99D64}" destId="{A442BFA4-40CA-4BAE-BD93-1667BFBE8BDD}" srcOrd="0" destOrd="0" presId="urn:microsoft.com/office/officeart/2005/8/layout/hierarchy2"/>
    <dgm:cxn modelId="{BA6A9789-1929-473C-B71F-2B5852900193}" type="presParOf" srcId="{54F2CAE2-2C98-40EA-80BF-9AD01EF99D64}" destId="{88D7472C-1096-4D23-82BE-65ACEA1CA06B}" srcOrd="1" destOrd="0" presId="urn:microsoft.com/office/officeart/2005/8/layout/hierarchy2"/>
    <dgm:cxn modelId="{9E936D46-9B40-4707-A99C-8C33CB59C318}" type="presParOf" srcId="{69405910-6904-47FA-B0BC-A5FE6D528E04}" destId="{D49DDB98-C24E-46B5-831A-5C67187C9502}" srcOrd="4" destOrd="0" presId="urn:microsoft.com/office/officeart/2005/8/layout/hierarchy2"/>
    <dgm:cxn modelId="{94C83E50-1FC4-4D68-83C3-7C3E04AEB4C6}" type="presParOf" srcId="{D49DDB98-C24E-46B5-831A-5C67187C9502}" destId="{7921A289-E6D9-40CE-BD52-07821306740D}" srcOrd="0" destOrd="0" presId="urn:microsoft.com/office/officeart/2005/8/layout/hierarchy2"/>
    <dgm:cxn modelId="{9E08BAD3-3E13-48B6-989C-657EB3232C45}" type="presParOf" srcId="{69405910-6904-47FA-B0BC-A5FE6D528E04}" destId="{F53BCF28-CC91-4C12-981B-207B57E7142C}" srcOrd="5" destOrd="0" presId="urn:microsoft.com/office/officeart/2005/8/layout/hierarchy2"/>
    <dgm:cxn modelId="{E7A3D39D-21B3-4839-998F-F884A08A5B30}" type="presParOf" srcId="{F53BCF28-CC91-4C12-981B-207B57E7142C}" destId="{BE4DA4F2-4974-4F4E-8813-DBA5E3DC848F}" srcOrd="0" destOrd="0" presId="urn:microsoft.com/office/officeart/2005/8/layout/hierarchy2"/>
    <dgm:cxn modelId="{FCD5C3C5-C434-46EB-8907-18F36B1B8C37}" type="presParOf" srcId="{F53BCF28-CC91-4C12-981B-207B57E7142C}" destId="{25981F73-27F5-4F1A-A657-A8030443F327}" srcOrd="1" destOrd="0" presId="urn:microsoft.com/office/officeart/2005/8/layout/hierarchy2"/>
    <dgm:cxn modelId="{42996D04-E433-4648-9828-7F8F677582F2}" type="presParOf" srcId="{25981F73-27F5-4F1A-A657-A8030443F327}" destId="{BB7B02AB-5DFD-4575-8470-A5BC2335F51C}" srcOrd="0" destOrd="0" presId="urn:microsoft.com/office/officeart/2005/8/layout/hierarchy2"/>
    <dgm:cxn modelId="{A7995EF9-771D-430F-BEBA-B0EA7D5F8EB9}" type="presParOf" srcId="{BB7B02AB-5DFD-4575-8470-A5BC2335F51C}" destId="{DE261E2D-19D2-451A-8C1D-B1D70F22D23D}" srcOrd="0" destOrd="0" presId="urn:microsoft.com/office/officeart/2005/8/layout/hierarchy2"/>
    <dgm:cxn modelId="{41B90CF0-6046-441A-9B9D-A8B2CCC964A2}" type="presParOf" srcId="{25981F73-27F5-4F1A-A657-A8030443F327}" destId="{06CBE2C4-29C7-4658-BD5E-5CA842C547BF}" srcOrd="1" destOrd="0" presId="urn:microsoft.com/office/officeart/2005/8/layout/hierarchy2"/>
    <dgm:cxn modelId="{2D4D46E5-16A5-48AF-B196-7255B379BB96}" type="presParOf" srcId="{06CBE2C4-29C7-4658-BD5E-5CA842C547BF}" destId="{F9B22274-69F7-4F6F-B73A-E4E4106E8C0A}" srcOrd="0" destOrd="0" presId="urn:microsoft.com/office/officeart/2005/8/layout/hierarchy2"/>
    <dgm:cxn modelId="{7F2A5875-BFE4-4442-B1F4-C8734AA9A279}" type="presParOf" srcId="{06CBE2C4-29C7-4658-BD5E-5CA842C547BF}" destId="{EDB6531D-309A-45B2-A7C8-C0E427DF5786}" srcOrd="1" destOrd="0" presId="urn:microsoft.com/office/officeart/2005/8/layout/hierarchy2"/>
    <dgm:cxn modelId="{A97537FF-E0C2-4B1E-8739-A696223BF0E0}" type="presParOf" srcId="{25981F73-27F5-4F1A-A657-A8030443F327}" destId="{5C070BC4-B8B0-4981-848A-01B9D874FA20}" srcOrd="2" destOrd="0" presId="urn:microsoft.com/office/officeart/2005/8/layout/hierarchy2"/>
    <dgm:cxn modelId="{D48A0057-8294-4166-82D6-11CE92C4C766}" type="presParOf" srcId="{5C070BC4-B8B0-4981-848A-01B9D874FA20}" destId="{1264FB56-8A58-40B8-BD0A-BA1441C6F047}" srcOrd="0" destOrd="0" presId="urn:microsoft.com/office/officeart/2005/8/layout/hierarchy2"/>
    <dgm:cxn modelId="{204DB29D-4BC5-49B7-AD50-84372168163E}" type="presParOf" srcId="{25981F73-27F5-4F1A-A657-A8030443F327}" destId="{13005FBB-49F8-487D-BD97-DB13E5D6E90E}" srcOrd="3" destOrd="0" presId="urn:microsoft.com/office/officeart/2005/8/layout/hierarchy2"/>
    <dgm:cxn modelId="{7BC804FD-5530-43EA-9B25-2D8330D38E7F}" type="presParOf" srcId="{13005FBB-49F8-487D-BD97-DB13E5D6E90E}" destId="{4733B975-A66B-4F87-806C-094AAAC5176B}" srcOrd="0" destOrd="0" presId="urn:microsoft.com/office/officeart/2005/8/layout/hierarchy2"/>
    <dgm:cxn modelId="{32068AA7-DAEC-4AEA-8F79-914ABCE99C41}" type="presParOf" srcId="{13005FBB-49F8-487D-BD97-DB13E5D6E90E}" destId="{D91D4735-FD78-4762-905C-EA0E7FBA4A5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646F1-70B3-473E-83CA-9BD2EF1773A6}">
      <dgm:prSet phldrT="[Text]"/>
      <dgm:spPr/>
      <dgm:t>
        <a:bodyPr/>
        <a:lstStyle/>
        <a:p>
          <a:r>
            <a:rPr lang="en-US" altLang="zh-CN" dirty="0" smtClean="0"/>
            <a:t>Sleep time</a:t>
          </a:r>
          <a:endParaRPr lang="zh-CN" altLang="en-US" dirty="0" smtClean="0"/>
        </a:p>
        <a:p>
          <a:r>
            <a:rPr lang="en-US" dirty="0" smtClean="0"/>
            <a:t>(Interruptible)</a:t>
          </a:r>
          <a:endParaRPr lang="en-US" dirty="0"/>
        </a:p>
      </dgm:t>
    </dgm:pt>
    <dgm:pt modelId="{6E3AD7B0-8215-4D61-ABCB-562CF9909AD1}">
      <dgm:prSet phldrT="[Text]"/>
      <dgm:spPr/>
      <dgm:t>
        <a:bodyPr/>
        <a:lstStyle/>
        <a:p>
          <a:r>
            <a:rPr lang="en-US" dirty="0" smtClean="0"/>
            <a:t>Sleep time</a:t>
          </a:r>
          <a:endParaRPr lang="en-US" dirty="0"/>
        </a:p>
      </dgm:t>
    </dgm:pt>
    <dgm:pt modelId="{A9F51354-7517-4141-AA3A-3EDDC2A2B5D4}" type="sibTrans" cxnId="{903DA9A0-2044-4F04-8934-3E9A754C1CC9}">
      <dgm:prSet/>
      <dgm:spPr/>
      <dgm:t>
        <a:bodyPr/>
        <a:lstStyle/>
        <a:p>
          <a:endParaRPr lang="en-US"/>
        </a:p>
      </dgm:t>
    </dgm:pt>
    <dgm:pt modelId="{4FBF22AD-86E0-4C8C-8C10-B8401B2B9DA2}" type="parTrans" cxnId="{903DA9A0-2044-4F04-8934-3E9A754C1CC9}">
      <dgm:prSet/>
      <dgm:spPr/>
      <dgm:t>
        <a:bodyPr/>
        <a:lstStyle/>
        <a:p>
          <a:endParaRPr lang="en-US"/>
        </a:p>
      </dgm:t>
    </dgm:pt>
    <dgm:pt modelId="{4762027A-48F8-4917-A872-75BF4285AC23}" type="sibTrans" cxnId="{5A7EF7F5-8AD7-426F-86C4-F531C352BE62}">
      <dgm:prSet/>
      <dgm:spPr/>
      <dgm:t>
        <a:bodyPr/>
        <a:lstStyle/>
        <a:p>
          <a:endParaRPr lang="en-US"/>
        </a:p>
      </dgm:t>
    </dgm:pt>
    <dgm:pt modelId="{6C07907D-435D-49AF-B872-595FA102E149}" type="parTrans" cxnId="{5A7EF7F5-8AD7-426F-86C4-F531C352BE62}">
      <dgm:prSet/>
      <dgm:spPr/>
      <dgm:t>
        <a:bodyPr/>
        <a:lstStyle/>
        <a:p>
          <a:endParaRPr lang="en-US"/>
        </a:p>
      </dgm:t>
    </dgm:pt>
    <dgm:pt modelId="{3D3F7DC5-C8FA-4F5C-99E3-C63CCB89EE5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Wait an event</a:t>
          </a:r>
          <a:endParaRPr lang="en-US" dirty="0"/>
        </a:p>
      </dgm:t>
    </dgm:pt>
    <dgm:pt modelId="{2B23A72D-B090-404C-B416-15A406382F27}" type="parTrans" cxnId="{F5A5D3F3-10EC-4953-A578-940AE1FEC202}">
      <dgm:prSet/>
      <dgm:spPr/>
      <dgm:t>
        <a:bodyPr/>
        <a:lstStyle/>
        <a:p>
          <a:endParaRPr lang="en-US"/>
        </a:p>
      </dgm:t>
    </dgm:pt>
    <dgm:pt modelId="{2E08A730-9C1A-4100-AF13-16942D2237A4}" type="sibTrans" cxnId="{F5A5D3F3-10EC-4953-A578-940AE1FEC202}">
      <dgm:prSet/>
      <dgm:spPr/>
      <dgm:t>
        <a:bodyPr/>
        <a:lstStyle/>
        <a:p>
          <a:endParaRPr lang="en-US"/>
        </a:p>
      </dgm:t>
    </dgm:pt>
    <dgm:pt modelId="{78E3C6E5-1189-48A4-8C82-97167C25166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Lock Contention</a:t>
          </a:r>
          <a:endParaRPr lang="en-US" dirty="0"/>
        </a:p>
      </dgm:t>
    </dgm:pt>
    <dgm:pt modelId="{22DDA589-6ACC-4F23-B735-9362EB7128BC}" type="parTrans" cxnId="{0D9D1FB8-7158-4AE7-B1A3-46A3E1950EC8}">
      <dgm:prSet/>
      <dgm:spPr/>
      <dgm:t>
        <a:bodyPr/>
        <a:lstStyle/>
        <a:p>
          <a:endParaRPr lang="en-US"/>
        </a:p>
      </dgm:t>
    </dgm:pt>
    <dgm:pt modelId="{9BAD080A-533E-4684-A21C-F482781BC78B}" type="sibTrans" cxnId="{0D9D1FB8-7158-4AE7-B1A3-46A3E1950EC8}">
      <dgm:prSet/>
      <dgm:spPr/>
      <dgm:t>
        <a:bodyPr/>
        <a:lstStyle/>
        <a:p>
          <a:endParaRPr lang="en-US"/>
        </a:p>
      </dgm:t>
    </dgm:pt>
    <dgm:pt modelId="{B8987993-151A-3B49-9850-2B74746731B9}">
      <dgm:prSet phldrT="[Text]"/>
      <dgm:spPr/>
      <dgm:t>
        <a:bodyPr/>
        <a:lstStyle/>
        <a:p>
          <a:r>
            <a:rPr lang="en-US" altLang="zh-CN" dirty="0" smtClean="0"/>
            <a:t>Block time</a:t>
          </a:r>
          <a:endParaRPr lang="zh-CN" altLang="en-US" dirty="0" smtClean="0"/>
        </a:p>
        <a:p>
          <a:r>
            <a:rPr lang="en-US" dirty="0" smtClean="0"/>
            <a:t>(Uninterruptible)</a:t>
          </a:r>
          <a:endParaRPr lang="en-US" dirty="0"/>
        </a:p>
      </dgm:t>
    </dgm:pt>
    <dgm:pt modelId="{4191AA77-B6F8-334A-963C-3D81B70CAF68}" type="parTrans" cxnId="{A9F42BA4-893C-424A-AB3E-1D6A6D1C75E2}">
      <dgm:prSet/>
      <dgm:spPr/>
      <dgm:t>
        <a:bodyPr/>
        <a:lstStyle/>
        <a:p>
          <a:endParaRPr lang="zh-CN" altLang="en-US"/>
        </a:p>
      </dgm:t>
    </dgm:pt>
    <dgm:pt modelId="{485D3D51-1121-4847-A063-615FB8BA6499}" type="sibTrans" cxnId="{A9F42BA4-893C-424A-AB3E-1D6A6D1C75E2}">
      <dgm:prSet/>
      <dgm:spPr/>
      <dgm:t>
        <a:bodyPr/>
        <a:lstStyle/>
        <a:p>
          <a:endParaRPr lang="zh-CN" altLang="en-US"/>
        </a:p>
      </dgm:t>
    </dgm:pt>
    <dgm:pt modelId="{AD17FF02-CCBD-0649-BBE1-8AFE217AC99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IO Wait</a:t>
          </a:r>
          <a:endParaRPr lang="en-US" dirty="0"/>
        </a:p>
      </dgm:t>
    </dgm:pt>
    <dgm:pt modelId="{44B85734-7BAB-0E41-A2B7-46860956B8EE}" type="parTrans" cxnId="{86EDF046-5C30-5446-A205-E28DEB5E0ED0}">
      <dgm:prSet/>
      <dgm:spPr/>
      <dgm:t>
        <a:bodyPr/>
        <a:lstStyle/>
        <a:p>
          <a:endParaRPr lang="zh-CN" altLang="en-US"/>
        </a:p>
      </dgm:t>
    </dgm:pt>
    <dgm:pt modelId="{68B14B5E-02CC-C149-9DA6-E57E222584CC}" type="sibTrans" cxnId="{86EDF046-5C30-5446-A205-E28DEB5E0ED0}">
      <dgm:prSet/>
      <dgm:spPr/>
      <dgm:t>
        <a:bodyPr/>
        <a:lstStyle/>
        <a:p>
          <a:endParaRPr lang="zh-CN" altLang="en-US"/>
        </a:p>
      </dgm:t>
    </dgm:pt>
    <dgm:pt modelId="{8C068BBE-672D-3742-A527-07B9CE023CE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Lock contention</a:t>
          </a:r>
          <a:endParaRPr lang="en-US" dirty="0"/>
        </a:p>
      </dgm:t>
    </dgm:pt>
    <dgm:pt modelId="{E91A79E2-A60F-7848-B104-FB73C456E4D5}" type="parTrans" cxnId="{37D967DD-ED44-404F-A33A-667DD8624AE8}">
      <dgm:prSet/>
      <dgm:spPr/>
      <dgm:t>
        <a:bodyPr/>
        <a:lstStyle/>
        <a:p>
          <a:endParaRPr lang="zh-CN" altLang="en-US"/>
        </a:p>
      </dgm:t>
    </dgm:pt>
    <dgm:pt modelId="{319B434B-FDE9-354B-B51F-F2EF31CBAA06}" type="sibTrans" cxnId="{37D967DD-ED44-404F-A33A-667DD8624AE8}">
      <dgm:prSet/>
      <dgm:spPr/>
      <dgm:t>
        <a:bodyPr/>
        <a:lstStyle/>
        <a:p>
          <a:endParaRPr lang="zh-CN" altLang="en-US"/>
        </a:p>
      </dgm:t>
    </dgm:pt>
    <dgm:pt modelId="{3BE123AF-AF1D-3A44-988B-5878B1657A5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Wait an event</a:t>
          </a:r>
          <a:endParaRPr lang="en-US" dirty="0"/>
        </a:p>
      </dgm:t>
    </dgm:pt>
    <dgm:pt modelId="{F790A851-624C-984C-87E7-D751495FC90B}" type="parTrans" cxnId="{14551C7F-64E7-2E4B-AD31-87D9E68C9C10}">
      <dgm:prSet/>
      <dgm:spPr/>
      <dgm:t>
        <a:bodyPr/>
        <a:lstStyle/>
        <a:p>
          <a:endParaRPr lang="zh-CN" altLang="en-US"/>
        </a:p>
      </dgm:t>
    </dgm:pt>
    <dgm:pt modelId="{0DFCC085-3B72-FC45-B183-7C0B99B3744B}" type="sibTrans" cxnId="{14551C7F-64E7-2E4B-AD31-87D9E68C9C10}">
      <dgm:prSet/>
      <dgm:spPr/>
      <dgm:t>
        <a:bodyPr/>
        <a:lstStyle/>
        <a:p>
          <a:endParaRPr lang="zh-CN" altLang="en-US"/>
        </a:p>
      </dgm:t>
    </dgm:pt>
    <dgm:pt modelId="{70FFB723-A19F-8C44-B541-0E0BF91B368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Memory</a:t>
          </a:r>
          <a:r>
            <a:rPr lang="zh-CN" altLang="en-US" dirty="0" smtClean="0"/>
            <a:t> </a:t>
          </a:r>
          <a:r>
            <a:rPr lang="en-US" altLang="zh-CN" dirty="0" smtClean="0"/>
            <a:t>Pressure</a:t>
          </a:r>
          <a:endParaRPr lang="en-US" dirty="0"/>
        </a:p>
      </dgm:t>
    </dgm:pt>
    <dgm:pt modelId="{E657174B-E1E2-4B46-9D6D-AD2235721530}" type="parTrans" cxnId="{AB7AADD6-6F9A-654C-8EC2-E774BCEA5479}">
      <dgm:prSet/>
      <dgm:spPr/>
      <dgm:t>
        <a:bodyPr/>
        <a:lstStyle/>
        <a:p>
          <a:endParaRPr lang="zh-CN" altLang="en-US"/>
        </a:p>
      </dgm:t>
    </dgm:pt>
    <dgm:pt modelId="{74E69C97-BDCF-BA4F-A02E-56EFC872EE07}" type="sibTrans" cxnId="{AB7AADD6-6F9A-654C-8EC2-E774BCEA5479}">
      <dgm:prSet/>
      <dgm:spPr/>
      <dgm:t>
        <a:bodyPr/>
        <a:lstStyle/>
        <a:p>
          <a:endParaRPr lang="zh-CN" altLang="en-US"/>
        </a:p>
      </dgm:t>
    </dgm:pt>
    <dgm:pt modelId="{150C400C-8750-D647-9B96-3C0C481B47D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Disk</a:t>
          </a:r>
          <a:r>
            <a:rPr lang="zh-CN" altLang="en-US" dirty="0" smtClean="0"/>
            <a:t> </a:t>
          </a:r>
          <a:r>
            <a:rPr lang="en-US" altLang="zh-CN" dirty="0" smtClean="0"/>
            <a:t>IO</a:t>
          </a:r>
          <a:r>
            <a:rPr lang="zh-CN" altLang="en-US" dirty="0" smtClean="0"/>
            <a:t> </a:t>
          </a:r>
          <a:r>
            <a:rPr lang="en-US" altLang="zh-CN" dirty="0" smtClean="0"/>
            <a:t>Pressure</a:t>
          </a:r>
          <a:endParaRPr lang="en-US" dirty="0"/>
        </a:p>
      </dgm:t>
    </dgm:pt>
    <dgm:pt modelId="{C6E5B99F-0090-7746-9C5F-5999EA1B7465}" type="parTrans" cxnId="{9114F7D6-DC59-A84F-8C14-4494BFCF8937}">
      <dgm:prSet/>
      <dgm:spPr/>
      <dgm:t>
        <a:bodyPr/>
        <a:lstStyle/>
        <a:p>
          <a:endParaRPr lang="zh-CN" altLang="en-US"/>
        </a:p>
      </dgm:t>
    </dgm:pt>
    <dgm:pt modelId="{985A07DB-1DD2-A34F-9F4F-4BFF5E7C70FB}" type="sibTrans" cxnId="{9114F7D6-DC59-A84F-8C14-4494BFCF8937}">
      <dgm:prSet/>
      <dgm:spPr/>
      <dgm:t>
        <a:bodyPr/>
        <a:lstStyle/>
        <a:p>
          <a:endParaRPr lang="zh-CN" alt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D56F71-DFFB-427B-90A6-13E6B10EC4B4}" type="pres">
      <dgm:prSet presAssocID="{6E3AD7B0-8215-4D61-ABCB-562CF9909AD1}" presName="root1" presStyleCnt="0"/>
      <dgm:spPr/>
    </dgm:pt>
    <dgm:pt modelId="{2D485DF4-61E2-4EF1-944E-A3EEFC491DEC}" type="pres">
      <dgm:prSet presAssocID="{6E3AD7B0-8215-4D61-ABCB-562CF9909A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D33DBB-683D-4840-996D-4C9012BA6952}" type="pres">
      <dgm:prSet presAssocID="{6E3AD7B0-8215-4D61-ABCB-562CF9909AD1}" presName="level2hierChild" presStyleCnt="0"/>
      <dgm:spPr/>
    </dgm:pt>
    <dgm:pt modelId="{6B9363EB-7948-F34F-BF1E-44E3039B838D}" type="pres">
      <dgm:prSet presAssocID="{4191AA77-B6F8-334A-963C-3D81B70CAF68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E132D62-E9AA-7C4C-8A0C-D9B98C8B7DA5}" type="pres">
      <dgm:prSet presAssocID="{4191AA77-B6F8-334A-963C-3D81B70CAF68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18923C2C-2635-1741-8669-FBDBD4022F65}" type="pres">
      <dgm:prSet presAssocID="{B8987993-151A-3B49-9850-2B74746731B9}" presName="root2" presStyleCnt="0"/>
      <dgm:spPr/>
    </dgm:pt>
    <dgm:pt modelId="{FE0B6EC9-F1BC-6C47-8583-594A6D82CD37}" type="pres">
      <dgm:prSet presAssocID="{B8987993-151A-3B49-9850-2B74746731B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6E0F35-F4D5-6940-B477-7C754C1EA3AD}" type="pres">
      <dgm:prSet presAssocID="{B8987993-151A-3B49-9850-2B74746731B9}" presName="level3hierChild" presStyleCnt="0"/>
      <dgm:spPr/>
    </dgm:pt>
    <dgm:pt modelId="{F88AE255-BCD3-5D46-969E-DCD806380A57}" type="pres">
      <dgm:prSet presAssocID="{44B85734-7BAB-0E41-A2B7-46860956B8EE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B0DC831E-C05A-B547-B879-42FB406190AF}" type="pres">
      <dgm:prSet presAssocID="{44B85734-7BAB-0E41-A2B7-46860956B8EE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D9B6D75C-8875-7347-8CA8-0F4C0376108E}" type="pres">
      <dgm:prSet presAssocID="{AD17FF02-CCBD-0649-BBE1-8AFE217AC998}" presName="root2" presStyleCnt="0"/>
      <dgm:spPr/>
    </dgm:pt>
    <dgm:pt modelId="{0631C909-C124-5C43-AFDD-D4465BC236C0}" type="pres">
      <dgm:prSet presAssocID="{AD17FF02-CCBD-0649-BBE1-8AFE217AC99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CAAE81-1AD0-9542-85D9-D67FE79F8099}" type="pres">
      <dgm:prSet presAssocID="{AD17FF02-CCBD-0649-BBE1-8AFE217AC998}" presName="level3hierChild" presStyleCnt="0"/>
      <dgm:spPr/>
    </dgm:pt>
    <dgm:pt modelId="{D8708AFE-ACEC-634A-A8C9-9E6950027C6A}" type="pres">
      <dgm:prSet presAssocID="{E657174B-E1E2-4B46-9D6D-AD2235721530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5EB967F3-F20F-394C-859E-E98E8CC46CE0}" type="pres">
      <dgm:prSet presAssocID="{E657174B-E1E2-4B46-9D6D-AD2235721530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C04819CE-C46A-8B4C-BFAE-E6C6F4D1A641}" type="pres">
      <dgm:prSet presAssocID="{70FFB723-A19F-8C44-B541-0E0BF91B3685}" presName="root2" presStyleCnt="0"/>
      <dgm:spPr/>
    </dgm:pt>
    <dgm:pt modelId="{6C5AF935-9CBC-364D-8050-687E4CB708DD}" type="pres">
      <dgm:prSet presAssocID="{70FFB723-A19F-8C44-B541-0E0BF91B368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685E8D-5C63-0B4D-B112-7DA4A14C5953}" type="pres">
      <dgm:prSet presAssocID="{70FFB723-A19F-8C44-B541-0E0BF91B3685}" presName="level3hierChild" presStyleCnt="0"/>
      <dgm:spPr/>
    </dgm:pt>
    <dgm:pt modelId="{72C0C2EF-2F17-B64D-9319-36E59198B271}" type="pres">
      <dgm:prSet presAssocID="{C6E5B99F-0090-7746-9C5F-5999EA1B7465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31D4D5DF-2044-D142-88ED-6055A9D3E542}" type="pres">
      <dgm:prSet presAssocID="{C6E5B99F-0090-7746-9C5F-5999EA1B7465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9BEAD450-347D-7E48-9F81-A62D723C27EB}" type="pres">
      <dgm:prSet presAssocID="{150C400C-8750-D647-9B96-3C0C481B47D2}" presName="root2" presStyleCnt="0"/>
      <dgm:spPr/>
    </dgm:pt>
    <dgm:pt modelId="{53DBB290-46A4-354F-A6D5-8096E6E903F5}" type="pres">
      <dgm:prSet presAssocID="{150C400C-8750-D647-9B96-3C0C481B47D2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6567D1-39A0-A049-8019-979490879AB5}" type="pres">
      <dgm:prSet presAssocID="{150C400C-8750-D647-9B96-3C0C481B47D2}" presName="level3hierChild" presStyleCnt="0"/>
      <dgm:spPr/>
    </dgm:pt>
    <dgm:pt modelId="{5468245B-3736-C64C-BFB4-7E45693BEDE3}" type="pres">
      <dgm:prSet presAssocID="{E91A79E2-A60F-7848-B104-FB73C456E4D5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3D572281-173E-A342-8635-7B6861FB9328}" type="pres">
      <dgm:prSet presAssocID="{E91A79E2-A60F-7848-B104-FB73C456E4D5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30719FE1-D463-D845-A94D-A5565A260E25}" type="pres">
      <dgm:prSet presAssocID="{8C068BBE-672D-3742-A527-07B9CE023CEE}" presName="root2" presStyleCnt="0"/>
      <dgm:spPr/>
    </dgm:pt>
    <dgm:pt modelId="{EADB709B-B6C4-3943-98DA-576F545A4668}" type="pres">
      <dgm:prSet presAssocID="{8C068BBE-672D-3742-A527-07B9CE023CEE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106AC-AF7D-DD48-9547-7B8EB29B9BA8}" type="pres">
      <dgm:prSet presAssocID="{8C068BBE-672D-3742-A527-07B9CE023CEE}" presName="level3hierChild" presStyleCnt="0"/>
      <dgm:spPr/>
    </dgm:pt>
    <dgm:pt modelId="{E76A51DA-143A-264F-9801-9A52C63FCB97}" type="pres">
      <dgm:prSet presAssocID="{F790A851-624C-984C-87E7-D751495FC90B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97AB2268-0251-8A4D-80FE-0206C1F8FD49}" type="pres">
      <dgm:prSet presAssocID="{F790A851-624C-984C-87E7-D751495FC90B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D78A9C9A-5A2F-1442-85A9-24F9F1C92561}" type="pres">
      <dgm:prSet presAssocID="{3BE123AF-AF1D-3A44-988B-5878B1657A51}" presName="root2" presStyleCnt="0"/>
      <dgm:spPr/>
    </dgm:pt>
    <dgm:pt modelId="{1F7A19F5-7367-1F4D-8522-081B5BF83E58}" type="pres">
      <dgm:prSet presAssocID="{3BE123AF-AF1D-3A44-988B-5878B1657A5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4231C6-0D58-154A-BF51-9BF0B8C20045}" type="pres">
      <dgm:prSet presAssocID="{3BE123AF-AF1D-3A44-988B-5878B1657A51}" presName="level3hierChild" presStyleCnt="0"/>
      <dgm:spPr/>
    </dgm:pt>
    <dgm:pt modelId="{22A0D473-2D2C-4751-9053-60186FA8FF15}" type="pres">
      <dgm:prSet presAssocID="{6C07907D-435D-49AF-B872-595FA102E14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82F6AB9-CED6-46E2-A6F4-D0BD300D3AD4}" type="pres">
      <dgm:prSet presAssocID="{6C07907D-435D-49AF-B872-595FA102E14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45ACD0A-9BF9-4BC7-8F2B-69501A892131}" type="pres">
      <dgm:prSet presAssocID="{410646F1-70B3-473E-83CA-9BD2EF1773A6}" presName="root2" presStyleCnt="0"/>
      <dgm:spPr/>
    </dgm:pt>
    <dgm:pt modelId="{4749729A-D121-4BBF-98CE-48CA10C2FAE2}" type="pres">
      <dgm:prSet presAssocID="{410646F1-70B3-473E-83CA-9BD2EF1773A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A20D8-DE8B-4B72-AC3D-A48DF48D5430}" type="pres">
      <dgm:prSet presAssocID="{410646F1-70B3-473E-83CA-9BD2EF1773A6}" presName="level3hierChild" presStyleCnt="0"/>
      <dgm:spPr/>
    </dgm:pt>
    <dgm:pt modelId="{90028366-DC65-48F5-AA66-BC9322AAE176}" type="pres">
      <dgm:prSet presAssocID="{22DDA589-6ACC-4F23-B735-9362EB7128BC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D6FA7AB1-0387-4E6E-9F58-7D972CCCC5FF}" type="pres">
      <dgm:prSet presAssocID="{22DDA589-6ACC-4F23-B735-9362EB7128BC}" presName="connTx" presStyleLbl="parChTrans1D3" presStyleIdx="3" presStyleCnt="5"/>
      <dgm:spPr/>
      <dgm:t>
        <a:bodyPr/>
        <a:lstStyle/>
        <a:p>
          <a:endParaRPr lang="en-US"/>
        </a:p>
      </dgm:t>
    </dgm:pt>
    <dgm:pt modelId="{7A88C59A-D761-44ED-924E-04CB48C62084}" type="pres">
      <dgm:prSet presAssocID="{78E3C6E5-1189-48A4-8C82-97167C251662}" presName="root2" presStyleCnt="0"/>
      <dgm:spPr/>
    </dgm:pt>
    <dgm:pt modelId="{D86F7B4D-7DE6-4216-B966-BF26033ABF4D}" type="pres">
      <dgm:prSet presAssocID="{78E3C6E5-1189-48A4-8C82-97167C25166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5CA16-7B72-459B-9AD1-6E9AF80ACDAB}" type="pres">
      <dgm:prSet presAssocID="{78E3C6E5-1189-48A4-8C82-97167C251662}" presName="level3hierChild" presStyleCnt="0"/>
      <dgm:spPr/>
    </dgm:pt>
    <dgm:pt modelId="{82A18488-1057-427A-8AC0-513CF80E92AA}" type="pres">
      <dgm:prSet presAssocID="{2B23A72D-B090-404C-B416-15A406382F27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A32E82C-6FF4-4BF5-8494-2553A24A00EE}" type="pres">
      <dgm:prSet presAssocID="{2B23A72D-B090-404C-B416-15A406382F27}" presName="connTx" presStyleLbl="parChTrans1D3" presStyleIdx="4" presStyleCnt="5"/>
      <dgm:spPr/>
      <dgm:t>
        <a:bodyPr/>
        <a:lstStyle/>
        <a:p>
          <a:endParaRPr lang="en-US"/>
        </a:p>
      </dgm:t>
    </dgm:pt>
    <dgm:pt modelId="{46BB0B3C-299E-49EA-9A98-42C9AAC5956A}" type="pres">
      <dgm:prSet presAssocID="{3D3F7DC5-C8FA-4F5C-99E3-C63CCB89EE5B}" presName="root2" presStyleCnt="0"/>
      <dgm:spPr/>
    </dgm:pt>
    <dgm:pt modelId="{4817CED8-EB4C-45B4-A3D5-6CA858B48CE6}" type="pres">
      <dgm:prSet presAssocID="{3D3F7DC5-C8FA-4F5C-99E3-C63CCB89EE5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6E5B98-3BD1-487F-B66F-EB686A7919F2}" type="pres">
      <dgm:prSet presAssocID="{3D3F7DC5-C8FA-4F5C-99E3-C63CCB89EE5B}" presName="level3hierChild" presStyleCnt="0"/>
      <dgm:spPr/>
    </dgm:pt>
  </dgm:ptLst>
  <dgm:cxnLst>
    <dgm:cxn modelId="{F8BFB65B-24AA-2941-B4AE-211EE0FDB94D}" type="presOf" srcId="{4191AA77-B6F8-334A-963C-3D81B70CAF68}" destId="{3E132D62-E9AA-7C4C-8A0C-D9B98C8B7DA5}" srcOrd="1" destOrd="0" presId="urn:microsoft.com/office/officeart/2005/8/layout/hierarchy2"/>
    <dgm:cxn modelId="{26F47E47-D2E9-2348-9697-CE333294B13B}" type="presOf" srcId="{4191AA77-B6F8-334A-963C-3D81B70CAF68}" destId="{6B9363EB-7948-F34F-BF1E-44E3039B838D}" srcOrd="0" destOrd="0" presId="urn:microsoft.com/office/officeart/2005/8/layout/hierarchy2"/>
    <dgm:cxn modelId="{05BACF75-9B32-4E4C-BB74-6DE7165DD623}" type="presOf" srcId="{2B23A72D-B090-404C-B416-15A406382F27}" destId="{BA32E82C-6FF4-4BF5-8494-2553A24A00EE}" srcOrd="1" destOrd="0" presId="urn:microsoft.com/office/officeart/2005/8/layout/hierarchy2"/>
    <dgm:cxn modelId="{9D86FBDB-92FA-204D-B834-0874813BA843}" type="presOf" srcId="{F790A851-624C-984C-87E7-D751495FC90B}" destId="{E76A51DA-143A-264F-9801-9A52C63FCB97}" srcOrd="0" destOrd="0" presId="urn:microsoft.com/office/officeart/2005/8/layout/hierarchy2"/>
    <dgm:cxn modelId="{CE8129B3-114E-BF49-B977-6D119BBCC26E}" type="presOf" srcId="{C6E5B99F-0090-7746-9C5F-5999EA1B7465}" destId="{31D4D5DF-2044-D142-88ED-6055A9D3E542}" srcOrd="1" destOrd="0" presId="urn:microsoft.com/office/officeart/2005/8/layout/hierarchy2"/>
    <dgm:cxn modelId="{7C27A369-BAEC-483B-96CB-FF35FF29FF57}" type="presOf" srcId="{F28EB8CE-2410-479C-BA6B-4804B915C455}" destId="{23DD5818-0EF9-4C10-B33F-EB53FD3309D1}" srcOrd="0" destOrd="0" presId="urn:microsoft.com/office/officeart/2005/8/layout/hierarchy2"/>
    <dgm:cxn modelId="{F5A5D3F3-10EC-4953-A578-940AE1FEC202}" srcId="{410646F1-70B3-473E-83CA-9BD2EF1773A6}" destId="{3D3F7DC5-C8FA-4F5C-99E3-C63CCB89EE5B}" srcOrd="1" destOrd="0" parTransId="{2B23A72D-B090-404C-B416-15A406382F27}" sibTransId="{2E08A730-9C1A-4100-AF13-16942D2237A4}"/>
    <dgm:cxn modelId="{8F778883-80F3-49CF-A002-C13721382832}" type="presOf" srcId="{6C07907D-435D-49AF-B872-595FA102E149}" destId="{22A0D473-2D2C-4751-9053-60186FA8FF15}" srcOrd="0" destOrd="0" presId="urn:microsoft.com/office/officeart/2005/8/layout/hierarchy2"/>
    <dgm:cxn modelId="{903DA9A0-2044-4F04-8934-3E9A754C1CC9}" srcId="{F28EB8CE-2410-479C-BA6B-4804B915C455}" destId="{6E3AD7B0-8215-4D61-ABCB-562CF9909AD1}" srcOrd="0" destOrd="0" parTransId="{4FBF22AD-86E0-4C8C-8C10-B8401B2B9DA2}" sibTransId="{A9F51354-7517-4141-AA3A-3EDDC2A2B5D4}"/>
    <dgm:cxn modelId="{74DD487C-760F-D148-A176-ED123520707E}" type="presOf" srcId="{F790A851-624C-984C-87E7-D751495FC90B}" destId="{97AB2268-0251-8A4D-80FE-0206C1F8FD49}" srcOrd="1" destOrd="0" presId="urn:microsoft.com/office/officeart/2005/8/layout/hierarchy2"/>
    <dgm:cxn modelId="{37D967DD-ED44-404F-A33A-667DD8624AE8}" srcId="{B8987993-151A-3B49-9850-2B74746731B9}" destId="{8C068BBE-672D-3742-A527-07B9CE023CEE}" srcOrd="1" destOrd="0" parTransId="{E91A79E2-A60F-7848-B104-FB73C456E4D5}" sibTransId="{319B434B-FDE9-354B-B51F-F2EF31CBAA06}"/>
    <dgm:cxn modelId="{D4EB8FC9-5AE7-4DC7-9DE5-56E948BDABD6}" type="presOf" srcId="{22DDA589-6ACC-4F23-B735-9362EB7128BC}" destId="{90028366-DC65-48F5-AA66-BC9322AAE176}" srcOrd="0" destOrd="0" presId="urn:microsoft.com/office/officeart/2005/8/layout/hierarchy2"/>
    <dgm:cxn modelId="{14551C7F-64E7-2E4B-AD31-87D9E68C9C10}" srcId="{B8987993-151A-3B49-9850-2B74746731B9}" destId="{3BE123AF-AF1D-3A44-988B-5878B1657A51}" srcOrd="2" destOrd="0" parTransId="{F790A851-624C-984C-87E7-D751495FC90B}" sibTransId="{0DFCC085-3B72-FC45-B183-7C0B99B3744B}"/>
    <dgm:cxn modelId="{74ED477D-8695-BB40-949A-5428FE4A0FB4}" type="presOf" srcId="{AD17FF02-CCBD-0649-BBE1-8AFE217AC998}" destId="{0631C909-C124-5C43-AFDD-D4465BC236C0}" srcOrd="0" destOrd="0" presId="urn:microsoft.com/office/officeart/2005/8/layout/hierarchy2"/>
    <dgm:cxn modelId="{B734263E-B8C7-574F-A2C0-EBDBA23731E9}" type="presOf" srcId="{8C068BBE-672D-3742-A527-07B9CE023CEE}" destId="{EADB709B-B6C4-3943-98DA-576F545A4668}" srcOrd="0" destOrd="0" presId="urn:microsoft.com/office/officeart/2005/8/layout/hierarchy2"/>
    <dgm:cxn modelId="{10963F04-7027-4E43-95C8-AAFC8B6D0C1F}" type="presOf" srcId="{410646F1-70B3-473E-83CA-9BD2EF1773A6}" destId="{4749729A-D121-4BBF-98CE-48CA10C2FAE2}" srcOrd="0" destOrd="0" presId="urn:microsoft.com/office/officeart/2005/8/layout/hierarchy2"/>
    <dgm:cxn modelId="{64B71A8C-9F22-4179-8783-0B4ED6639A5A}" type="presOf" srcId="{2B23A72D-B090-404C-B416-15A406382F27}" destId="{82A18488-1057-427A-8AC0-513CF80E92AA}" srcOrd="0" destOrd="0" presId="urn:microsoft.com/office/officeart/2005/8/layout/hierarchy2"/>
    <dgm:cxn modelId="{0D9D1FB8-7158-4AE7-B1A3-46A3E1950EC8}" srcId="{410646F1-70B3-473E-83CA-9BD2EF1773A6}" destId="{78E3C6E5-1189-48A4-8C82-97167C251662}" srcOrd="0" destOrd="0" parTransId="{22DDA589-6ACC-4F23-B735-9362EB7128BC}" sibTransId="{9BAD080A-533E-4684-A21C-F482781BC78B}"/>
    <dgm:cxn modelId="{D3526236-D6EE-C846-871A-7EEA6B46F0D0}" type="presOf" srcId="{150C400C-8750-D647-9B96-3C0C481B47D2}" destId="{53DBB290-46A4-354F-A6D5-8096E6E903F5}" srcOrd="0" destOrd="0" presId="urn:microsoft.com/office/officeart/2005/8/layout/hierarchy2"/>
    <dgm:cxn modelId="{4F1A1406-F5D4-9947-A0AA-CAD622733B4E}" type="presOf" srcId="{C6E5B99F-0090-7746-9C5F-5999EA1B7465}" destId="{72C0C2EF-2F17-B64D-9319-36E59198B271}" srcOrd="0" destOrd="0" presId="urn:microsoft.com/office/officeart/2005/8/layout/hierarchy2"/>
    <dgm:cxn modelId="{359D2857-08CC-774C-B370-C2FD07F88EB4}" type="presOf" srcId="{E657174B-E1E2-4B46-9D6D-AD2235721530}" destId="{5EB967F3-F20F-394C-859E-E98E8CC46CE0}" srcOrd="1" destOrd="0" presId="urn:microsoft.com/office/officeart/2005/8/layout/hierarchy2"/>
    <dgm:cxn modelId="{31612911-8A02-CE45-8DE3-3CC899107AB6}" type="presOf" srcId="{44B85734-7BAB-0E41-A2B7-46860956B8EE}" destId="{F88AE255-BCD3-5D46-969E-DCD806380A57}" srcOrd="0" destOrd="0" presId="urn:microsoft.com/office/officeart/2005/8/layout/hierarchy2"/>
    <dgm:cxn modelId="{FEE34028-CB1E-2046-8DF9-934AA258A15E}" type="presOf" srcId="{3BE123AF-AF1D-3A44-988B-5878B1657A51}" destId="{1F7A19F5-7367-1F4D-8522-081B5BF83E58}" srcOrd="0" destOrd="0" presId="urn:microsoft.com/office/officeart/2005/8/layout/hierarchy2"/>
    <dgm:cxn modelId="{4DC65010-A59D-B84B-9928-FBD9AC9D9062}" type="presOf" srcId="{E657174B-E1E2-4B46-9D6D-AD2235721530}" destId="{D8708AFE-ACEC-634A-A8C9-9E6950027C6A}" srcOrd="0" destOrd="0" presId="urn:microsoft.com/office/officeart/2005/8/layout/hierarchy2"/>
    <dgm:cxn modelId="{86EDF046-5C30-5446-A205-E28DEB5E0ED0}" srcId="{B8987993-151A-3B49-9850-2B74746731B9}" destId="{AD17FF02-CCBD-0649-BBE1-8AFE217AC998}" srcOrd="0" destOrd="0" parTransId="{44B85734-7BAB-0E41-A2B7-46860956B8EE}" sibTransId="{68B14B5E-02CC-C149-9DA6-E57E222584CC}"/>
    <dgm:cxn modelId="{5A7EF7F5-8AD7-426F-86C4-F531C352BE62}" srcId="{6E3AD7B0-8215-4D61-ABCB-562CF9909AD1}" destId="{410646F1-70B3-473E-83CA-9BD2EF1773A6}" srcOrd="1" destOrd="0" parTransId="{6C07907D-435D-49AF-B872-595FA102E149}" sibTransId="{4762027A-48F8-4917-A872-75BF4285AC23}"/>
    <dgm:cxn modelId="{F359EFA8-B5D6-477E-81EC-CAE0BE61B1C0}" type="presOf" srcId="{3D3F7DC5-C8FA-4F5C-99E3-C63CCB89EE5B}" destId="{4817CED8-EB4C-45B4-A3D5-6CA858B48CE6}" srcOrd="0" destOrd="0" presId="urn:microsoft.com/office/officeart/2005/8/layout/hierarchy2"/>
    <dgm:cxn modelId="{0CCFB638-CD4C-A145-96A1-D9C92B7761BD}" type="presOf" srcId="{44B85734-7BAB-0E41-A2B7-46860956B8EE}" destId="{B0DC831E-C05A-B547-B879-42FB406190AF}" srcOrd="1" destOrd="0" presId="urn:microsoft.com/office/officeart/2005/8/layout/hierarchy2"/>
    <dgm:cxn modelId="{A9F42BA4-893C-424A-AB3E-1D6A6D1C75E2}" srcId="{6E3AD7B0-8215-4D61-ABCB-562CF9909AD1}" destId="{B8987993-151A-3B49-9850-2B74746731B9}" srcOrd="0" destOrd="0" parTransId="{4191AA77-B6F8-334A-963C-3D81B70CAF68}" sibTransId="{485D3D51-1121-4847-A063-615FB8BA6499}"/>
    <dgm:cxn modelId="{3518893D-C34E-6745-9753-F6F4DDB67F54}" type="presOf" srcId="{E91A79E2-A60F-7848-B104-FB73C456E4D5}" destId="{3D572281-173E-A342-8635-7B6861FB9328}" srcOrd="1" destOrd="0" presId="urn:microsoft.com/office/officeart/2005/8/layout/hierarchy2"/>
    <dgm:cxn modelId="{9114F7D6-DC59-A84F-8C14-4494BFCF8937}" srcId="{AD17FF02-CCBD-0649-BBE1-8AFE217AC998}" destId="{150C400C-8750-D647-9B96-3C0C481B47D2}" srcOrd="1" destOrd="0" parTransId="{C6E5B99F-0090-7746-9C5F-5999EA1B7465}" sibTransId="{985A07DB-1DD2-A34F-9F4F-4BFF5E7C70FB}"/>
    <dgm:cxn modelId="{EAD0C8AE-482C-4A1F-A8AC-2AEFEE60011B}" type="presOf" srcId="{78E3C6E5-1189-48A4-8C82-97167C251662}" destId="{D86F7B4D-7DE6-4216-B966-BF26033ABF4D}" srcOrd="0" destOrd="0" presId="urn:microsoft.com/office/officeart/2005/8/layout/hierarchy2"/>
    <dgm:cxn modelId="{C0A2E0E1-44AA-524B-8065-E79B3078ECE9}" type="presOf" srcId="{B8987993-151A-3B49-9850-2B74746731B9}" destId="{FE0B6EC9-F1BC-6C47-8583-594A6D82CD37}" srcOrd="0" destOrd="0" presId="urn:microsoft.com/office/officeart/2005/8/layout/hierarchy2"/>
    <dgm:cxn modelId="{80C29AC9-8A70-44D6-B40B-F6507EF247D0}" type="presOf" srcId="{6E3AD7B0-8215-4D61-ABCB-562CF9909AD1}" destId="{2D485DF4-61E2-4EF1-944E-A3EEFC491DEC}" srcOrd="0" destOrd="0" presId="urn:microsoft.com/office/officeart/2005/8/layout/hierarchy2"/>
    <dgm:cxn modelId="{1834FA5F-2C19-4B51-9295-9B044A73E111}" type="presOf" srcId="{6C07907D-435D-49AF-B872-595FA102E149}" destId="{F82F6AB9-CED6-46E2-A6F4-D0BD300D3AD4}" srcOrd="1" destOrd="0" presId="urn:microsoft.com/office/officeart/2005/8/layout/hierarchy2"/>
    <dgm:cxn modelId="{A346D0FE-F83F-774A-A0BF-4F57E262C1EC}" type="presOf" srcId="{E91A79E2-A60F-7848-B104-FB73C456E4D5}" destId="{5468245B-3736-C64C-BFB4-7E45693BEDE3}" srcOrd="0" destOrd="0" presId="urn:microsoft.com/office/officeart/2005/8/layout/hierarchy2"/>
    <dgm:cxn modelId="{AB7AADD6-6F9A-654C-8EC2-E774BCEA5479}" srcId="{AD17FF02-CCBD-0649-BBE1-8AFE217AC998}" destId="{70FFB723-A19F-8C44-B541-0E0BF91B3685}" srcOrd="0" destOrd="0" parTransId="{E657174B-E1E2-4B46-9D6D-AD2235721530}" sibTransId="{74E69C97-BDCF-BA4F-A02E-56EFC872EE07}"/>
    <dgm:cxn modelId="{27978284-E512-DB48-A1AC-449E4A7C4937}" type="presOf" srcId="{70FFB723-A19F-8C44-B541-0E0BF91B3685}" destId="{6C5AF935-9CBC-364D-8050-687E4CB708DD}" srcOrd="0" destOrd="0" presId="urn:microsoft.com/office/officeart/2005/8/layout/hierarchy2"/>
    <dgm:cxn modelId="{8C03FB0D-569C-4B11-AF5A-1187ED519331}" type="presOf" srcId="{22DDA589-6ACC-4F23-B735-9362EB7128BC}" destId="{D6FA7AB1-0387-4E6E-9F58-7D972CCCC5FF}" srcOrd="1" destOrd="0" presId="urn:microsoft.com/office/officeart/2005/8/layout/hierarchy2"/>
    <dgm:cxn modelId="{780AEE4C-7FAF-4F7F-B780-DD438FFD4489}" type="presParOf" srcId="{23DD5818-0EF9-4C10-B33F-EB53FD3309D1}" destId="{57D56F71-DFFB-427B-90A6-13E6B10EC4B4}" srcOrd="0" destOrd="0" presId="urn:microsoft.com/office/officeart/2005/8/layout/hierarchy2"/>
    <dgm:cxn modelId="{CA29B0A4-564A-44A0-AC4D-65105C806663}" type="presParOf" srcId="{57D56F71-DFFB-427B-90A6-13E6B10EC4B4}" destId="{2D485DF4-61E2-4EF1-944E-A3EEFC491DEC}" srcOrd="0" destOrd="0" presId="urn:microsoft.com/office/officeart/2005/8/layout/hierarchy2"/>
    <dgm:cxn modelId="{ED2CE3F6-9A14-4441-B3D4-A95D6A13200A}" type="presParOf" srcId="{57D56F71-DFFB-427B-90A6-13E6B10EC4B4}" destId="{3ED33DBB-683D-4840-996D-4C9012BA6952}" srcOrd="1" destOrd="0" presId="urn:microsoft.com/office/officeart/2005/8/layout/hierarchy2"/>
    <dgm:cxn modelId="{980AA3EF-20B4-D74E-957B-EF2A0E612B4B}" type="presParOf" srcId="{3ED33DBB-683D-4840-996D-4C9012BA6952}" destId="{6B9363EB-7948-F34F-BF1E-44E3039B838D}" srcOrd="0" destOrd="0" presId="urn:microsoft.com/office/officeart/2005/8/layout/hierarchy2"/>
    <dgm:cxn modelId="{BDB2E4C9-B463-2245-BA90-DDF74191D3DD}" type="presParOf" srcId="{6B9363EB-7948-F34F-BF1E-44E3039B838D}" destId="{3E132D62-E9AA-7C4C-8A0C-D9B98C8B7DA5}" srcOrd="0" destOrd="0" presId="urn:microsoft.com/office/officeart/2005/8/layout/hierarchy2"/>
    <dgm:cxn modelId="{B3168DB8-129E-044F-81B1-6EBB2F31A528}" type="presParOf" srcId="{3ED33DBB-683D-4840-996D-4C9012BA6952}" destId="{18923C2C-2635-1741-8669-FBDBD4022F65}" srcOrd="1" destOrd="0" presId="urn:microsoft.com/office/officeart/2005/8/layout/hierarchy2"/>
    <dgm:cxn modelId="{FC9D0C02-FAB9-5B46-9BF1-B0DD054CD4CF}" type="presParOf" srcId="{18923C2C-2635-1741-8669-FBDBD4022F65}" destId="{FE0B6EC9-F1BC-6C47-8583-594A6D82CD37}" srcOrd="0" destOrd="0" presId="urn:microsoft.com/office/officeart/2005/8/layout/hierarchy2"/>
    <dgm:cxn modelId="{A7A4888A-8CC5-684A-99E5-8A369368AA0F}" type="presParOf" srcId="{18923C2C-2635-1741-8669-FBDBD4022F65}" destId="{E96E0F35-F4D5-6940-B477-7C754C1EA3AD}" srcOrd="1" destOrd="0" presId="urn:microsoft.com/office/officeart/2005/8/layout/hierarchy2"/>
    <dgm:cxn modelId="{CF2C3A2B-F94A-414C-8D35-0BE53B9D75B8}" type="presParOf" srcId="{E96E0F35-F4D5-6940-B477-7C754C1EA3AD}" destId="{F88AE255-BCD3-5D46-969E-DCD806380A57}" srcOrd="0" destOrd="0" presId="urn:microsoft.com/office/officeart/2005/8/layout/hierarchy2"/>
    <dgm:cxn modelId="{80B26AA5-FBED-C249-9CF8-5A05145226AB}" type="presParOf" srcId="{F88AE255-BCD3-5D46-969E-DCD806380A57}" destId="{B0DC831E-C05A-B547-B879-42FB406190AF}" srcOrd="0" destOrd="0" presId="urn:microsoft.com/office/officeart/2005/8/layout/hierarchy2"/>
    <dgm:cxn modelId="{B713A352-62AA-9D4F-804F-B0448A3A82E0}" type="presParOf" srcId="{E96E0F35-F4D5-6940-B477-7C754C1EA3AD}" destId="{D9B6D75C-8875-7347-8CA8-0F4C0376108E}" srcOrd="1" destOrd="0" presId="urn:microsoft.com/office/officeart/2005/8/layout/hierarchy2"/>
    <dgm:cxn modelId="{0012CABB-24E8-E543-ADB6-D3EF70A8D746}" type="presParOf" srcId="{D9B6D75C-8875-7347-8CA8-0F4C0376108E}" destId="{0631C909-C124-5C43-AFDD-D4465BC236C0}" srcOrd="0" destOrd="0" presId="urn:microsoft.com/office/officeart/2005/8/layout/hierarchy2"/>
    <dgm:cxn modelId="{5412A080-3A5D-6142-B63E-3BD01EF16B6E}" type="presParOf" srcId="{D9B6D75C-8875-7347-8CA8-0F4C0376108E}" destId="{0CCAAE81-1AD0-9542-85D9-D67FE79F8099}" srcOrd="1" destOrd="0" presId="urn:microsoft.com/office/officeart/2005/8/layout/hierarchy2"/>
    <dgm:cxn modelId="{C97E3284-7ABB-C94D-B69C-8A135DA514D8}" type="presParOf" srcId="{0CCAAE81-1AD0-9542-85D9-D67FE79F8099}" destId="{D8708AFE-ACEC-634A-A8C9-9E6950027C6A}" srcOrd="0" destOrd="0" presId="urn:microsoft.com/office/officeart/2005/8/layout/hierarchy2"/>
    <dgm:cxn modelId="{9B28F921-1CCF-A94B-AB4B-1A4CECA347B6}" type="presParOf" srcId="{D8708AFE-ACEC-634A-A8C9-9E6950027C6A}" destId="{5EB967F3-F20F-394C-859E-E98E8CC46CE0}" srcOrd="0" destOrd="0" presId="urn:microsoft.com/office/officeart/2005/8/layout/hierarchy2"/>
    <dgm:cxn modelId="{BCFCC617-1A04-5144-85A2-733A2A6EEB87}" type="presParOf" srcId="{0CCAAE81-1AD0-9542-85D9-D67FE79F8099}" destId="{C04819CE-C46A-8B4C-BFAE-E6C6F4D1A641}" srcOrd="1" destOrd="0" presId="urn:microsoft.com/office/officeart/2005/8/layout/hierarchy2"/>
    <dgm:cxn modelId="{D45FF6EA-956C-4446-A8B5-19016ED4984F}" type="presParOf" srcId="{C04819CE-C46A-8B4C-BFAE-E6C6F4D1A641}" destId="{6C5AF935-9CBC-364D-8050-687E4CB708DD}" srcOrd="0" destOrd="0" presId="urn:microsoft.com/office/officeart/2005/8/layout/hierarchy2"/>
    <dgm:cxn modelId="{0CA1688C-FB84-5049-B283-ECD8A1D31DEC}" type="presParOf" srcId="{C04819CE-C46A-8B4C-BFAE-E6C6F4D1A641}" destId="{DE685E8D-5C63-0B4D-B112-7DA4A14C5953}" srcOrd="1" destOrd="0" presId="urn:microsoft.com/office/officeart/2005/8/layout/hierarchy2"/>
    <dgm:cxn modelId="{1AE4A8F6-B7BD-C242-833F-13CB1BB4F4FC}" type="presParOf" srcId="{0CCAAE81-1AD0-9542-85D9-D67FE79F8099}" destId="{72C0C2EF-2F17-B64D-9319-36E59198B271}" srcOrd="2" destOrd="0" presId="urn:microsoft.com/office/officeart/2005/8/layout/hierarchy2"/>
    <dgm:cxn modelId="{1D5E2995-218F-4A4A-BDCF-B42D58DDE38D}" type="presParOf" srcId="{72C0C2EF-2F17-B64D-9319-36E59198B271}" destId="{31D4D5DF-2044-D142-88ED-6055A9D3E542}" srcOrd="0" destOrd="0" presId="urn:microsoft.com/office/officeart/2005/8/layout/hierarchy2"/>
    <dgm:cxn modelId="{3C397633-5189-CA46-9062-FE166DDD9DEF}" type="presParOf" srcId="{0CCAAE81-1AD0-9542-85D9-D67FE79F8099}" destId="{9BEAD450-347D-7E48-9F81-A62D723C27EB}" srcOrd="3" destOrd="0" presId="urn:microsoft.com/office/officeart/2005/8/layout/hierarchy2"/>
    <dgm:cxn modelId="{9399E906-5B41-FF44-9A5E-C618ED25AEE9}" type="presParOf" srcId="{9BEAD450-347D-7E48-9F81-A62D723C27EB}" destId="{53DBB290-46A4-354F-A6D5-8096E6E903F5}" srcOrd="0" destOrd="0" presId="urn:microsoft.com/office/officeart/2005/8/layout/hierarchy2"/>
    <dgm:cxn modelId="{C264063D-D43F-9449-AA05-285B875AE7FE}" type="presParOf" srcId="{9BEAD450-347D-7E48-9F81-A62D723C27EB}" destId="{CA6567D1-39A0-A049-8019-979490879AB5}" srcOrd="1" destOrd="0" presId="urn:microsoft.com/office/officeart/2005/8/layout/hierarchy2"/>
    <dgm:cxn modelId="{63BBE82D-E7AA-E34F-A8DF-A2C44960D4F4}" type="presParOf" srcId="{E96E0F35-F4D5-6940-B477-7C754C1EA3AD}" destId="{5468245B-3736-C64C-BFB4-7E45693BEDE3}" srcOrd="2" destOrd="0" presId="urn:microsoft.com/office/officeart/2005/8/layout/hierarchy2"/>
    <dgm:cxn modelId="{7822A4F3-B83F-3A48-BE06-CFB694D246EC}" type="presParOf" srcId="{5468245B-3736-C64C-BFB4-7E45693BEDE3}" destId="{3D572281-173E-A342-8635-7B6861FB9328}" srcOrd="0" destOrd="0" presId="urn:microsoft.com/office/officeart/2005/8/layout/hierarchy2"/>
    <dgm:cxn modelId="{2C8505AE-2486-2D45-9C12-35362360B403}" type="presParOf" srcId="{E96E0F35-F4D5-6940-B477-7C754C1EA3AD}" destId="{30719FE1-D463-D845-A94D-A5565A260E25}" srcOrd="3" destOrd="0" presId="urn:microsoft.com/office/officeart/2005/8/layout/hierarchy2"/>
    <dgm:cxn modelId="{71C92152-D94F-C442-86FA-44B370D33C97}" type="presParOf" srcId="{30719FE1-D463-D845-A94D-A5565A260E25}" destId="{EADB709B-B6C4-3943-98DA-576F545A4668}" srcOrd="0" destOrd="0" presId="urn:microsoft.com/office/officeart/2005/8/layout/hierarchy2"/>
    <dgm:cxn modelId="{6FFFA850-F154-EF48-8355-3E68502D5565}" type="presParOf" srcId="{30719FE1-D463-D845-A94D-A5565A260E25}" destId="{8A2106AC-AF7D-DD48-9547-7B8EB29B9BA8}" srcOrd="1" destOrd="0" presId="urn:microsoft.com/office/officeart/2005/8/layout/hierarchy2"/>
    <dgm:cxn modelId="{FA08C2A9-E957-F845-8B60-4EAC1F173317}" type="presParOf" srcId="{E96E0F35-F4D5-6940-B477-7C754C1EA3AD}" destId="{E76A51DA-143A-264F-9801-9A52C63FCB97}" srcOrd="4" destOrd="0" presId="urn:microsoft.com/office/officeart/2005/8/layout/hierarchy2"/>
    <dgm:cxn modelId="{01D5FC97-1754-9C49-AF7C-AE00D606C17C}" type="presParOf" srcId="{E76A51DA-143A-264F-9801-9A52C63FCB97}" destId="{97AB2268-0251-8A4D-80FE-0206C1F8FD49}" srcOrd="0" destOrd="0" presId="urn:microsoft.com/office/officeart/2005/8/layout/hierarchy2"/>
    <dgm:cxn modelId="{F7B311FD-E27D-654C-967D-FD31584B2224}" type="presParOf" srcId="{E96E0F35-F4D5-6940-B477-7C754C1EA3AD}" destId="{D78A9C9A-5A2F-1442-85A9-24F9F1C92561}" srcOrd="5" destOrd="0" presId="urn:microsoft.com/office/officeart/2005/8/layout/hierarchy2"/>
    <dgm:cxn modelId="{FB875E10-3123-7F41-B4EB-F1A198D53C91}" type="presParOf" srcId="{D78A9C9A-5A2F-1442-85A9-24F9F1C92561}" destId="{1F7A19F5-7367-1F4D-8522-081B5BF83E58}" srcOrd="0" destOrd="0" presId="urn:microsoft.com/office/officeart/2005/8/layout/hierarchy2"/>
    <dgm:cxn modelId="{344F2368-A945-DE47-AE8D-5B750360D536}" type="presParOf" srcId="{D78A9C9A-5A2F-1442-85A9-24F9F1C92561}" destId="{844231C6-0D58-154A-BF51-9BF0B8C20045}" srcOrd="1" destOrd="0" presId="urn:microsoft.com/office/officeart/2005/8/layout/hierarchy2"/>
    <dgm:cxn modelId="{292434B3-8090-49DF-B258-5DF3E0BE55A4}" type="presParOf" srcId="{3ED33DBB-683D-4840-996D-4C9012BA6952}" destId="{22A0D473-2D2C-4751-9053-60186FA8FF15}" srcOrd="2" destOrd="0" presId="urn:microsoft.com/office/officeart/2005/8/layout/hierarchy2"/>
    <dgm:cxn modelId="{385BF338-465A-4A64-931C-A54F75CEF010}" type="presParOf" srcId="{22A0D473-2D2C-4751-9053-60186FA8FF15}" destId="{F82F6AB9-CED6-46E2-A6F4-D0BD300D3AD4}" srcOrd="0" destOrd="0" presId="urn:microsoft.com/office/officeart/2005/8/layout/hierarchy2"/>
    <dgm:cxn modelId="{638D9AA0-34CF-4385-AD74-327B81B22DDE}" type="presParOf" srcId="{3ED33DBB-683D-4840-996D-4C9012BA6952}" destId="{745ACD0A-9BF9-4BC7-8F2B-69501A892131}" srcOrd="3" destOrd="0" presId="urn:microsoft.com/office/officeart/2005/8/layout/hierarchy2"/>
    <dgm:cxn modelId="{C6943E94-27A9-4042-A389-153A33539144}" type="presParOf" srcId="{745ACD0A-9BF9-4BC7-8F2B-69501A892131}" destId="{4749729A-D121-4BBF-98CE-48CA10C2FAE2}" srcOrd="0" destOrd="0" presId="urn:microsoft.com/office/officeart/2005/8/layout/hierarchy2"/>
    <dgm:cxn modelId="{ED0FF026-3549-4A36-A40A-1177FBB4A7AC}" type="presParOf" srcId="{745ACD0A-9BF9-4BC7-8F2B-69501A892131}" destId="{19EA20D8-DE8B-4B72-AC3D-A48DF48D5430}" srcOrd="1" destOrd="0" presId="urn:microsoft.com/office/officeart/2005/8/layout/hierarchy2"/>
    <dgm:cxn modelId="{6D2FE682-3E92-4F53-8F54-8997BBB1D588}" type="presParOf" srcId="{19EA20D8-DE8B-4B72-AC3D-A48DF48D5430}" destId="{90028366-DC65-48F5-AA66-BC9322AAE176}" srcOrd="0" destOrd="0" presId="urn:microsoft.com/office/officeart/2005/8/layout/hierarchy2"/>
    <dgm:cxn modelId="{AF3DE37E-3F58-415F-B050-BA62BF529F28}" type="presParOf" srcId="{90028366-DC65-48F5-AA66-BC9322AAE176}" destId="{D6FA7AB1-0387-4E6E-9F58-7D972CCCC5FF}" srcOrd="0" destOrd="0" presId="urn:microsoft.com/office/officeart/2005/8/layout/hierarchy2"/>
    <dgm:cxn modelId="{9B339F64-FBB9-434C-9EF5-9EC8EB7DB3B6}" type="presParOf" srcId="{19EA20D8-DE8B-4B72-AC3D-A48DF48D5430}" destId="{7A88C59A-D761-44ED-924E-04CB48C62084}" srcOrd="1" destOrd="0" presId="urn:microsoft.com/office/officeart/2005/8/layout/hierarchy2"/>
    <dgm:cxn modelId="{9BB64804-1122-4BF9-9735-A678C4E3B7CF}" type="presParOf" srcId="{7A88C59A-D761-44ED-924E-04CB48C62084}" destId="{D86F7B4D-7DE6-4216-B966-BF26033ABF4D}" srcOrd="0" destOrd="0" presId="urn:microsoft.com/office/officeart/2005/8/layout/hierarchy2"/>
    <dgm:cxn modelId="{8E33BB03-2C5E-4805-A3A5-10C025E694C7}" type="presParOf" srcId="{7A88C59A-D761-44ED-924E-04CB48C62084}" destId="{F0F5CA16-7B72-459B-9AD1-6E9AF80ACDAB}" srcOrd="1" destOrd="0" presId="urn:microsoft.com/office/officeart/2005/8/layout/hierarchy2"/>
    <dgm:cxn modelId="{9BFDFE05-7667-48C7-8681-4E266402408A}" type="presParOf" srcId="{19EA20D8-DE8B-4B72-AC3D-A48DF48D5430}" destId="{82A18488-1057-427A-8AC0-513CF80E92AA}" srcOrd="2" destOrd="0" presId="urn:microsoft.com/office/officeart/2005/8/layout/hierarchy2"/>
    <dgm:cxn modelId="{02C499D7-19CE-45B6-A211-D08726CDD268}" type="presParOf" srcId="{82A18488-1057-427A-8AC0-513CF80E92AA}" destId="{BA32E82C-6FF4-4BF5-8494-2553A24A00EE}" srcOrd="0" destOrd="0" presId="urn:microsoft.com/office/officeart/2005/8/layout/hierarchy2"/>
    <dgm:cxn modelId="{4644C380-81BF-41A9-BA03-398381C16B34}" type="presParOf" srcId="{19EA20D8-DE8B-4B72-AC3D-A48DF48D5430}" destId="{46BB0B3C-299E-49EA-9A98-42C9AAC5956A}" srcOrd="3" destOrd="0" presId="urn:microsoft.com/office/officeart/2005/8/layout/hierarchy2"/>
    <dgm:cxn modelId="{35962011-F221-4689-A2DD-892A65DC693A}" type="presParOf" srcId="{46BB0B3C-299E-49EA-9A98-42C9AAC5956A}" destId="{4817CED8-EB4C-45B4-A3D5-6CA858B48CE6}" srcOrd="0" destOrd="0" presId="urn:microsoft.com/office/officeart/2005/8/layout/hierarchy2"/>
    <dgm:cxn modelId="{F0B71A8B-BAA9-4FAA-B4B1-1A39EB9FF377}" type="presParOf" srcId="{46BB0B3C-299E-49EA-9A98-42C9AAC5956A}" destId="{B46E5B98-3BD1-487F-B66F-EB686A7919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291B2-FDE9-46B6-BE79-8B0C324B0719}">
      <dsp:nvSpPr>
        <dsp:cNvPr id="0" name=""/>
        <dsp:cNvSpPr/>
      </dsp:nvSpPr>
      <dsp:spPr>
        <a:xfrm>
          <a:off x="3656" y="1178346"/>
          <a:ext cx="2445375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Total Run Time</a:t>
          </a:r>
          <a:endParaRPr lang="en-US" sz="2500" kern="1200" dirty="0"/>
        </a:p>
      </dsp:txBody>
      <dsp:txXfrm>
        <a:off x="30682" y="1205372"/>
        <a:ext cx="2391323" cy="868682"/>
      </dsp:txXfrm>
    </dsp:sp>
    <dsp:sp modelId="{BDB1E3B9-19B5-4AB8-A16D-38BB6B9C1E05}">
      <dsp:nvSpPr>
        <dsp:cNvPr id="0" name=""/>
        <dsp:cNvSpPr/>
      </dsp:nvSpPr>
      <dsp:spPr>
        <a:xfrm rot="18289469">
          <a:off x="2171799" y="1087344"/>
          <a:ext cx="1292651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1292651" y="2179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85808" y="1076825"/>
        <a:ext cx="64632" cy="64632"/>
      </dsp:txXfrm>
    </dsp:sp>
    <dsp:sp modelId="{7B6181A9-F281-43B7-BE74-32AA0B11D9CD}">
      <dsp:nvSpPr>
        <dsp:cNvPr id="0" name=""/>
        <dsp:cNvSpPr/>
      </dsp:nvSpPr>
      <dsp:spPr>
        <a:xfrm>
          <a:off x="3187218" y="117202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On CPU Time</a:t>
          </a:r>
          <a:endParaRPr lang="en-US" sz="2500" kern="1200" dirty="0"/>
        </a:p>
      </dsp:txBody>
      <dsp:txXfrm>
        <a:off x="3214244" y="144228"/>
        <a:ext cx="1791416" cy="868682"/>
      </dsp:txXfrm>
    </dsp:sp>
    <dsp:sp modelId="{9C022E0E-CBD6-4D8B-8A7E-380B1CD72A19}">
      <dsp:nvSpPr>
        <dsp:cNvPr id="0" name=""/>
        <dsp:cNvSpPr/>
      </dsp:nvSpPr>
      <dsp:spPr>
        <a:xfrm>
          <a:off x="2449031" y="1617916"/>
          <a:ext cx="738187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738187" y="2179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99670" y="1621259"/>
        <a:ext cx="36909" cy="36909"/>
      </dsp:txXfrm>
    </dsp:sp>
    <dsp:sp modelId="{AD9C6181-0775-46AE-B420-CF9EABFC421E}">
      <dsp:nvSpPr>
        <dsp:cNvPr id="0" name=""/>
        <dsp:cNvSpPr/>
      </dsp:nvSpPr>
      <dsp:spPr>
        <a:xfrm>
          <a:off x="3187218" y="1178346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On Run Queue Time</a:t>
          </a:r>
          <a:endParaRPr lang="en-US" sz="2500" kern="1200" dirty="0"/>
        </a:p>
      </dsp:txBody>
      <dsp:txXfrm>
        <a:off x="3214244" y="1205372"/>
        <a:ext cx="1791416" cy="868682"/>
      </dsp:txXfrm>
    </dsp:sp>
    <dsp:sp modelId="{65D5DFCC-AAEA-B44A-9666-24178307B025}">
      <dsp:nvSpPr>
        <dsp:cNvPr id="0" name=""/>
        <dsp:cNvSpPr/>
      </dsp:nvSpPr>
      <dsp:spPr>
        <a:xfrm rot="3310531">
          <a:off x="2171799" y="2148489"/>
          <a:ext cx="1292651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1292651" y="2179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5808" y="2137969"/>
        <a:ext cx="64632" cy="64632"/>
      </dsp:txXfrm>
    </dsp:sp>
    <dsp:sp modelId="{05FC3B35-A68C-4B49-8768-D68EDBA32E68}">
      <dsp:nvSpPr>
        <dsp:cNvPr id="0" name=""/>
        <dsp:cNvSpPr/>
      </dsp:nvSpPr>
      <dsp:spPr>
        <a:xfrm>
          <a:off x="3187218" y="2239491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Sleep Time</a:t>
          </a:r>
          <a:endParaRPr lang="en-US" sz="2500" kern="1200" dirty="0"/>
        </a:p>
      </dsp:txBody>
      <dsp:txXfrm>
        <a:off x="3214244" y="2266517"/>
        <a:ext cx="1791416" cy="868682"/>
      </dsp:txXfrm>
    </dsp:sp>
    <dsp:sp modelId="{5ACC3E85-B970-7B45-9419-9A2C31F419E2}">
      <dsp:nvSpPr>
        <dsp:cNvPr id="0" name=""/>
        <dsp:cNvSpPr/>
      </dsp:nvSpPr>
      <dsp:spPr>
        <a:xfrm rot="19457599">
          <a:off x="4947241" y="2413775"/>
          <a:ext cx="909080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909080" y="217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79054" y="2412845"/>
        <a:ext cx="45454" cy="45454"/>
      </dsp:txXfrm>
    </dsp:sp>
    <dsp:sp modelId="{1E110BD0-E14E-7447-A871-9B5A056063A2}">
      <dsp:nvSpPr>
        <dsp:cNvPr id="0" name=""/>
        <dsp:cNvSpPr/>
      </dsp:nvSpPr>
      <dsp:spPr>
        <a:xfrm>
          <a:off x="5770875" y="1708918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Block</a:t>
          </a:r>
          <a:r>
            <a:rPr lang="zh-CN" altLang="en-US" sz="2500" kern="1200" smtClean="0"/>
            <a:t> </a:t>
          </a:r>
          <a:r>
            <a:rPr lang="en-US" altLang="zh-CN" sz="2500" kern="1200" smtClean="0"/>
            <a:t>Time</a:t>
          </a:r>
          <a:endParaRPr lang="en-US" sz="2500" kern="1200" dirty="0"/>
        </a:p>
      </dsp:txBody>
      <dsp:txXfrm>
        <a:off x="5797901" y="1735944"/>
        <a:ext cx="1791416" cy="868682"/>
      </dsp:txXfrm>
    </dsp:sp>
    <dsp:sp modelId="{56F2A713-A4F0-854D-9936-C3D64EA5A219}">
      <dsp:nvSpPr>
        <dsp:cNvPr id="0" name=""/>
        <dsp:cNvSpPr/>
      </dsp:nvSpPr>
      <dsp:spPr>
        <a:xfrm rot="2142401">
          <a:off x="4947241" y="2944347"/>
          <a:ext cx="909080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909080" y="217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79054" y="2943417"/>
        <a:ext cx="45454" cy="45454"/>
      </dsp:txXfrm>
    </dsp:sp>
    <dsp:sp modelId="{FF54701D-228B-204D-AB6D-2A38C0126D74}">
      <dsp:nvSpPr>
        <dsp:cNvPr id="0" name=""/>
        <dsp:cNvSpPr/>
      </dsp:nvSpPr>
      <dsp:spPr>
        <a:xfrm>
          <a:off x="5770875" y="2770063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Sleep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Time</a:t>
          </a:r>
          <a:endParaRPr lang="en-US" sz="2500" kern="1200" dirty="0"/>
        </a:p>
      </dsp:txBody>
      <dsp:txXfrm>
        <a:off x="5797901" y="2797089"/>
        <a:ext cx="1791416" cy="868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5B7ED-7ACC-4DCE-A020-FEFCF15028ED}">
      <dsp:nvSpPr>
        <dsp:cNvPr id="0" name=""/>
        <dsp:cNvSpPr/>
      </dsp:nvSpPr>
      <dsp:spPr>
        <a:xfrm>
          <a:off x="1817371" y="1812236"/>
          <a:ext cx="1389555" cy="572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On CPU Time</a:t>
          </a:r>
          <a:endParaRPr lang="en-US" sz="1700" kern="1200" dirty="0"/>
        </a:p>
      </dsp:txBody>
      <dsp:txXfrm>
        <a:off x="1834135" y="1829000"/>
        <a:ext cx="1356027" cy="538847"/>
      </dsp:txXfrm>
    </dsp:sp>
    <dsp:sp modelId="{3BD51468-9745-4803-A8D0-22A7618B1535}">
      <dsp:nvSpPr>
        <dsp:cNvPr id="0" name=""/>
        <dsp:cNvSpPr/>
      </dsp:nvSpPr>
      <dsp:spPr>
        <a:xfrm rot="17230830">
          <a:off x="2660781" y="1346531"/>
          <a:ext cx="155019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50192" y="1138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7122" y="1319158"/>
        <a:ext cx="77509" cy="77509"/>
      </dsp:txXfrm>
    </dsp:sp>
    <dsp:sp modelId="{CFAF3A27-0351-4D9D-9792-07531DB192BF}">
      <dsp:nvSpPr>
        <dsp:cNvPr id="0" name=""/>
        <dsp:cNvSpPr/>
      </dsp:nvSpPr>
      <dsp:spPr>
        <a:xfrm>
          <a:off x="3664827" y="331215"/>
          <a:ext cx="1144750" cy="572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</a:t>
          </a:r>
          <a:endParaRPr lang="en-US" sz="1700" kern="1200" dirty="0"/>
        </a:p>
      </dsp:txBody>
      <dsp:txXfrm>
        <a:off x="3681591" y="347979"/>
        <a:ext cx="1111222" cy="538847"/>
      </dsp:txXfrm>
    </dsp:sp>
    <dsp:sp modelId="{C5D1B19A-2617-4DA1-B46A-C7811F1168E8}">
      <dsp:nvSpPr>
        <dsp:cNvPr id="0" name=""/>
        <dsp:cNvSpPr/>
      </dsp:nvSpPr>
      <dsp:spPr>
        <a:xfrm rot="19457599">
          <a:off x="4756574" y="441463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4430" y="438747"/>
        <a:ext cx="28195" cy="28195"/>
      </dsp:txXfrm>
    </dsp:sp>
    <dsp:sp modelId="{025AF68A-F2D0-40A7-BC96-D3E2EC6F7344}">
      <dsp:nvSpPr>
        <dsp:cNvPr id="0" name=""/>
        <dsp:cNvSpPr/>
      </dsp:nvSpPr>
      <dsp:spPr>
        <a:xfrm>
          <a:off x="5267477" y="2099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Logical Loop</a:t>
          </a:r>
          <a:endParaRPr lang="en-US" sz="1700" kern="1200" dirty="0"/>
        </a:p>
      </dsp:txBody>
      <dsp:txXfrm>
        <a:off x="5284241" y="18863"/>
        <a:ext cx="1111222" cy="538847"/>
      </dsp:txXfrm>
    </dsp:sp>
    <dsp:sp modelId="{6F571075-BADD-44D6-A8FD-E2A7E2857B94}">
      <dsp:nvSpPr>
        <dsp:cNvPr id="0" name=""/>
        <dsp:cNvSpPr/>
      </dsp:nvSpPr>
      <dsp:spPr>
        <a:xfrm rot="2142401">
          <a:off x="4756574" y="770578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4430" y="767863"/>
        <a:ext cx="28195" cy="28195"/>
      </dsp:txXfrm>
    </dsp:sp>
    <dsp:sp modelId="{84254D9F-0DE8-4CD5-8255-C4F0E77AE9E0}">
      <dsp:nvSpPr>
        <dsp:cNvPr id="0" name=""/>
        <dsp:cNvSpPr/>
      </dsp:nvSpPr>
      <dsp:spPr>
        <a:xfrm>
          <a:off x="5267477" y="660330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Spin Lock Contention</a:t>
          </a:r>
          <a:endParaRPr lang="en-US" sz="1700" kern="1200" dirty="0"/>
        </a:p>
      </dsp:txBody>
      <dsp:txXfrm>
        <a:off x="5284241" y="677094"/>
        <a:ext cx="1111222" cy="538847"/>
      </dsp:txXfrm>
    </dsp:sp>
    <dsp:sp modelId="{D4CFCE08-54C0-45F9-8763-05D8B2A8EDEF}">
      <dsp:nvSpPr>
        <dsp:cNvPr id="0" name=""/>
        <dsp:cNvSpPr/>
      </dsp:nvSpPr>
      <dsp:spPr>
        <a:xfrm rot="20413970">
          <a:off x="3192591" y="2004762"/>
          <a:ext cx="48657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86571" y="1138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3712" y="2003980"/>
        <a:ext cx="24328" cy="24328"/>
      </dsp:txXfrm>
    </dsp:sp>
    <dsp:sp modelId="{2DBF9A3F-0ED9-42A9-A983-CFD99ADAD0AB}">
      <dsp:nvSpPr>
        <dsp:cNvPr id="0" name=""/>
        <dsp:cNvSpPr/>
      </dsp:nvSpPr>
      <dsp:spPr>
        <a:xfrm>
          <a:off x="3664827" y="1647678"/>
          <a:ext cx="1144750" cy="572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Kernel</a:t>
          </a:r>
          <a:endParaRPr lang="en-US" sz="1700" kern="1200" dirty="0"/>
        </a:p>
      </dsp:txBody>
      <dsp:txXfrm>
        <a:off x="3681591" y="1664442"/>
        <a:ext cx="1111222" cy="538847"/>
      </dsp:txXfrm>
    </dsp:sp>
    <dsp:sp modelId="{367C2107-8A65-4CAB-B9DA-C15A4076C114}">
      <dsp:nvSpPr>
        <dsp:cNvPr id="0" name=""/>
        <dsp:cNvSpPr/>
      </dsp:nvSpPr>
      <dsp:spPr>
        <a:xfrm rot="19457599">
          <a:off x="4756574" y="1757926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4430" y="1755210"/>
        <a:ext cx="28195" cy="28195"/>
      </dsp:txXfrm>
    </dsp:sp>
    <dsp:sp modelId="{FC1D8B7F-D034-49D7-BFAD-9FBFEAC847B8}">
      <dsp:nvSpPr>
        <dsp:cNvPr id="0" name=""/>
        <dsp:cNvSpPr/>
      </dsp:nvSpPr>
      <dsp:spPr>
        <a:xfrm>
          <a:off x="5267477" y="1318562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Logical Loop</a:t>
          </a:r>
          <a:endParaRPr lang="en-US" sz="1700" kern="1200" dirty="0"/>
        </a:p>
      </dsp:txBody>
      <dsp:txXfrm>
        <a:off x="5284241" y="1335326"/>
        <a:ext cx="1111222" cy="538847"/>
      </dsp:txXfrm>
    </dsp:sp>
    <dsp:sp modelId="{DE909B79-761E-4C45-82BF-BC85B50F5031}">
      <dsp:nvSpPr>
        <dsp:cNvPr id="0" name=""/>
        <dsp:cNvSpPr/>
      </dsp:nvSpPr>
      <dsp:spPr>
        <a:xfrm rot="2142401">
          <a:off x="4756574" y="2087041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4430" y="2084325"/>
        <a:ext cx="28195" cy="28195"/>
      </dsp:txXfrm>
    </dsp:sp>
    <dsp:sp modelId="{2E2C8185-AC1B-45C0-841F-D50293761017}">
      <dsp:nvSpPr>
        <dsp:cNvPr id="0" name=""/>
        <dsp:cNvSpPr/>
      </dsp:nvSpPr>
      <dsp:spPr>
        <a:xfrm>
          <a:off x="5267477" y="1976793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Spin Lock Contention</a:t>
          </a:r>
          <a:endParaRPr lang="en-US" sz="1700" kern="1200" dirty="0"/>
        </a:p>
      </dsp:txBody>
      <dsp:txXfrm>
        <a:off x="5284241" y="1993557"/>
        <a:ext cx="1111222" cy="538847"/>
      </dsp:txXfrm>
    </dsp:sp>
    <dsp:sp modelId="{0294FCED-1AA5-4D67-888E-A34813BD2D50}">
      <dsp:nvSpPr>
        <dsp:cNvPr id="0" name=""/>
        <dsp:cNvSpPr/>
      </dsp:nvSpPr>
      <dsp:spPr>
        <a:xfrm rot="4369170">
          <a:off x="2660781" y="2827552"/>
          <a:ext cx="155019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50192" y="1138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7122" y="2800179"/>
        <a:ext cx="77509" cy="77509"/>
      </dsp:txXfrm>
    </dsp:sp>
    <dsp:sp modelId="{21FEDBC0-F0AC-4E2E-9AB8-913C3BCB0A1C}">
      <dsp:nvSpPr>
        <dsp:cNvPr id="0" name=""/>
        <dsp:cNvSpPr/>
      </dsp:nvSpPr>
      <dsp:spPr>
        <a:xfrm>
          <a:off x="3664827" y="3293256"/>
          <a:ext cx="1144750" cy="572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IRQ</a:t>
          </a:r>
          <a:endParaRPr lang="en-US" sz="1700" kern="1200" dirty="0"/>
        </a:p>
      </dsp:txBody>
      <dsp:txXfrm>
        <a:off x="3681591" y="3310020"/>
        <a:ext cx="1111222" cy="538847"/>
      </dsp:txXfrm>
    </dsp:sp>
    <dsp:sp modelId="{6BBE356C-44E2-4EA1-A2C1-D397DAB2F98A}">
      <dsp:nvSpPr>
        <dsp:cNvPr id="0" name=""/>
        <dsp:cNvSpPr/>
      </dsp:nvSpPr>
      <dsp:spPr>
        <a:xfrm rot="18289469">
          <a:off x="4637609" y="3238946"/>
          <a:ext cx="80183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01836" y="1138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8481" y="3230282"/>
        <a:ext cx="40091" cy="40091"/>
      </dsp:txXfrm>
    </dsp:sp>
    <dsp:sp modelId="{AF7DBF4C-44AB-4FB5-B5AA-65ECDE244D90}">
      <dsp:nvSpPr>
        <dsp:cNvPr id="0" name=""/>
        <dsp:cNvSpPr/>
      </dsp:nvSpPr>
      <dsp:spPr>
        <a:xfrm>
          <a:off x="5267477" y="2635025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IRQ Balance</a:t>
          </a:r>
          <a:endParaRPr lang="en-US" sz="1700" kern="1200" dirty="0"/>
        </a:p>
      </dsp:txBody>
      <dsp:txXfrm>
        <a:off x="5284241" y="2651789"/>
        <a:ext cx="1111222" cy="538847"/>
      </dsp:txXfrm>
    </dsp:sp>
    <dsp:sp modelId="{EF881A6E-79C2-46F6-B3F8-AB0BE84C7A0D}">
      <dsp:nvSpPr>
        <dsp:cNvPr id="0" name=""/>
        <dsp:cNvSpPr/>
      </dsp:nvSpPr>
      <dsp:spPr>
        <a:xfrm>
          <a:off x="4809577" y="3568062"/>
          <a:ext cx="45790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57900" y="1138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080" y="3567996"/>
        <a:ext cx="22895" cy="22895"/>
      </dsp:txXfrm>
    </dsp:sp>
    <dsp:sp modelId="{65806DB4-3C57-44C6-9E99-3719E74524CB}">
      <dsp:nvSpPr>
        <dsp:cNvPr id="0" name=""/>
        <dsp:cNvSpPr/>
      </dsp:nvSpPr>
      <dsp:spPr>
        <a:xfrm>
          <a:off x="5267477" y="3293256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IRQ Loop</a:t>
          </a:r>
          <a:endParaRPr lang="en-US" sz="1700" kern="1200" dirty="0"/>
        </a:p>
      </dsp:txBody>
      <dsp:txXfrm>
        <a:off x="5284241" y="3310020"/>
        <a:ext cx="1111222" cy="538847"/>
      </dsp:txXfrm>
    </dsp:sp>
    <dsp:sp modelId="{7471EE1C-875C-8940-89C6-7CE0261AE55B}">
      <dsp:nvSpPr>
        <dsp:cNvPr id="0" name=""/>
        <dsp:cNvSpPr/>
      </dsp:nvSpPr>
      <dsp:spPr>
        <a:xfrm rot="3310531">
          <a:off x="4637609" y="3897178"/>
          <a:ext cx="80183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01836" y="1138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18481" y="3888514"/>
        <a:ext cx="40091" cy="40091"/>
      </dsp:txXfrm>
    </dsp:sp>
    <dsp:sp modelId="{09EE6E93-0F6D-404B-B174-A8A7E621E1BF}">
      <dsp:nvSpPr>
        <dsp:cNvPr id="0" name=""/>
        <dsp:cNvSpPr/>
      </dsp:nvSpPr>
      <dsp:spPr>
        <a:xfrm>
          <a:off x="5267477" y="3951488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Long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IRQ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Off</a:t>
          </a:r>
          <a:endParaRPr lang="en-US" sz="1700" kern="1200" dirty="0"/>
        </a:p>
      </dsp:txBody>
      <dsp:txXfrm>
        <a:off x="5284241" y="3968252"/>
        <a:ext cx="1111222" cy="538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DCC8D-9DA3-4C6B-8268-6488AA33E010}">
      <dsp:nvSpPr>
        <dsp:cNvPr id="0" name=""/>
        <dsp:cNvSpPr/>
      </dsp:nvSpPr>
      <dsp:spPr>
        <a:xfrm>
          <a:off x="1298153" y="2141470"/>
          <a:ext cx="243112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 Run Queue Time</a:t>
          </a:r>
          <a:endParaRPr lang="en-US" sz="2000" kern="1200" dirty="0"/>
        </a:p>
      </dsp:txBody>
      <dsp:txXfrm>
        <a:off x="1314901" y="2158218"/>
        <a:ext cx="2397626" cy="538320"/>
      </dsp:txXfrm>
    </dsp:sp>
    <dsp:sp modelId="{A24D163C-CAA2-4330-A9E2-575910588795}">
      <dsp:nvSpPr>
        <dsp:cNvPr id="0" name=""/>
        <dsp:cNvSpPr/>
      </dsp:nvSpPr>
      <dsp:spPr>
        <a:xfrm rot="17230830">
          <a:off x="3183663" y="1676220"/>
          <a:ext cx="15486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48678" y="1137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19285" y="1648874"/>
        <a:ext cx="77433" cy="77433"/>
      </dsp:txXfrm>
    </dsp:sp>
    <dsp:sp modelId="{7E9B8FF7-DEA3-4A4F-9DC2-2BA8305A5BD1}">
      <dsp:nvSpPr>
        <dsp:cNvPr id="0" name=""/>
        <dsp:cNvSpPr/>
      </dsp:nvSpPr>
      <dsp:spPr>
        <a:xfrm>
          <a:off x="4186728" y="661896"/>
          <a:ext cx="114363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Tick Preemption</a:t>
          </a:r>
          <a:endParaRPr lang="en-US" sz="1600" kern="1200" dirty="0"/>
        </a:p>
      </dsp:txBody>
      <dsp:txXfrm>
        <a:off x="4203476" y="678644"/>
        <a:ext cx="1110136" cy="538320"/>
      </dsp:txXfrm>
    </dsp:sp>
    <dsp:sp modelId="{136B915B-78B2-4D3B-8C24-DE8A36E13A22}">
      <dsp:nvSpPr>
        <dsp:cNvPr id="0" name=""/>
        <dsp:cNvSpPr/>
      </dsp:nvSpPr>
      <dsp:spPr>
        <a:xfrm rot="18289469">
          <a:off x="5158561" y="607639"/>
          <a:ext cx="801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1053" y="1137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9061" y="598983"/>
        <a:ext cx="40052" cy="40052"/>
      </dsp:txXfrm>
    </dsp:sp>
    <dsp:sp modelId="{8FA2873C-016B-4B1A-8720-727CB72F0CF4}">
      <dsp:nvSpPr>
        <dsp:cNvPr id="0" name=""/>
        <dsp:cNvSpPr/>
      </dsp:nvSpPr>
      <dsp:spPr>
        <a:xfrm>
          <a:off x="5787814" y="4307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Sched Granularity</a:t>
          </a:r>
          <a:endParaRPr lang="en-US" sz="1600" kern="1200" dirty="0"/>
        </a:p>
      </dsp:txBody>
      <dsp:txXfrm>
        <a:off x="5804562" y="21055"/>
        <a:ext cx="1110136" cy="538320"/>
      </dsp:txXfrm>
    </dsp:sp>
    <dsp:sp modelId="{427D8EB9-904B-49EA-8B5B-D65BFB560148}">
      <dsp:nvSpPr>
        <dsp:cNvPr id="0" name=""/>
        <dsp:cNvSpPr/>
      </dsp:nvSpPr>
      <dsp:spPr>
        <a:xfrm>
          <a:off x="5330361" y="936433"/>
          <a:ext cx="45745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57452" y="1137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7651" y="936367"/>
        <a:ext cx="22872" cy="22872"/>
      </dsp:txXfrm>
    </dsp:sp>
    <dsp:sp modelId="{456AEF7F-35FB-44F8-AADB-5007DA78AA55}">
      <dsp:nvSpPr>
        <dsp:cNvPr id="0" name=""/>
        <dsp:cNvSpPr/>
      </dsp:nvSpPr>
      <dsp:spPr>
        <a:xfrm>
          <a:off x="5787814" y="661896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Sched Latency</a:t>
          </a:r>
          <a:endParaRPr lang="en-US" sz="1600" kern="1200" dirty="0"/>
        </a:p>
      </dsp:txBody>
      <dsp:txXfrm>
        <a:off x="5804562" y="678644"/>
        <a:ext cx="1110136" cy="538320"/>
      </dsp:txXfrm>
    </dsp:sp>
    <dsp:sp modelId="{3584DCF1-987A-4273-B04F-EE24D3C20595}">
      <dsp:nvSpPr>
        <dsp:cNvPr id="0" name=""/>
        <dsp:cNvSpPr/>
      </dsp:nvSpPr>
      <dsp:spPr>
        <a:xfrm rot="3310531">
          <a:off x="5158561" y="1265227"/>
          <a:ext cx="801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1053" y="1137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9061" y="1256572"/>
        <a:ext cx="40052" cy="40052"/>
      </dsp:txXfrm>
    </dsp:sp>
    <dsp:sp modelId="{B13865A0-12D7-4C66-8BDA-570B12C98B5A}">
      <dsp:nvSpPr>
        <dsp:cNvPr id="0" name=""/>
        <dsp:cNvSpPr/>
      </dsp:nvSpPr>
      <dsp:spPr>
        <a:xfrm>
          <a:off x="5787814" y="1319484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CPU Bandwidth</a:t>
          </a:r>
          <a:endParaRPr lang="en-US" sz="1600" kern="1200" dirty="0"/>
        </a:p>
      </dsp:txBody>
      <dsp:txXfrm>
        <a:off x="5804562" y="1336232"/>
        <a:ext cx="1110136" cy="538320"/>
      </dsp:txXfrm>
    </dsp:sp>
    <dsp:sp modelId="{D422AB54-F7E6-4D92-9949-A11A390A5DEA}">
      <dsp:nvSpPr>
        <dsp:cNvPr id="0" name=""/>
        <dsp:cNvSpPr/>
      </dsp:nvSpPr>
      <dsp:spPr>
        <a:xfrm rot="1186030">
          <a:off x="3714954" y="2498206"/>
          <a:ext cx="48609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86096" y="1137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45849" y="2497424"/>
        <a:ext cx="24304" cy="24304"/>
      </dsp:txXfrm>
    </dsp:sp>
    <dsp:sp modelId="{8127E0C1-2EF7-4558-82DF-6E0D3AC12DDF}">
      <dsp:nvSpPr>
        <dsp:cNvPr id="0" name=""/>
        <dsp:cNvSpPr/>
      </dsp:nvSpPr>
      <dsp:spPr>
        <a:xfrm>
          <a:off x="4186728" y="2305867"/>
          <a:ext cx="114363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Wake Up Preemption</a:t>
          </a:r>
          <a:endParaRPr lang="en-US" sz="1600" kern="1200" dirty="0"/>
        </a:p>
      </dsp:txBody>
      <dsp:txXfrm>
        <a:off x="4203476" y="2322615"/>
        <a:ext cx="1110136" cy="538320"/>
      </dsp:txXfrm>
    </dsp:sp>
    <dsp:sp modelId="{2675127D-B7E8-4AED-A31D-620D5714C0F4}">
      <dsp:nvSpPr>
        <dsp:cNvPr id="0" name=""/>
        <dsp:cNvSpPr/>
      </dsp:nvSpPr>
      <dsp:spPr>
        <a:xfrm rot="19457599">
          <a:off x="5277410" y="2416007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2413294"/>
        <a:ext cx="28167" cy="28167"/>
      </dsp:txXfrm>
    </dsp:sp>
    <dsp:sp modelId="{64C84EE4-D937-4D88-9B8B-CE7E7C2B45BC}">
      <dsp:nvSpPr>
        <dsp:cNvPr id="0" name=""/>
        <dsp:cNvSpPr/>
      </dsp:nvSpPr>
      <dsp:spPr>
        <a:xfrm>
          <a:off x="5787814" y="1977073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Wakeup Granularity</a:t>
          </a:r>
          <a:endParaRPr lang="en-US" sz="1600" kern="1200" dirty="0"/>
        </a:p>
      </dsp:txBody>
      <dsp:txXfrm>
        <a:off x="5804562" y="1993821"/>
        <a:ext cx="1110136" cy="538320"/>
      </dsp:txXfrm>
    </dsp:sp>
    <dsp:sp modelId="{A9BE59D5-D266-418E-AFA7-D833798E4C3C}">
      <dsp:nvSpPr>
        <dsp:cNvPr id="0" name=""/>
        <dsp:cNvSpPr/>
      </dsp:nvSpPr>
      <dsp:spPr>
        <a:xfrm rot="2142401">
          <a:off x="5277410" y="2744802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2742089"/>
        <a:ext cx="28167" cy="28167"/>
      </dsp:txXfrm>
    </dsp:sp>
    <dsp:sp modelId="{A442BFA4-40CA-4BAE-BD93-1667BFBE8BDD}">
      <dsp:nvSpPr>
        <dsp:cNvPr id="0" name=""/>
        <dsp:cNvSpPr/>
      </dsp:nvSpPr>
      <dsp:spPr>
        <a:xfrm>
          <a:off x="5787814" y="2634662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Cache Locality</a:t>
          </a:r>
          <a:endParaRPr lang="en-US" sz="1600" kern="1200" dirty="0"/>
        </a:p>
      </dsp:txBody>
      <dsp:txXfrm>
        <a:off x="5804562" y="2651410"/>
        <a:ext cx="1110136" cy="538320"/>
      </dsp:txXfrm>
    </dsp:sp>
    <dsp:sp modelId="{D49DDB98-C24E-46B5-831A-5C67187C9502}">
      <dsp:nvSpPr>
        <dsp:cNvPr id="0" name=""/>
        <dsp:cNvSpPr/>
      </dsp:nvSpPr>
      <dsp:spPr>
        <a:xfrm rot="4369170">
          <a:off x="3183663" y="3155795"/>
          <a:ext cx="15486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48678" y="1137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19285" y="3128448"/>
        <a:ext cx="77433" cy="77433"/>
      </dsp:txXfrm>
    </dsp:sp>
    <dsp:sp modelId="{BE4DA4F2-4974-4F4E-8813-DBA5E3DC848F}">
      <dsp:nvSpPr>
        <dsp:cNvPr id="0" name=""/>
        <dsp:cNvSpPr/>
      </dsp:nvSpPr>
      <dsp:spPr>
        <a:xfrm>
          <a:off x="4186728" y="3621045"/>
          <a:ext cx="114363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CPU Load Balance</a:t>
          </a:r>
          <a:endParaRPr lang="en-US" sz="1600" kern="1200" dirty="0"/>
        </a:p>
      </dsp:txBody>
      <dsp:txXfrm>
        <a:off x="4203476" y="3637793"/>
        <a:ext cx="1110136" cy="538320"/>
      </dsp:txXfrm>
    </dsp:sp>
    <dsp:sp modelId="{BB7B02AB-5DFD-4575-8470-A5BC2335F51C}">
      <dsp:nvSpPr>
        <dsp:cNvPr id="0" name=""/>
        <dsp:cNvSpPr/>
      </dsp:nvSpPr>
      <dsp:spPr>
        <a:xfrm rot="19457599">
          <a:off x="5277410" y="3731185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3728472"/>
        <a:ext cx="28167" cy="28167"/>
      </dsp:txXfrm>
    </dsp:sp>
    <dsp:sp modelId="{F9B22274-69F7-4F6F-B73A-E4E4106E8C0A}">
      <dsp:nvSpPr>
        <dsp:cNvPr id="0" name=""/>
        <dsp:cNvSpPr/>
      </dsp:nvSpPr>
      <dsp:spPr>
        <a:xfrm>
          <a:off x="5787814" y="3292250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Migration Cost</a:t>
          </a:r>
          <a:endParaRPr lang="en-US" sz="1600" kern="1200" dirty="0"/>
        </a:p>
      </dsp:txBody>
      <dsp:txXfrm>
        <a:off x="5804562" y="3308998"/>
        <a:ext cx="1110136" cy="538320"/>
      </dsp:txXfrm>
    </dsp:sp>
    <dsp:sp modelId="{5C070BC4-B8B0-4981-848A-01B9D874FA20}">
      <dsp:nvSpPr>
        <dsp:cNvPr id="0" name=""/>
        <dsp:cNvSpPr/>
      </dsp:nvSpPr>
      <dsp:spPr>
        <a:xfrm rot="2142401">
          <a:off x="5277410" y="4059979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4057266"/>
        <a:ext cx="28167" cy="28167"/>
      </dsp:txXfrm>
    </dsp:sp>
    <dsp:sp modelId="{4733B975-A66B-4F87-806C-094AAAC5176B}">
      <dsp:nvSpPr>
        <dsp:cNvPr id="0" name=""/>
        <dsp:cNvSpPr/>
      </dsp:nvSpPr>
      <dsp:spPr>
        <a:xfrm>
          <a:off x="5787814" y="3949839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Cache Locality</a:t>
          </a:r>
          <a:endParaRPr lang="en-US" sz="1600" kern="1200" dirty="0"/>
        </a:p>
      </dsp:txBody>
      <dsp:txXfrm>
        <a:off x="5804562" y="3966587"/>
        <a:ext cx="1110136" cy="538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85DF4-61E2-4EF1-944E-A3EEFC491DEC}">
      <dsp:nvSpPr>
        <dsp:cNvPr id="0" name=""/>
        <dsp:cNvSpPr/>
      </dsp:nvSpPr>
      <dsp:spPr>
        <a:xfrm>
          <a:off x="305300" y="2317926"/>
          <a:ext cx="1465192" cy="73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Sleep time</a:t>
          </a:r>
          <a:endParaRPr lang="en-US" sz="1500" kern="1200" dirty="0"/>
        </a:p>
      </dsp:txBody>
      <dsp:txXfrm>
        <a:off x="326757" y="2339383"/>
        <a:ext cx="1422278" cy="689682"/>
      </dsp:txXfrm>
    </dsp:sp>
    <dsp:sp modelId="{6B9363EB-7948-F34F-BF1E-44E3039B838D}">
      <dsp:nvSpPr>
        <dsp:cNvPr id="0" name=""/>
        <dsp:cNvSpPr/>
      </dsp:nvSpPr>
      <dsp:spPr>
        <a:xfrm rot="17945813">
          <a:off x="1460928" y="2143102"/>
          <a:ext cx="120520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205205" y="1456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33400" y="2127540"/>
        <a:ext cx="60260" cy="60260"/>
      </dsp:txXfrm>
    </dsp:sp>
    <dsp:sp modelId="{FE0B6EC9-F1BC-6C47-8583-594A6D82CD37}">
      <dsp:nvSpPr>
        <dsp:cNvPr id="0" name=""/>
        <dsp:cNvSpPr/>
      </dsp:nvSpPr>
      <dsp:spPr>
        <a:xfrm>
          <a:off x="2356569" y="1264819"/>
          <a:ext cx="1465192" cy="73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Block time</a:t>
          </a:r>
          <a:endParaRPr lang="zh-CN" alt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(Uninterruptible)</a:t>
          </a:r>
          <a:endParaRPr lang="en-US" sz="1500" kern="1200" dirty="0"/>
        </a:p>
      </dsp:txBody>
      <dsp:txXfrm>
        <a:off x="2378026" y="1286276"/>
        <a:ext cx="1422278" cy="689682"/>
      </dsp:txXfrm>
    </dsp:sp>
    <dsp:sp modelId="{F88AE255-BCD3-5D46-969E-DCD806380A57}">
      <dsp:nvSpPr>
        <dsp:cNvPr id="0" name=""/>
        <dsp:cNvSpPr/>
      </dsp:nvSpPr>
      <dsp:spPr>
        <a:xfrm rot="18289469">
          <a:off x="3601655" y="1195306"/>
          <a:ext cx="102628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26288" y="1456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142" y="1184217"/>
        <a:ext cx="51314" cy="51314"/>
      </dsp:txXfrm>
    </dsp:sp>
    <dsp:sp modelId="{0631C909-C124-5C43-AFDD-D4465BC236C0}">
      <dsp:nvSpPr>
        <dsp:cNvPr id="0" name=""/>
        <dsp:cNvSpPr/>
      </dsp:nvSpPr>
      <dsp:spPr>
        <a:xfrm>
          <a:off x="4407838" y="422333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IO Wait</a:t>
          </a:r>
          <a:endParaRPr lang="en-US" sz="1500" kern="1200" dirty="0"/>
        </a:p>
      </dsp:txBody>
      <dsp:txXfrm>
        <a:off x="4429295" y="443790"/>
        <a:ext cx="1422278" cy="689682"/>
      </dsp:txXfrm>
    </dsp:sp>
    <dsp:sp modelId="{D8708AFE-ACEC-634A-A8C9-9E6950027C6A}">
      <dsp:nvSpPr>
        <dsp:cNvPr id="0" name=""/>
        <dsp:cNvSpPr/>
      </dsp:nvSpPr>
      <dsp:spPr>
        <a:xfrm rot="19457599">
          <a:off x="5805191" y="563442"/>
          <a:ext cx="72175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1755" y="1456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48025" y="559966"/>
        <a:ext cx="36087" cy="36087"/>
      </dsp:txXfrm>
    </dsp:sp>
    <dsp:sp modelId="{6C5AF935-9CBC-364D-8050-687E4CB708DD}">
      <dsp:nvSpPr>
        <dsp:cNvPr id="0" name=""/>
        <dsp:cNvSpPr/>
      </dsp:nvSpPr>
      <dsp:spPr>
        <a:xfrm>
          <a:off x="6459107" y="1091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Memory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Pressure</a:t>
          </a:r>
          <a:endParaRPr lang="en-US" sz="1500" kern="1200" dirty="0"/>
        </a:p>
      </dsp:txBody>
      <dsp:txXfrm>
        <a:off x="6480564" y="22548"/>
        <a:ext cx="1422278" cy="689682"/>
      </dsp:txXfrm>
    </dsp:sp>
    <dsp:sp modelId="{72C0C2EF-2F17-B64D-9319-36E59198B271}">
      <dsp:nvSpPr>
        <dsp:cNvPr id="0" name=""/>
        <dsp:cNvSpPr/>
      </dsp:nvSpPr>
      <dsp:spPr>
        <a:xfrm rot="2142401">
          <a:off x="5805191" y="984685"/>
          <a:ext cx="72175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1755" y="1456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48025" y="981209"/>
        <a:ext cx="36087" cy="36087"/>
      </dsp:txXfrm>
    </dsp:sp>
    <dsp:sp modelId="{53DBB290-46A4-354F-A6D5-8096E6E903F5}">
      <dsp:nvSpPr>
        <dsp:cNvPr id="0" name=""/>
        <dsp:cNvSpPr/>
      </dsp:nvSpPr>
      <dsp:spPr>
        <a:xfrm>
          <a:off x="6459107" y="843576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Disk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IO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Pressure</a:t>
          </a:r>
          <a:endParaRPr lang="en-US" sz="1500" kern="1200" dirty="0"/>
        </a:p>
      </dsp:txBody>
      <dsp:txXfrm>
        <a:off x="6480564" y="865033"/>
        <a:ext cx="1422278" cy="689682"/>
      </dsp:txXfrm>
    </dsp:sp>
    <dsp:sp modelId="{5468245B-3736-C64C-BFB4-7E45693BEDE3}">
      <dsp:nvSpPr>
        <dsp:cNvPr id="0" name=""/>
        <dsp:cNvSpPr/>
      </dsp:nvSpPr>
      <dsp:spPr>
        <a:xfrm>
          <a:off x="3821761" y="1616549"/>
          <a:ext cx="58607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86076" y="1456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00148" y="1616465"/>
        <a:ext cx="29303" cy="29303"/>
      </dsp:txXfrm>
    </dsp:sp>
    <dsp:sp modelId="{EADB709B-B6C4-3943-98DA-576F545A4668}">
      <dsp:nvSpPr>
        <dsp:cNvPr id="0" name=""/>
        <dsp:cNvSpPr/>
      </dsp:nvSpPr>
      <dsp:spPr>
        <a:xfrm>
          <a:off x="4407838" y="1264819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Lock contention</a:t>
          </a:r>
          <a:endParaRPr lang="en-US" sz="1500" kern="1200" dirty="0"/>
        </a:p>
      </dsp:txBody>
      <dsp:txXfrm>
        <a:off x="4429295" y="1286276"/>
        <a:ext cx="1422278" cy="689682"/>
      </dsp:txXfrm>
    </dsp:sp>
    <dsp:sp modelId="{E76A51DA-143A-264F-9801-9A52C63FCB97}">
      <dsp:nvSpPr>
        <dsp:cNvPr id="0" name=""/>
        <dsp:cNvSpPr/>
      </dsp:nvSpPr>
      <dsp:spPr>
        <a:xfrm rot="3310531">
          <a:off x="3601655" y="2037792"/>
          <a:ext cx="102628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26288" y="1456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142" y="2026702"/>
        <a:ext cx="51314" cy="51314"/>
      </dsp:txXfrm>
    </dsp:sp>
    <dsp:sp modelId="{1F7A19F5-7367-1F4D-8522-081B5BF83E58}">
      <dsp:nvSpPr>
        <dsp:cNvPr id="0" name=""/>
        <dsp:cNvSpPr/>
      </dsp:nvSpPr>
      <dsp:spPr>
        <a:xfrm>
          <a:off x="4407838" y="2107304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Wait an event</a:t>
          </a:r>
          <a:endParaRPr lang="en-US" sz="1500" kern="1200" dirty="0"/>
        </a:p>
      </dsp:txBody>
      <dsp:txXfrm>
        <a:off x="4429295" y="2128761"/>
        <a:ext cx="1422278" cy="689682"/>
      </dsp:txXfrm>
    </dsp:sp>
    <dsp:sp modelId="{22A0D473-2D2C-4751-9053-60186FA8FF15}">
      <dsp:nvSpPr>
        <dsp:cNvPr id="0" name=""/>
        <dsp:cNvSpPr/>
      </dsp:nvSpPr>
      <dsp:spPr>
        <a:xfrm rot="3654187">
          <a:off x="1460928" y="3196209"/>
          <a:ext cx="120520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205205" y="1456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3400" y="3180647"/>
        <a:ext cx="60260" cy="60260"/>
      </dsp:txXfrm>
    </dsp:sp>
    <dsp:sp modelId="{4749729A-D121-4BBF-98CE-48CA10C2FAE2}">
      <dsp:nvSpPr>
        <dsp:cNvPr id="0" name=""/>
        <dsp:cNvSpPr/>
      </dsp:nvSpPr>
      <dsp:spPr>
        <a:xfrm>
          <a:off x="2356569" y="3371033"/>
          <a:ext cx="1465192" cy="73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Sleep time</a:t>
          </a:r>
          <a:endParaRPr lang="zh-CN" alt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(Interruptible)</a:t>
          </a:r>
          <a:endParaRPr lang="en-US" sz="1500" kern="1200" dirty="0"/>
        </a:p>
      </dsp:txBody>
      <dsp:txXfrm>
        <a:off x="2378026" y="3392490"/>
        <a:ext cx="1422278" cy="689682"/>
      </dsp:txXfrm>
    </dsp:sp>
    <dsp:sp modelId="{90028366-DC65-48F5-AA66-BC9322AAE176}">
      <dsp:nvSpPr>
        <dsp:cNvPr id="0" name=""/>
        <dsp:cNvSpPr/>
      </dsp:nvSpPr>
      <dsp:spPr>
        <a:xfrm rot="19457599">
          <a:off x="3753922" y="3512141"/>
          <a:ext cx="72175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1755" y="1456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6756" y="3508665"/>
        <a:ext cx="36087" cy="36087"/>
      </dsp:txXfrm>
    </dsp:sp>
    <dsp:sp modelId="{D86F7B4D-7DE6-4216-B966-BF26033ABF4D}">
      <dsp:nvSpPr>
        <dsp:cNvPr id="0" name=""/>
        <dsp:cNvSpPr/>
      </dsp:nvSpPr>
      <dsp:spPr>
        <a:xfrm>
          <a:off x="4407838" y="2949790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Lock Contention</a:t>
          </a:r>
          <a:endParaRPr lang="en-US" sz="1500" kern="1200" dirty="0"/>
        </a:p>
      </dsp:txBody>
      <dsp:txXfrm>
        <a:off x="4429295" y="2971247"/>
        <a:ext cx="1422278" cy="689682"/>
      </dsp:txXfrm>
    </dsp:sp>
    <dsp:sp modelId="{82A18488-1057-427A-8AC0-513CF80E92AA}">
      <dsp:nvSpPr>
        <dsp:cNvPr id="0" name=""/>
        <dsp:cNvSpPr/>
      </dsp:nvSpPr>
      <dsp:spPr>
        <a:xfrm rot="2142401">
          <a:off x="3753922" y="3933384"/>
          <a:ext cx="72175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1755" y="1456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6756" y="3929908"/>
        <a:ext cx="36087" cy="36087"/>
      </dsp:txXfrm>
    </dsp:sp>
    <dsp:sp modelId="{4817CED8-EB4C-45B4-A3D5-6CA858B48CE6}">
      <dsp:nvSpPr>
        <dsp:cNvPr id="0" name=""/>
        <dsp:cNvSpPr/>
      </dsp:nvSpPr>
      <dsp:spPr>
        <a:xfrm>
          <a:off x="4407838" y="3792275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Wait an event</a:t>
          </a:r>
          <a:endParaRPr lang="en-US" sz="1500" kern="1200" dirty="0"/>
        </a:p>
      </dsp:txBody>
      <dsp:txXfrm>
        <a:off x="4429295" y="3813732"/>
        <a:ext cx="1422278" cy="689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Latency Breakdown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Oliver Yang (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oliveryang.net</a:t>
            </a:r>
            <a:r>
              <a:rPr lang="en-US" altLang="zh-CN" dirty="0" smtClean="0"/>
              <a:t>)</a:t>
            </a:r>
            <a:endParaRPr lang="en-US" dirty="0" smtClean="0"/>
          </a:p>
          <a:p>
            <a:r>
              <a:rPr lang="en-US" dirty="0" smtClean="0"/>
              <a:t>08/01/2015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3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Sleep Time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980546"/>
              </p:ext>
            </p:extLst>
          </p:nvPr>
        </p:nvGraphicFramePr>
        <p:xfrm>
          <a:off x="3810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3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Analysis Requirements</a:t>
            </a:r>
          </a:p>
          <a:p>
            <a:r>
              <a:rPr lang="en-US" dirty="0">
                <a:solidFill>
                  <a:srgbClr val="FF0000"/>
                </a:solidFill>
              </a:rPr>
              <a:t>Current Tools</a:t>
            </a:r>
          </a:p>
          <a:p>
            <a:r>
              <a:rPr lang="en-US" dirty="0" smtClean="0"/>
              <a:t>Future 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Scheduler Statistic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wide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schedstat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sched_debug</a:t>
            </a:r>
            <a:endParaRPr lang="en-US" dirty="0" smtClean="0"/>
          </a:p>
          <a:p>
            <a:r>
              <a:rPr lang="en-US" dirty="0" smtClean="0"/>
              <a:t>Per Process</a:t>
            </a:r>
          </a:p>
          <a:p>
            <a:pPr lvl="1"/>
            <a:r>
              <a:rPr lang="en-US" dirty="0" smtClean="0"/>
              <a:t>/proc/&lt;</a:t>
            </a:r>
            <a:r>
              <a:rPr lang="en-US" dirty="0" err="1" smtClean="0"/>
              <a:t>pid</a:t>
            </a:r>
            <a:r>
              <a:rPr lang="en-US" dirty="0" smtClean="0"/>
              <a:t>&gt;/</a:t>
            </a:r>
            <a:r>
              <a:rPr lang="en-US" dirty="0" err="1" smtClean="0"/>
              <a:t>schedstat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</a:t>
            </a:r>
            <a:r>
              <a:rPr lang="en-US" dirty="0" err="1" smtClean="0"/>
              <a:t>sched</a:t>
            </a:r>
            <a:r>
              <a:rPr lang="en-US" dirty="0" smtClean="0"/>
              <a:t> (CFS only)</a:t>
            </a:r>
          </a:p>
          <a:p>
            <a:r>
              <a:rPr lang="en-US" dirty="0" smtClean="0"/>
              <a:t>Per Thread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&gt;/task/&lt;</a:t>
            </a:r>
            <a:r>
              <a:rPr lang="en-US" dirty="0" err="1" smtClean="0"/>
              <a:t>tid</a:t>
            </a:r>
            <a:r>
              <a:rPr lang="en-US" dirty="0" smtClean="0"/>
              <a:t>&gt;/</a:t>
            </a:r>
            <a:r>
              <a:rPr lang="en-US" dirty="0" err="1" smtClean="0"/>
              <a:t>schedstat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&gt;/task/&lt;</a:t>
            </a:r>
            <a:r>
              <a:rPr lang="en-US" dirty="0" err="1" smtClean="0"/>
              <a:t>tid</a:t>
            </a:r>
            <a:r>
              <a:rPr lang="en-US" dirty="0" smtClean="0"/>
              <a:t>&gt;/</a:t>
            </a:r>
            <a:r>
              <a:rPr lang="en-US" dirty="0" err="1" smtClean="0"/>
              <a:t>sched</a:t>
            </a:r>
            <a:r>
              <a:rPr lang="en-US" dirty="0" smtClean="0"/>
              <a:t> (CFS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8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Scheduler Statistic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UC1 </a:t>
            </a:r>
            <a:r>
              <a:rPr lang="en-US" altLang="zh-CN" dirty="0" smtClean="0"/>
              <a:t>- </a:t>
            </a:r>
            <a:r>
              <a:rPr lang="en-US" dirty="0" smtClean="0"/>
              <a:t>A FS Job or c API time distribution</a:t>
            </a:r>
          </a:p>
          <a:p>
            <a:pPr lvl="1"/>
            <a:r>
              <a:rPr lang="en-US" altLang="zh-CN" dirty="0" smtClean="0"/>
              <a:t>App</a:t>
            </a:r>
            <a:r>
              <a:rPr lang="en-US" dirty="0" smtClean="0"/>
              <a:t> perf bug triage: On CPU/On </a:t>
            </a:r>
            <a:r>
              <a:rPr lang="en-US" dirty="0" err="1" smtClean="0"/>
              <a:t>Runq</a:t>
            </a:r>
            <a:r>
              <a:rPr lang="en-US" dirty="0" smtClean="0"/>
              <a:t>/Sleep time</a:t>
            </a:r>
          </a:p>
          <a:p>
            <a:r>
              <a:rPr lang="en-US" dirty="0" smtClean="0"/>
              <a:t>UC2 </a:t>
            </a:r>
            <a:r>
              <a:rPr lang="en-US" dirty="0"/>
              <a:t>-</a:t>
            </a:r>
            <a:r>
              <a:rPr lang="en-US" dirty="0" smtClean="0"/>
              <a:t> App global time distribution</a:t>
            </a:r>
          </a:p>
          <a:p>
            <a:pPr lvl="1"/>
            <a:r>
              <a:rPr lang="en-US" dirty="0" smtClean="0"/>
              <a:t>Identify perf optimization room</a:t>
            </a:r>
          </a:p>
          <a:p>
            <a:r>
              <a:rPr lang="en-US" dirty="0" smtClean="0"/>
              <a:t>UC3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Tail latency SLA caused by</a:t>
            </a:r>
            <a:r>
              <a:rPr lang="en-US" dirty="0" smtClean="0"/>
              <a:t> scheduling latency</a:t>
            </a:r>
          </a:p>
          <a:p>
            <a:pPr lvl="1"/>
            <a:r>
              <a:rPr lang="en-US" altLang="zh-CN" dirty="0" smtClean="0"/>
              <a:t>Watchdog </a:t>
            </a:r>
            <a:r>
              <a:rPr lang="en-US" dirty="0" smtClean="0"/>
              <a:t>timeout requirement</a:t>
            </a:r>
          </a:p>
          <a:p>
            <a:pPr lvl="1"/>
            <a:r>
              <a:rPr lang="en-US" dirty="0" smtClean="0"/>
              <a:t>HA timeout requirement</a:t>
            </a:r>
          </a:p>
          <a:p>
            <a:pPr lvl="1"/>
            <a:r>
              <a:rPr lang="en-US" dirty="0" smtClean="0"/>
              <a:t>OS perf monitoring </a:t>
            </a:r>
            <a:r>
              <a:rPr lang="en-US" altLang="zh-CN" dirty="0" smtClean="0"/>
              <a:t>timeout requirement</a:t>
            </a:r>
            <a:endParaRPr lang="en-US" dirty="0" smtClean="0"/>
          </a:p>
          <a:p>
            <a:r>
              <a:rPr lang="en-US" dirty="0" smtClean="0"/>
              <a:t>UC4 – Kernel scheduling characterization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SCHED_RR side effects or regressions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5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getrusage</a:t>
            </a:r>
            <a:r>
              <a:rPr lang="en-US" dirty="0" smtClean="0"/>
              <a:t> </a:t>
            </a:r>
            <a:r>
              <a:rPr lang="en-US" dirty="0"/>
              <a:t>with RUSAGE_THREAD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 thread user and kernel time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 thread voluntary and involuntary context switch</a:t>
            </a:r>
          </a:p>
          <a:p>
            <a:pPr lvl="1"/>
            <a:r>
              <a:rPr lang="en-US" dirty="0" smtClean="0"/>
              <a:t>Use Cases</a:t>
            </a:r>
          </a:p>
          <a:p>
            <a:pPr lvl="2"/>
            <a:r>
              <a:rPr lang="en-US" dirty="0" smtClean="0"/>
              <a:t>Perf bug triage by per thread resource usage data</a:t>
            </a:r>
          </a:p>
          <a:p>
            <a:pPr lvl="3"/>
            <a:r>
              <a:rPr lang="en-US" dirty="0" smtClean="0"/>
              <a:t>Kernel or user problem?</a:t>
            </a:r>
          </a:p>
          <a:p>
            <a:pPr lvl="3"/>
            <a:r>
              <a:rPr lang="en-US" dirty="0" smtClean="0"/>
              <a:t>SLEEP or RUN queue time problem?</a:t>
            </a:r>
          </a:p>
        </p:txBody>
      </p:sp>
    </p:spTree>
    <p:extLst>
      <p:ext uri="{BB962C8B-B14F-4D97-AF65-F5344CB8AC3E}">
        <p14:creationId xmlns:p14="http://schemas.microsoft.com/office/powerpoint/2010/main" val="399259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LatencyTOP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System wide - 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latency_stats</a:t>
            </a:r>
            <a:endParaRPr lang="en-US" dirty="0"/>
          </a:p>
          <a:p>
            <a:pPr lvl="1"/>
            <a:r>
              <a:rPr lang="en-US" dirty="0" smtClean="0"/>
              <a:t>Per thread - /</a:t>
            </a:r>
            <a:r>
              <a:rPr lang="en-US" dirty="0" err="1" smtClean="0"/>
              <a:t>proc</a:t>
            </a:r>
            <a:r>
              <a:rPr lang="en-US" dirty="0"/>
              <a:t>/&lt;</a:t>
            </a:r>
            <a:r>
              <a:rPr lang="en-US" dirty="0" err="1"/>
              <a:t>pid</a:t>
            </a:r>
            <a:r>
              <a:rPr lang="en-US" dirty="0"/>
              <a:t>&gt;/task/&lt;</a:t>
            </a:r>
            <a:r>
              <a:rPr lang="en-US" dirty="0" err="1"/>
              <a:t>tid</a:t>
            </a:r>
            <a:r>
              <a:rPr lang="en-US" dirty="0"/>
              <a:t>&gt;/latency</a:t>
            </a:r>
            <a:endParaRPr lang="en-US" dirty="0" smtClean="0"/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Per DDFS job or c API sleep time top reasons</a:t>
            </a:r>
          </a:p>
          <a:p>
            <a:pPr lvl="2"/>
            <a:r>
              <a:rPr lang="en-US" dirty="0" smtClean="0"/>
              <a:t>Perf bug triage</a:t>
            </a:r>
          </a:p>
          <a:p>
            <a:pPr lvl="2"/>
            <a:r>
              <a:rPr lang="en-US" dirty="0"/>
              <a:t>Identify DDFS perf optimization room</a:t>
            </a:r>
          </a:p>
        </p:txBody>
      </p:sp>
    </p:spTree>
    <p:extLst>
      <p:ext uri="{BB962C8B-B14F-4D97-AF65-F5344CB8AC3E}">
        <p14:creationId xmlns:p14="http://schemas.microsoft.com/office/powerpoint/2010/main" val="297807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Kernel lock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System wide </a:t>
            </a:r>
            <a:r>
              <a:rPr lang="en-US" dirty="0"/>
              <a:t>- /</a:t>
            </a:r>
            <a:r>
              <a:rPr lang="en-US" dirty="0" err="1"/>
              <a:t>proc</a:t>
            </a:r>
            <a:r>
              <a:rPr lang="en-US" dirty="0"/>
              <a:t>/</a:t>
            </a:r>
            <a:r>
              <a:rPr lang="en-US" dirty="0" err="1"/>
              <a:t>lock_stat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Per </a:t>
            </a:r>
            <a:r>
              <a:rPr lang="en-US" dirty="0"/>
              <a:t>thread </a:t>
            </a:r>
            <a:r>
              <a:rPr lang="en-US" dirty="0" smtClean="0"/>
              <a:t>– perf lock</a:t>
            </a:r>
          </a:p>
          <a:p>
            <a:pPr lvl="1"/>
            <a:r>
              <a:rPr lang="en-US" dirty="0" smtClean="0"/>
              <a:t>Stopper issue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ouldn’t be used on production mode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Per thread or C API kernel hot lock</a:t>
            </a:r>
          </a:p>
          <a:p>
            <a:pPr lvl="2"/>
            <a:r>
              <a:rPr lang="en-US" dirty="0" smtClean="0"/>
              <a:t>Perf bug triage</a:t>
            </a:r>
          </a:p>
          <a:p>
            <a:pPr lvl="2"/>
            <a:r>
              <a:rPr lang="en-US" dirty="0"/>
              <a:t>Identify </a:t>
            </a:r>
            <a:r>
              <a:rPr lang="en-US" dirty="0" smtClean="0"/>
              <a:t>kernel hot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1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Analysis Requirements</a:t>
            </a:r>
          </a:p>
          <a:p>
            <a:r>
              <a:rPr lang="en-US" dirty="0"/>
              <a:t>Current Tools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6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Kernel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 APIs for per thread histogram</a:t>
            </a:r>
          </a:p>
          <a:p>
            <a:r>
              <a:rPr lang="en-US" dirty="0" smtClean="0"/>
              <a:t>User space system wide monitor tool</a:t>
            </a:r>
          </a:p>
          <a:p>
            <a:r>
              <a:rPr lang="en-US" dirty="0" smtClean="0"/>
              <a:t>Kernel scheduling perf profiling report</a:t>
            </a:r>
          </a:p>
          <a:p>
            <a:pPr lvl="1"/>
            <a:r>
              <a:rPr lang="en-US" dirty="0" smtClean="0"/>
              <a:t>Scheduling latency analysis</a:t>
            </a:r>
          </a:p>
          <a:p>
            <a:pPr lvl="1"/>
            <a:r>
              <a:rPr lang="en-US" dirty="0" smtClean="0"/>
              <a:t>Load balance analysis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57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 and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Analysis Requirements</a:t>
            </a:r>
          </a:p>
          <a:p>
            <a:r>
              <a:rPr lang="en-US" dirty="0"/>
              <a:t>Current Tools</a:t>
            </a:r>
          </a:p>
          <a:p>
            <a:r>
              <a:rPr lang="en-US" dirty="0" smtClean="0"/>
              <a:t>Future Work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7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Latency Analysis Requirements</a:t>
            </a:r>
          </a:p>
          <a:p>
            <a:r>
              <a:rPr lang="en-US" dirty="0" smtClean="0"/>
              <a:t>Current Tools</a:t>
            </a:r>
          </a:p>
          <a:p>
            <a:r>
              <a:rPr lang="en-US" dirty="0"/>
              <a:t>Future </a:t>
            </a:r>
            <a:r>
              <a:rPr lang="en-US" dirty="0" smtClean="0"/>
              <a:t>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Latency analysis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40" lvl="2" indent="-240030">
              <a:buFont typeface="Arial"/>
              <a:buChar char="•"/>
            </a:pPr>
            <a:r>
              <a:rPr lang="en-US" altLang="zh-CN" sz="2800" dirty="0"/>
              <a:t>Burst randomly</a:t>
            </a:r>
          </a:p>
          <a:p>
            <a:pPr marL="57140" lvl="2" indent="-240030">
              <a:buFont typeface="Arial"/>
              <a:buChar char="•"/>
            </a:pPr>
            <a:r>
              <a:rPr lang="en-US" altLang="zh-CN" sz="2800" dirty="0"/>
              <a:t>In a very short period</a:t>
            </a:r>
          </a:p>
          <a:p>
            <a:pPr marL="57140" lvl="2" indent="-240030">
              <a:buFont typeface="Arial"/>
              <a:buChar char="•"/>
            </a:pPr>
            <a:r>
              <a:rPr lang="en-US" altLang="zh-CN" sz="2800" dirty="0"/>
              <a:t>Reported/found very late</a:t>
            </a:r>
          </a:p>
          <a:p>
            <a:pPr marL="57140" lvl="2" indent="-240030">
              <a:buFont typeface="Arial"/>
              <a:buChar char="•"/>
            </a:pPr>
            <a:r>
              <a:rPr lang="en-US" altLang="zh-CN" sz="2800" dirty="0"/>
              <a:t>Always postmortem analysis</a:t>
            </a:r>
          </a:p>
          <a:p>
            <a:pPr marL="57140" lvl="2" indent="-240030">
              <a:buFont typeface="Arial"/>
              <a:buChar char="•"/>
            </a:pPr>
            <a:r>
              <a:rPr lang="en-US" altLang="zh-CN" sz="2800" dirty="0"/>
              <a:t>Without enough debug </a:t>
            </a:r>
            <a:r>
              <a:rPr lang="en-US" altLang="zh-CN" sz="2800" dirty="0" smtClean="0"/>
              <a:t>data</a:t>
            </a:r>
            <a:endParaRPr lang="en-US" sz="2800" dirty="0" smtClean="0"/>
          </a:p>
          <a:p>
            <a:r>
              <a:rPr lang="en-US" dirty="0" smtClean="0"/>
              <a:t> </a:t>
            </a:r>
            <a:r>
              <a:rPr lang="en-US" sz="2800" dirty="0" smtClean="0"/>
              <a:t>Bug </a:t>
            </a:r>
            <a:r>
              <a:rPr lang="en-US" sz="2800" dirty="0" smtClean="0"/>
              <a:t>reproduce cost is high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Not reproducible by micro-benchmark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3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 State Transitions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1886" y="3581400"/>
            <a:ext cx="8458201" cy="2971800"/>
            <a:chOff x="391886" y="3276600"/>
            <a:chExt cx="8458201" cy="2971800"/>
          </a:xfrm>
        </p:grpSpPr>
        <p:grpSp>
          <p:nvGrpSpPr>
            <p:cNvPr id="32" name="Group 31"/>
            <p:cNvGrpSpPr/>
            <p:nvPr/>
          </p:nvGrpSpPr>
          <p:grpSpPr>
            <a:xfrm>
              <a:off x="391886" y="3276600"/>
              <a:ext cx="8458201" cy="2971800"/>
              <a:chOff x="391886" y="2819400"/>
              <a:chExt cx="8458201" cy="2971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1886" y="2819400"/>
                <a:ext cx="8458201" cy="2971800"/>
                <a:chOff x="533400" y="1752600"/>
                <a:chExt cx="8458201" cy="29718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910943" y="3254829"/>
                  <a:ext cx="3080657" cy="146957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TASK_RUNNING</a:t>
                  </a:r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 smtClean="0"/>
                </a:p>
                <a:p>
                  <a:r>
                    <a:rPr lang="en-US" b="1" dirty="0" smtClean="0"/>
                    <a:t>TASK_UNINTERRUPTIBLE</a:t>
                  </a:r>
                  <a:endParaRPr lang="en-US" b="1" dirty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r>
                    <a:rPr lang="en-US" dirty="0" smtClean="0"/>
                    <a:t>c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33400" y="1752600"/>
                  <a:ext cx="5410200" cy="29718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 smtClean="0"/>
                    <a:t>TASK_RUNNING</a:t>
                  </a:r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990600" y="2873829"/>
                  <a:ext cx="1752600" cy="762000"/>
                </a:xfrm>
                <a:prstGeom prst="rect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RUNNING</a:t>
                  </a:r>
                  <a:endParaRPr lang="en-US" b="1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657600" y="2873829"/>
                  <a:ext cx="1752600" cy="7620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WAIT</a:t>
                  </a:r>
                  <a:endParaRPr lang="en-US" b="1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943601" y="1752601"/>
                  <a:ext cx="3048000" cy="14859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r>
                    <a:rPr lang="en-US" b="1" dirty="0" smtClean="0"/>
                    <a:t>TASK_INTERRUPTIBLE</a:t>
                  </a:r>
                  <a:endParaRPr lang="en-US" b="1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6629400" y="2862945"/>
                  <a:ext cx="1752600" cy="762000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SLEEP</a:t>
                  </a:r>
                  <a:endParaRPr lang="en-US" b="1" dirty="0"/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>
              <a:xfrm>
                <a:off x="2590800" y="4158344"/>
                <a:ext cx="914400" cy="0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 flipV="1">
                <a:off x="1714500" y="4169229"/>
                <a:ext cx="5573485" cy="1066800"/>
              </a:xfrm>
              <a:prstGeom prst="arc">
                <a:avLst>
                  <a:gd name="adj1" fmla="val 10777213"/>
                  <a:gd name="adj2" fmla="val 0"/>
                </a:avLst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90800" y="4495800"/>
                <a:ext cx="914400" cy="0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5181600" y="4169229"/>
                <a:ext cx="1306286" cy="1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267200" y="3124200"/>
                <a:ext cx="0" cy="805545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prstDash val="sys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8-Point Star 25"/>
              <p:cNvSpPr/>
              <p:nvPr/>
            </p:nvSpPr>
            <p:spPr>
              <a:xfrm>
                <a:off x="2876550" y="3733800"/>
                <a:ext cx="342900" cy="304800"/>
              </a:xfrm>
              <a:prstGeom prst="star8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7" name="8-Point Star 26"/>
              <p:cNvSpPr/>
              <p:nvPr/>
            </p:nvSpPr>
            <p:spPr>
              <a:xfrm>
                <a:off x="4465863" y="3409951"/>
                <a:ext cx="342900" cy="304800"/>
              </a:xfrm>
              <a:prstGeom prst="star8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8" name="8-Point Star 27"/>
              <p:cNvSpPr/>
              <p:nvPr/>
            </p:nvSpPr>
            <p:spPr>
              <a:xfrm>
                <a:off x="5630636" y="3777345"/>
                <a:ext cx="342900" cy="304800"/>
              </a:xfrm>
              <a:prstGeom prst="star8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9" name="8-Point Star 28"/>
              <p:cNvSpPr/>
              <p:nvPr/>
            </p:nvSpPr>
            <p:spPr>
              <a:xfrm>
                <a:off x="2876550" y="4648200"/>
                <a:ext cx="342900" cy="304800"/>
              </a:xfrm>
              <a:prstGeom prst="star8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30" name="8-Point Star 29"/>
            <p:cNvSpPr/>
            <p:nvPr/>
          </p:nvSpPr>
          <p:spPr>
            <a:xfrm>
              <a:off x="4220936" y="5290457"/>
              <a:ext cx="342900" cy="304800"/>
            </a:xfrm>
            <a:prstGeom prst="star8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1886" y="1524000"/>
            <a:ext cx="82949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Basic concepts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1, 3, 4 - involuntary context switch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2 - voluntary context switch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5 - load balance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9778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Performance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Latency VS. </a:t>
            </a:r>
            <a:r>
              <a:rPr lang="en-US" dirty="0" smtClean="0"/>
              <a:t>Throughput/Utilization</a:t>
            </a:r>
            <a:endParaRPr lang="en-US" dirty="0" smtClean="0"/>
          </a:p>
          <a:p>
            <a:pPr lvl="1"/>
            <a:r>
              <a:rPr lang="en-US" dirty="0" smtClean="0"/>
              <a:t>Throughput could be improved by increase latency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 how many packets in one interrupts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queue depth in IO stack</a:t>
            </a:r>
          </a:p>
          <a:p>
            <a:pPr lvl="1"/>
            <a:r>
              <a:rPr lang="en-US" dirty="0" smtClean="0"/>
              <a:t>Signs of real latency problems</a:t>
            </a:r>
          </a:p>
          <a:p>
            <a:pPr lvl="2"/>
            <a:r>
              <a:rPr lang="en-US" altLang="zh-CN" dirty="0" smtClean="0"/>
              <a:t>Latency </a:t>
            </a:r>
            <a:r>
              <a:rPr lang="en-US" altLang="zh-CN" dirty="0"/>
              <a:t>is bad, CPU is </a:t>
            </a:r>
            <a:r>
              <a:rPr lang="en-US" altLang="zh-CN" dirty="0" smtClean="0"/>
              <a:t>overloaded</a:t>
            </a:r>
          </a:p>
          <a:p>
            <a:pPr lvl="3"/>
            <a:r>
              <a:rPr lang="en-US" altLang="zh-CN" dirty="0" smtClean="0"/>
              <a:t>On-CPU analysis</a:t>
            </a:r>
            <a:endParaRPr lang="en-US" altLang="zh-CN" dirty="0"/>
          </a:p>
          <a:p>
            <a:pPr lvl="4"/>
            <a:r>
              <a:rPr lang="en-US" altLang="zh-CN" dirty="0"/>
              <a:t>High CPU run time in application code?</a:t>
            </a:r>
          </a:p>
          <a:p>
            <a:pPr lvl="4"/>
            <a:r>
              <a:rPr lang="en-US" altLang="zh-CN" dirty="0" err="1"/>
              <a:t>runq</a:t>
            </a:r>
            <a:r>
              <a:rPr lang="en-US" altLang="zh-CN" dirty="0"/>
              <a:t> waiting?</a:t>
            </a:r>
          </a:p>
          <a:p>
            <a:pPr lvl="4"/>
            <a:r>
              <a:rPr lang="en-US" altLang="zh-CN" dirty="0"/>
              <a:t>Overhead of context switch</a:t>
            </a:r>
            <a:r>
              <a:rPr lang="en-US" altLang="zh-CN" dirty="0" smtClean="0"/>
              <a:t>?</a:t>
            </a:r>
            <a:endParaRPr lang="en-US" dirty="0" smtClean="0"/>
          </a:p>
          <a:p>
            <a:pPr lvl="2"/>
            <a:r>
              <a:rPr lang="en-US" dirty="0" smtClean="0"/>
              <a:t>Latency is bad, CPU has low utilization at same time</a:t>
            </a:r>
          </a:p>
          <a:p>
            <a:pPr lvl="3"/>
            <a:r>
              <a:rPr lang="en-US" altLang="zh-CN" dirty="0" smtClean="0"/>
              <a:t>Off-CPU analysis</a:t>
            </a:r>
          </a:p>
          <a:p>
            <a:pPr lvl="4"/>
            <a:r>
              <a:rPr lang="en-US" altLang="zh-CN" dirty="0" smtClean="0"/>
              <a:t>Block time issue</a:t>
            </a:r>
            <a:r>
              <a:rPr lang="en-US" altLang="zh-CN" dirty="0"/>
              <a:t>?</a:t>
            </a:r>
            <a:endParaRPr lang="en-US" dirty="0" smtClean="0"/>
          </a:p>
          <a:p>
            <a:pPr lvl="4"/>
            <a:r>
              <a:rPr lang="en-US" dirty="0" smtClean="0"/>
              <a:t>Sleep time issue?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2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Time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980505"/>
              </p:ext>
            </p:extLst>
          </p:nvPr>
        </p:nvGraphicFramePr>
        <p:xfrm>
          <a:off x="685800" y="2362200"/>
          <a:ext cx="7620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886" y="1371600"/>
            <a:ext cx="829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RUN TIME = ON CPU TIME + ON RUNQ TIME + SLEEP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6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 CPU Time Distributions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157132"/>
              </p:ext>
            </p:extLst>
          </p:nvPr>
        </p:nvGraphicFramePr>
        <p:xfrm>
          <a:off x="3810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4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 Run Queue Time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764796"/>
              </p:ext>
            </p:extLst>
          </p:nvPr>
        </p:nvGraphicFramePr>
        <p:xfrm>
          <a:off x="3810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009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1079</TotalTime>
  <Words>629</Words>
  <Application>Microsoft Macintosh PowerPoint</Application>
  <PresentationFormat>全屏显示(4:3)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清晰</vt:lpstr>
      <vt:lpstr>Linux Latency Breakdown</vt:lpstr>
      <vt:lpstr>Agenda</vt:lpstr>
      <vt:lpstr>Agenda</vt:lpstr>
      <vt:lpstr>Latency analysis challenges</vt:lpstr>
      <vt:lpstr>Task State Transitions</vt:lpstr>
      <vt:lpstr>Performance Trade-off</vt:lpstr>
      <vt:lpstr>Application Time Distribution</vt:lpstr>
      <vt:lpstr>On CPU Time Distributions</vt:lpstr>
      <vt:lpstr>On Run Queue Time Distribution</vt:lpstr>
      <vt:lpstr>Sleep Time Distribution</vt:lpstr>
      <vt:lpstr>Agenda</vt:lpstr>
      <vt:lpstr>Scheduler Statistic Interfaces</vt:lpstr>
      <vt:lpstr>Scheduler Statistic Use Cases</vt:lpstr>
      <vt:lpstr>The getrusage with RUSAGE_THREAD</vt:lpstr>
      <vt:lpstr>LatencyTOP</vt:lpstr>
      <vt:lpstr>Kernel lock contention</vt:lpstr>
      <vt:lpstr>Agenda</vt:lpstr>
      <vt:lpstr>Kernel Statistics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scheduling perf profiling</dc:title>
  <dc:creator>Yang, Oliver (Datadomain)</dc:creator>
  <cp:lastModifiedBy>zhiche Yang</cp:lastModifiedBy>
  <cp:revision>158</cp:revision>
  <dcterms:created xsi:type="dcterms:W3CDTF">2006-08-16T00:00:00Z</dcterms:created>
  <dcterms:modified xsi:type="dcterms:W3CDTF">2018-09-25T15:36:31Z</dcterms:modified>
</cp:coreProperties>
</file>