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8" r:id="rId4"/>
    <p:sldMasterId id="2147483693" r:id="rId5"/>
  </p:sldMasterIdLst>
  <p:notesMasterIdLst>
    <p:notesMasterId r:id="rId13"/>
  </p:notesMasterIdLst>
  <p:sldIdLst>
    <p:sldId id="261" r:id="rId6"/>
    <p:sldId id="258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75106C-3CD7-FE4D-97C8-190DE4ECD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470EED4F-3BF2-0241-A831-A9A96AFF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705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EAAA6AD5-C75F-0846-B79B-823B288EF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295" y="1510821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943244-8079-C343-9249-D13695A8447F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04A059-65DF-B340-AD61-079AA367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88F6906-E0DF-3A4F-A375-7B9D3F4E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79D9D2-52F2-0247-AF3C-3AA30091C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EEA21B-970F-3640-8788-C21A9CC415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de/Unbekannt-Mean-DC-Netzteilbaustein-Geschlossen-LRS-50-5/dp/B06XWRCWZ9/ref=sr_1_10?crid=2UYO85U0SR1EG&amp;keywords=5v%2B10a%2Bnetzteil&amp;qid=1698337024&amp;sprefix=5v%2B10%2Caps%2C85&amp;sr=8-10&amp;th=1" TargetMode="External"/><Relationship Id="rId2" Type="http://schemas.openxmlformats.org/officeDocument/2006/relationships/hyperlink" Target="https://www.az-delivery.de/products/rgb-led-panel-ws2812b-16x16-256-leds-flexibel-led-modul-5050smd-ic-einzeladressierbare-vollfarbfunktionen-mit-dc5v-kompatibel-mit-raspberry-pi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8690399" cy="2358000"/>
          </a:xfrm>
        </p:spPr>
        <p:txBody>
          <a:bodyPr/>
          <a:lstStyle/>
          <a:p>
            <a:r>
              <a:rPr lang="de-DE" sz="4000" dirty="0"/>
              <a:t>Projekt: Visualisierung der Oberflächenpotentialverteilung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 Klaus, Fakultät 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  <a:p>
            <a:r>
              <a:rPr lang="de-DE" dirty="0"/>
              <a:t>1. Visuelle Realisierung des Projektes</a:t>
            </a:r>
          </a:p>
          <a:p>
            <a:r>
              <a:rPr lang="de-DE" dirty="0"/>
              <a:t>2. Elektrische Realisierung des Projektes</a:t>
            </a:r>
          </a:p>
          <a:p>
            <a:r>
              <a:rPr lang="de-DE" dirty="0"/>
              <a:t>3. Benötigte Komponenten für das Projekt</a:t>
            </a:r>
          </a:p>
          <a:p>
            <a:r>
              <a:rPr lang="de-DE" dirty="0"/>
              <a:t>4. Zeitplan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 Klaus,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31462-D8DD-45E7-A2E2-CAA059CE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1. Visualisierung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47CCB-442A-5C7C-772F-174F283ED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0" dirty="0"/>
              <a:t>- Vorderseite des Torsos Dargestellt</a:t>
            </a:r>
          </a:p>
          <a:p>
            <a:r>
              <a:rPr lang="de-DE" b="0" dirty="0"/>
              <a:t>- Elektronik ist im Bilderrahmen Angebracht </a:t>
            </a:r>
          </a:p>
          <a:p>
            <a:r>
              <a:rPr lang="de-DE" b="0" dirty="0"/>
              <a:t>- Visualisierung der OPV mithilfe von LED-Matrix</a:t>
            </a:r>
          </a:p>
          <a:p>
            <a:r>
              <a:rPr lang="de-DE" b="0" dirty="0"/>
              <a:t>- LED-Matrix ist auf dem Torso angebracht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6D4828-6F01-A8DD-09BE-C6CD2374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 Klaus, Fakultät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1A02A-E332-195F-4D2E-2563F7F8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3</a:t>
            </a:fld>
            <a:endParaRPr lang="de-DE"/>
          </a:p>
        </p:txBody>
      </p:sp>
      <p:pic>
        <p:nvPicPr>
          <p:cNvPr id="8" name="Bildplatzhalter 7" descr="Ein Bild, das Statue, Artefakt, Kunst, Im Haus enthält.">
            <a:extLst>
              <a:ext uri="{FF2B5EF4-FFF2-40B4-BE49-F238E27FC236}">
                <a16:creationId xmlns:a16="http://schemas.microsoft.com/office/drawing/2014/main" id="{81B199D4-1C8D-5997-5E20-3AD3272ABE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8" b="20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09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Elektrische Realisierung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2062164" y="1447200"/>
            <a:ext cx="8067675" cy="2343964"/>
          </a:xfrm>
        </p:spPr>
        <p:txBody>
          <a:bodyPr/>
          <a:lstStyle/>
          <a:p>
            <a:pPr lvl="1"/>
            <a:r>
              <a:rPr lang="de-DE" dirty="0"/>
              <a:t>- 16x16 LED- Matrix wird mit einem Arduino Angesteuert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 Klaus,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C821DD-1631-58EE-6FA7-05A9905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49" y="2315750"/>
            <a:ext cx="3576092" cy="35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Benötigte Komponenten und Geräte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164589" y="1310904"/>
            <a:ext cx="5234448" cy="4690800"/>
          </a:xfrm>
        </p:spPr>
        <p:txBody>
          <a:bodyPr/>
          <a:lstStyle/>
          <a:p>
            <a:pPr lvl="1"/>
            <a:r>
              <a:rPr lang="de-DE" dirty="0"/>
              <a:t>Benötigte Geräte:</a:t>
            </a:r>
          </a:p>
          <a:p>
            <a:pPr lvl="1"/>
            <a:r>
              <a:rPr lang="de-DE" dirty="0"/>
              <a:t>- 3D Drucker</a:t>
            </a:r>
          </a:p>
          <a:p>
            <a:pPr lvl="1"/>
            <a:r>
              <a:rPr lang="de-DE" dirty="0"/>
              <a:t>- CNC Fräse (für Platinen)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 Klaus,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994FFEF-D1AB-2CAB-2150-F13115B4C200}"/>
              </a:ext>
            </a:extLst>
          </p:cNvPr>
          <p:cNvSpPr txBox="1">
            <a:spLocks/>
          </p:cNvSpPr>
          <p:nvPr/>
        </p:nvSpPr>
        <p:spPr>
          <a:xfrm>
            <a:off x="717550" y="1310904"/>
            <a:ext cx="5234448" cy="469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/>
              <a:t>Benötigte Komponente</a:t>
            </a:r>
          </a:p>
          <a:p>
            <a:r>
              <a:rPr lang="de-DE" b="0" dirty="0"/>
              <a:t>- </a:t>
            </a:r>
            <a:r>
              <a:rPr lang="de-DE" b="0" dirty="0" err="1"/>
              <a:t>Resin</a:t>
            </a:r>
            <a:endParaRPr lang="de-DE" b="0" dirty="0"/>
          </a:p>
          <a:p>
            <a:r>
              <a:rPr lang="de-DE" b="0" dirty="0"/>
              <a:t>- </a:t>
            </a:r>
            <a:r>
              <a:rPr lang="de-DE" b="0" dirty="0" err="1"/>
              <a:t>Mixol</a:t>
            </a:r>
            <a:endParaRPr lang="de-DE" b="0" dirty="0"/>
          </a:p>
          <a:p>
            <a:r>
              <a:rPr lang="de-DE" b="0" dirty="0"/>
              <a:t>- Trennmittel</a:t>
            </a:r>
          </a:p>
          <a:p>
            <a:r>
              <a:rPr lang="de-DE" b="0" dirty="0"/>
              <a:t>- Holz für Rahmen</a:t>
            </a:r>
          </a:p>
          <a:p>
            <a:r>
              <a:rPr lang="de-DE" b="0" dirty="0"/>
              <a:t>- LED Matrix</a:t>
            </a:r>
          </a:p>
          <a:p>
            <a:r>
              <a:rPr lang="de-DE" b="0" dirty="0"/>
              <a:t>- Netzteil</a:t>
            </a:r>
          </a:p>
          <a:p>
            <a:r>
              <a:rPr lang="de-DE" b="0" dirty="0"/>
              <a:t>- Arduino</a:t>
            </a:r>
          </a:p>
          <a:p>
            <a:r>
              <a:rPr lang="de-DE" b="0" dirty="0"/>
              <a:t>- Verbindungen (Kabel)</a:t>
            </a:r>
          </a:p>
          <a:p>
            <a:endParaRPr lang="de-DE" b="0" dirty="0"/>
          </a:p>
          <a:p>
            <a:r>
              <a:rPr lang="de-DE" b="0" dirty="0"/>
              <a:t>Kosten für Elektronik ca. 60 Euro </a:t>
            </a:r>
          </a:p>
        </p:txBody>
      </p:sp>
    </p:spTree>
    <p:extLst>
      <p:ext uri="{BB962C8B-B14F-4D97-AF65-F5344CB8AC3E}">
        <p14:creationId xmlns:p14="http://schemas.microsoft.com/office/powerpoint/2010/main" val="237266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Zeitplan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8A43B6-9A87-6CBF-9131-1B0D957A16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2094795"/>
              </p:ext>
            </p:extLst>
          </p:nvPr>
        </p:nvGraphicFramePr>
        <p:xfrm>
          <a:off x="565609" y="1385740"/>
          <a:ext cx="10908843" cy="35335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191">
                  <a:extLst>
                    <a:ext uri="{9D8B030D-6E8A-4147-A177-3AD203B41FA5}">
                      <a16:colId xmlns:a16="http://schemas.microsoft.com/office/drawing/2014/main" val="3479968869"/>
                    </a:ext>
                  </a:extLst>
                </a:gridCol>
                <a:gridCol w="2017336">
                  <a:extLst>
                    <a:ext uri="{9D8B030D-6E8A-4147-A177-3AD203B41FA5}">
                      <a16:colId xmlns:a16="http://schemas.microsoft.com/office/drawing/2014/main" val="2116292226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06639187"/>
                    </a:ext>
                  </a:extLst>
                </a:gridCol>
                <a:gridCol w="5808943">
                  <a:extLst>
                    <a:ext uri="{9D8B030D-6E8A-4147-A177-3AD203B41FA5}">
                      <a16:colId xmlns:a16="http://schemas.microsoft.com/office/drawing/2014/main" val="1684130402"/>
                    </a:ext>
                  </a:extLst>
                </a:gridCol>
              </a:tblGrid>
              <a:tr h="707011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Kalenderwoche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Zielsetzung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04307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23.10-29.10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Gruppenfindung und Projektfindung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13966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30.10-05.11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Vertiefung der Spezifizierung des Projektes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9796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06.11-26.11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des Torsos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7078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13.11-03.12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und Test der Elektronik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79171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04.12-10.12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Zwischenpräsentation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40137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r>
                        <a:rPr lang="de-DE" dirty="0"/>
                        <a:t>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11.12-17.12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Zusammenbau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2700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18.12-31.12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9039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 Klaus,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ECA73-9F8C-D12A-E418-B19F782E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9AE19-9253-E0B1-7B21-3A3A4CF3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75" y="1447200"/>
            <a:ext cx="10861976" cy="4690800"/>
          </a:xfrm>
        </p:spPr>
        <p:txBody>
          <a:bodyPr/>
          <a:lstStyle/>
          <a:p>
            <a:r>
              <a:rPr lang="de-DE" dirty="0"/>
              <a:t>- </a:t>
            </a:r>
            <a:r>
              <a:rPr lang="de-DE" dirty="0">
                <a:hlinkClick r:id="rId2"/>
              </a:rPr>
              <a:t>https://www.az-delivery.de/products/rgb-led-panel-ws2812b-16x16-256-leds-flexibel-led-modul-5050smd-ic-einzeladressierbare-vollfarbfunktionen-mit-dc5v-kompatibel-mit-raspberry-pi</a:t>
            </a:r>
            <a:endParaRPr lang="de-DE" dirty="0"/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>
                <a:hlinkClick r:id="rId3"/>
              </a:rPr>
              <a:t>https://www.amazon.de/Unbekannt-Mean-DC-Netzteilbaustein-Geschlossen-LRS-50-5/dp/B06XWRCWZ9/ref=sr_1_10?crid=2UYO85U0SR1EG&amp;keywords=5v%2B10a%2Bnetzteil&amp;qid=1698337024&amp;sprefix=5v%2B10%2Caps%2C85&amp;sr=8-10&amp;th=1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185E5E-9AF0-FDC0-C557-EF626FC2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 Klaus, Fakultät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884F3-192F-EFBD-245D-BFC9BBB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595189"/>
      </p:ext>
    </p:extLst>
  </p:cSld>
  <p:clrMapOvr>
    <a:masterClrMapping/>
  </p:clrMapOvr>
</p:sld>
</file>

<file path=ppt/theme/theme1.xml><?xml version="1.0" encoding="utf-8"?>
<a:theme xmlns:a="http://schemas.openxmlformats.org/drawingml/2006/main" name="HTWK_Praesentation_16-9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8501C412-F393-B646-9B96-1DF6D2826D91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4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313</Words>
  <Application>Microsoft Office PowerPoint</Application>
  <PresentationFormat>Breitbild</PresentationFormat>
  <Paragraphs>80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Work Sans</vt:lpstr>
      <vt:lpstr>HTWK_Praesentation_16-9</vt:lpstr>
      <vt:lpstr>HTWK Magenta</vt:lpstr>
      <vt:lpstr>HTWK Grün</vt:lpstr>
      <vt:lpstr>HTWK Cyan</vt:lpstr>
      <vt:lpstr>HTWK Blau</vt:lpstr>
      <vt:lpstr>Projekt: Visualisierung der Oberflächenpotentialverteilung</vt:lpstr>
      <vt:lpstr>Gliederung</vt:lpstr>
      <vt:lpstr>1. Visualisierung des Projektes</vt:lpstr>
      <vt:lpstr>2. Elektrische Realisierung des Projektes</vt:lpstr>
      <vt:lpstr>3. Benötigte Komponenten und Geräte</vt:lpstr>
      <vt:lpstr>4. Zeitplan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joris bakker</cp:lastModifiedBy>
  <cp:revision>8</cp:revision>
  <dcterms:created xsi:type="dcterms:W3CDTF">2019-01-10T16:04:56Z</dcterms:created>
  <dcterms:modified xsi:type="dcterms:W3CDTF">2023-10-26T21:31:39Z</dcterms:modified>
</cp:coreProperties>
</file>