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042" y="5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4704b060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4704b060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4704b06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4704b06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4704b0608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34704b0608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4704b060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34704b060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4704b060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4704b060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l" sz="7300"/>
              <a:t>𝔸𝕀</a:t>
            </a:r>
            <a:endParaRPr sz="7300"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311700" y="14982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Bent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Joris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Oskar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nl"/>
              <a:t>Matais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welke problemen worden verholpen?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l">
                <a:solidFill>
                  <a:schemeClr val="dk1"/>
                </a:solidFill>
              </a:rPr>
              <a:t>menselijke werkkracht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l">
                <a:solidFill>
                  <a:schemeClr val="dk1"/>
                </a:solidFill>
              </a:rPr>
              <a:t>herhalende processen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nl">
                <a:solidFill>
                  <a:schemeClr val="dk1"/>
                </a:solidFill>
              </a:rPr>
              <a:t>makkelijker leren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Diavoorstelling (16:9)</PresentationFormat>
  <Paragraphs>12</Paragraphs>
  <Slides>5</Slides>
  <Notes>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Roboto</vt:lpstr>
      <vt:lpstr>Geometric</vt:lpstr>
      <vt:lpstr>𝔸𝕀</vt:lpstr>
      <vt:lpstr>welke problemen worden verholpen?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Joris Kuin</cp:lastModifiedBy>
  <cp:revision>1</cp:revision>
  <dcterms:modified xsi:type="dcterms:W3CDTF">2025-02-20T08:51:20Z</dcterms:modified>
</cp:coreProperties>
</file>