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BCECC-8159-2178-9BE2-D7A96756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59F27D-FDBA-6D6B-28EC-9BB23DCF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D1EC61-1661-7F97-F794-276A08A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830FEC-21D7-AFD6-4CAE-B2335476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372CD-BB04-F1D3-1D4A-898060B2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56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82E2-2244-EB51-E001-4259175C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9208E5-4E47-A726-61CA-94B37A383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F9AD4-70AC-B38C-D2D2-50AB403F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152040-9650-F393-2E37-CA5E7FA3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F27598-D6FB-3934-F2AE-812E40C0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DFC037-A642-4CFA-EAAD-D8843A143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B42C583-F721-8CD3-E485-39C6CCDA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79FABD-DE60-891A-A26D-2725B373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E8D07D-D61D-AB8B-8C4D-E7E5240D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9473A6-BB2C-F997-8860-A11E9EA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97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C64C-62B4-3A3C-BD6F-CDF6B9F2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1AB943-C37D-D356-2316-A3856E39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B7230-9E23-80E6-63DE-E15F10CC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329EE0-206F-0D16-8C7C-6000748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7AF328-CEA9-16E4-61E8-1D931D7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54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6299F-C353-F6FE-A469-C895822E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2834F6-E096-5B7F-CC6D-88BEA345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CDE5FE-8CBB-E48F-EADB-46179876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12120-8065-2DA5-A872-1173933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C92B76-40E7-C99B-A95C-92AF4491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8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7CA0-014B-808E-E934-ACEC33B7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C9F552-B59F-1A20-8080-E81ED2588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715099F-A688-C8AB-45C9-19FAA2CC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2F00ED-757C-5506-EC5D-D8E88407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FEFDFF-45A4-8ED1-7566-E356F0EB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642C59-682B-65C9-0124-53ED5E0F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6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92498-A9E4-8460-4945-A9E3A1CB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0CE6C1-038A-E822-DF9B-9D0F5FD8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7A7939-BB35-D1B7-3A79-7EA325CD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58FF8F1-06C7-F52B-4822-19FB385AF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1BD6DF-E7F6-1290-CEA9-C947EB156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DE20564-B6F0-E55A-4466-91DCBBEB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54905B1-CF1A-1A2F-6A86-9C3B37D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1DFEBA2-24E9-D20E-AAFC-56E2BE1B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0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89B0E-DE5C-3A40-5FA5-2B19D0AD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1388CC5-1C5C-508C-27FD-38260A07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06A785-7004-BD52-C2C4-442DE3AD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08E837-FE6A-BAAE-8080-08C4B7BE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7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74FE77-1AE1-4F7E-1480-6714A7ED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48A2503-08E1-8F7D-8F03-F6F65056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1FC723-5606-7B6F-92C0-EB902FAD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1F4BC-8089-E95B-33D1-7600759C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F4918-47D0-EDBA-DEE9-A89904DC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1E0A7D-AF46-D304-07FB-8D6FD0C54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A1CA00-83E4-EDAF-0A86-9C43A06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9E1292-E31E-CE93-D2ED-764F33E9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EB239A-8D6C-B6B6-6177-E85E4583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78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1847A-D5F0-28F2-F935-36098C43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8BE8E62-FB8A-6182-342A-0AEFD6B5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291D5D-5A57-8996-C75C-F0BC4FD4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F22D56-B2E7-4396-160A-BFD7E594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FA7F0D-0DB7-D00D-820E-46D7E1D7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9DA7E05-8747-A31A-6C4C-3DE27F9D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8272A4E-C79F-B887-CD0E-6F08A531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26685E-48A4-75C3-4087-2AF5D993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B5C88F-87CB-A21C-4617-6768491D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0A9C-2768-4A9A-AAFB-6BC02A521DED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76DA7D-1580-8159-0EE5-BDB34A5D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067A67-DA78-0D90-5B2E-F53A4A3AE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BEC0-AF6B-4C82-B884-ED25036A3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57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9458E-9FB0-B23E-C3B9-C244336D7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ICT en thuiswerken </a:t>
            </a:r>
            <a:r>
              <a:rPr lang="nl-NL" dirty="0" err="1"/>
              <a:t>telepresence</a:t>
            </a:r>
            <a:r>
              <a:rPr lang="nl-NL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01D62E-4F47-9392-8776-F38CE6082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80718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ICT en thuiswerken telepresence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en thuiswerken telepresence </dc:title>
  <dc:creator>Joris Kuin</dc:creator>
  <cp:lastModifiedBy>Joris Kuin</cp:lastModifiedBy>
  <cp:revision>1</cp:revision>
  <dcterms:created xsi:type="dcterms:W3CDTF">2023-10-02T07:13:13Z</dcterms:created>
  <dcterms:modified xsi:type="dcterms:W3CDTF">2023-10-02T07:19:05Z</dcterms:modified>
</cp:coreProperties>
</file>