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71" r:id="rId3"/>
    <p:sldId id="261" r:id="rId4"/>
    <p:sldId id="275" r:id="rId5"/>
    <p:sldId id="278" r:id="rId6"/>
    <p:sldId id="277" r:id="rId7"/>
    <p:sldId id="279" r:id="rId8"/>
    <p:sldId id="260"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94"/>
  </p:normalViewPr>
  <p:slideViewPr>
    <p:cSldViewPr snapToGrid="0" snapToObjects="1">
      <p:cViewPr varScale="1">
        <p:scale>
          <a:sx n="61" d="100"/>
          <a:sy n="61" d="100"/>
        </p:scale>
        <p:origin x="64" y="380"/>
      </p:cViewPr>
      <p:guideLst/>
    </p:cSldViewPr>
  </p:slideViewPr>
  <p:notesTextViewPr>
    <p:cViewPr>
      <p:scale>
        <a:sx n="1" d="1"/>
        <a:sy n="1" d="1"/>
      </p:scale>
      <p:origin x="0" y="0"/>
    </p:cViewPr>
  </p:notesTextViewPr>
  <p:notesViewPr>
    <p:cSldViewPr snapToGrid="0" snapToObjects="1" showGuides="1">
      <p:cViewPr varScale="1">
        <p:scale>
          <a:sx n="139" d="100"/>
          <a:sy n="139" d="100"/>
        </p:scale>
        <p:origin x="49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D35B347-210E-D34C-9035-40FF6664A6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03257FFC-1260-214E-BE27-C5D766D3D6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07D8D-2F1B-3146-B533-E539AE0B4A6C}" type="datetimeFigureOut">
              <a:rPr lang="nl-NL" smtClean="0"/>
              <a:t>19-11-2023</a:t>
            </a:fld>
            <a:endParaRPr lang="nl-NL"/>
          </a:p>
        </p:txBody>
      </p:sp>
      <p:sp>
        <p:nvSpPr>
          <p:cNvPr id="4" name="Tijdelijke aanduiding voor voettekst 3">
            <a:extLst>
              <a:ext uri="{FF2B5EF4-FFF2-40B4-BE49-F238E27FC236}">
                <a16:creationId xmlns:a16="http://schemas.microsoft.com/office/drawing/2014/main" id="{A636B99D-5F65-2242-8D89-C7D420872D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2C9FD6FA-EB16-954E-B3E3-07AEE876A5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E623DD-2DB5-5846-92AF-05294435683B}" type="slidenum">
              <a:rPr lang="nl-NL" smtClean="0"/>
              <a:t>‹nr.›</a:t>
            </a:fld>
            <a:endParaRPr lang="nl-NL"/>
          </a:p>
        </p:txBody>
      </p:sp>
    </p:spTree>
    <p:extLst>
      <p:ext uri="{BB962C8B-B14F-4D97-AF65-F5344CB8AC3E}">
        <p14:creationId xmlns:p14="http://schemas.microsoft.com/office/powerpoint/2010/main" val="814251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81A24-56B1-4722-ABDC-8854496C5A38}" type="datetimeFigureOut">
              <a:rPr lang="nl-NL" smtClean="0"/>
              <a:t>19-11-2023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3FCEC-582F-4CBC-9645-22A02F4F7F73}" type="slidenum">
              <a:rPr lang="nl-NL" smtClean="0"/>
              <a:t>‹nr.›</a:t>
            </a:fld>
            <a:endParaRPr lang="nl-NL"/>
          </a:p>
        </p:txBody>
      </p:sp>
    </p:spTree>
    <p:extLst>
      <p:ext uri="{BB962C8B-B14F-4D97-AF65-F5344CB8AC3E}">
        <p14:creationId xmlns:p14="http://schemas.microsoft.com/office/powerpoint/2010/main" val="165939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57F3FCEC-582F-4CBC-9645-22A02F4F7F73}" type="slidenum">
              <a:rPr lang="nl-NL" smtClean="0"/>
              <a:t>8</a:t>
            </a:fld>
            <a:endParaRPr lang="nl-NL"/>
          </a:p>
        </p:txBody>
      </p:sp>
    </p:spTree>
    <p:extLst>
      <p:ext uri="{BB962C8B-B14F-4D97-AF65-F5344CB8AC3E}">
        <p14:creationId xmlns:p14="http://schemas.microsoft.com/office/powerpoint/2010/main" val="4133584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a:t>
            </a:r>
            <a:br>
              <a:rPr lang="nl-NL" dirty="0"/>
            </a:br>
            <a:r>
              <a:rPr lang="nl-NL" dirty="0"/>
              <a:t>VAN DEZE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292277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eidingsslid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SCHEIDINGS-</a:t>
            </a:r>
            <a:br>
              <a:rPr lang="nl-NL" dirty="0"/>
            </a:br>
            <a:r>
              <a:rPr lang="nl-NL" dirty="0"/>
              <a:t>SLIDE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360436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eidings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SCHEIDINGS-</a:t>
            </a:r>
            <a:br>
              <a:rPr lang="nl-NL" dirty="0"/>
            </a:br>
            <a:r>
              <a:rPr lang="nl-NL" dirty="0"/>
              <a:t>SLIDE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Tree>
    <p:extLst>
      <p:ext uri="{BB962C8B-B14F-4D97-AF65-F5344CB8AC3E}">
        <p14:creationId xmlns:p14="http://schemas.microsoft.com/office/powerpoint/2010/main" val="239446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Inhoudsopgav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INHOUDSOPGAVE</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200" y="2024400"/>
            <a:ext cx="10515600" cy="4351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03A78D"/>
              </a:buClr>
              <a:buSzTx/>
              <a:buFont typeface="Arial" panose="020B0604020202020204" pitchFamily="34" charset="0"/>
              <a:buChar char="•"/>
              <a:tabLst/>
              <a:defRPr/>
            </a:lvl1pPr>
          </a:lstStyle>
          <a:p>
            <a:pPr lvl="0"/>
            <a:r>
              <a:rPr lang="nl-NL" dirty="0"/>
              <a:t>Klikken om een hoofdstuk toe te voegen</a:t>
            </a:r>
          </a:p>
          <a:p>
            <a:pPr lvl="0"/>
            <a:endParaRPr lang="nl-NL" dirty="0"/>
          </a:p>
          <a:p>
            <a:pPr lvl="0"/>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29790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p:nvPr>
        </p:nvSpPr>
        <p:spPr>
          <a:xfrm>
            <a:off x="838200" y="2024400"/>
            <a:ext cx="10515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834565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p:nvPr>
        </p:nvSpPr>
        <p:spPr>
          <a:xfrm>
            <a:off x="838200" y="2024400"/>
            <a:ext cx="10515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39192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E2BFD868-66F6-A64D-ADEC-BBE4EEE6B66F}"/>
              </a:ext>
            </a:extLst>
          </p:cNvPr>
          <p:cNvSpPr>
            <a:spLocks noGrp="1"/>
          </p:cNvSpPr>
          <p:nvPr>
            <p:ph sz="half" idx="2"/>
          </p:nvPr>
        </p:nvSpPr>
        <p:spPr>
          <a:xfrm>
            <a:off x="6172200" y="2024400"/>
            <a:ext cx="5181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05354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Content pagina 2-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E2BFD868-66F6-A64D-ADEC-BBE4EEE6B66F}"/>
              </a:ext>
            </a:extLst>
          </p:cNvPr>
          <p:cNvSpPr>
            <a:spLocks noGrp="1"/>
          </p:cNvSpPr>
          <p:nvPr>
            <p:ph sz="half" idx="2"/>
          </p:nvPr>
        </p:nvSpPr>
        <p:spPr>
          <a:xfrm>
            <a:off x="6172200" y="2024400"/>
            <a:ext cx="5181600" cy="4351338"/>
          </a:xfrm>
          <a:prstGeom prst="rect">
            <a:avLst/>
          </a:prstGeo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36716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59612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agina 3-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2301816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3"/>
          <a:stretch>
            <a:fillRect/>
          </a:stretch>
        </p:blipFill>
        <p:spPr>
          <a:xfrm>
            <a:off x="6796799"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7063200"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27585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_zond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2790" y="2002110"/>
            <a:ext cx="9144000" cy="2556671"/>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a:t>
            </a:r>
            <a:br>
              <a:rPr lang="nl-NL" dirty="0"/>
            </a:br>
            <a:r>
              <a:rPr lang="nl-NL" dirty="0"/>
              <a:t>VAN DEZE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Tree>
    <p:extLst>
      <p:ext uri="{BB962C8B-B14F-4D97-AF65-F5344CB8AC3E}">
        <p14:creationId xmlns:p14="http://schemas.microsoft.com/office/powerpoint/2010/main" val="2319926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agina 4_quote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5566104"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3"/>
          <a:stretch>
            <a:fillRect/>
          </a:stretch>
        </p:blipFill>
        <p:spPr>
          <a:xfrm>
            <a:off x="947738"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1214139"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3700158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agina 4-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838200"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2"/>
          <a:stretch>
            <a:fillRect/>
          </a:stretch>
        </p:blipFill>
        <p:spPr>
          <a:xfrm>
            <a:off x="6796799"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7063200"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1305503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agina 4-z.logo_quote link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p:nvPr>
        </p:nvSpPr>
        <p:spPr>
          <a:xfrm>
            <a:off x="5566295" y="2024400"/>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pic>
        <p:nvPicPr>
          <p:cNvPr id="5" name="Afbeelding 4" descr="Afbeelding met kabel, spiegel&#10;&#10;Automatisch gegenereerde beschrijving">
            <a:extLst>
              <a:ext uri="{FF2B5EF4-FFF2-40B4-BE49-F238E27FC236}">
                <a16:creationId xmlns:a16="http://schemas.microsoft.com/office/drawing/2014/main" id="{190A4FED-FE88-9F41-9131-05FACFEB2061}"/>
              </a:ext>
            </a:extLst>
          </p:cNvPr>
          <p:cNvPicPr>
            <a:picLocks noChangeAspect="1"/>
          </p:cNvPicPr>
          <p:nvPr userDrawn="1"/>
        </p:nvPicPr>
        <p:blipFill>
          <a:blip r:embed="rId2"/>
          <a:stretch>
            <a:fillRect/>
          </a:stretch>
        </p:blipFill>
        <p:spPr>
          <a:xfrm>
            <a:off x="947738" y="1856674"/>
            <a:ext cx="4351965" cy="4263314"/>
          </a:xfrm>
          <a:prstGeom prst="rect">
            <a:avLst/>
          </a:prstGeom>
        </p:spPr>
      </p:pic>
      <p:sp>
        <p:nvSpPr>
          <p:cNvPr id="9" name="Tijdelijke aanduiding voor inhoud 2">
            <a:extLst>
              <a:ext uri="{FF2B5EF4-FFF2-40B4-BE49-F238E27FC236}">
                <a16:creationId xmlns:a16="http://schemas.microsoft.com/office/drawing/2014/main" id="{42AB3FC0-BF31-0C45-AEF9-36F0C98C6836}"/>
              </a:ext>
            </a:extLst>
          </p:cNvPr>
          <p:cNvSpPr>
            <a:spLocks noGrp="1"/>
          </p:cNvSpPr>
          <p:nvPr>
            <p:ph sz="half" idx="10" hasCustomPrompt="1"/>
          </p:nvPr>
        </p:nvSpPr>
        <p:spPr>
          <a:xfrm>
            <a:off x="1214139" y="2005099"/>
            <a:ext cx="3852000" cy="3762101"/>
          </a:xfrm>
          <a:prstGeom prst="rect">
            <a:avLst/>
          </a:prstGeom>
        </p:spPr>
        <p:txBody>
          <a:bodyPr anchor="ctr">
            <a:normAutofit/>
          </a:bodyPr>
          <a:lstStyle>
            <a:lvl1pPr marL="0" indent="0" algn="ctr">
              <a:buNone/>
              <a:defRPr sz="4000" b="1">
                <a:solidFill>
                  <a:srgbClr val="03A78D"/>
                </a:solidFill>
                <a:latin typeface="Cardenio Modern" panose="03000500000000000000" pitchFamily="66" charset="77"/>
                <a:cs typeface="Arial" panose="020B0604020202020204" pitchFamily="34" charset="0"/>
              </a:defRPr>
            </a:lvl1pPr>
            <a:lvl2pPr marL="457200" indent="0">
              <a:buNone/>
              <a:defRPr b="1">
                <a:solidFill>
                  <a:srgbClr val="03A78D"/>
                </a:solidFill>
                <a:latin typeface="Cardenio Modern" panose="03000500000000000000" pitchFamily="66" charset="77"/>
                <a:cs typeface="Arial" panose="020B0604020202020204" pitchFamily="34" charset="0"/>
              </a:defRPr>
            </a:lvl2pPr>
            <a:lvl3pPr marL="914400" indent="0">
              <a:buNone/>
              <a:defRPr b="1">
                <a:solidFill>
                  <a:srgbClr val="03A78D"/>
                </a:solidFill>
                <a:latin typeface="Cardenio Modern" panose="03000500000000000000" pitchFamily="66" charset="77"/>
                <a:cs typeface="Arial" panose="020B0604020202020204" pitchFamily="34" charset="0"/>
              </a:defRPr>
            </a:lvl3pPr>
            <a:lvl4pPr marL="1371600" indent="0">
              <a:buNone/>
              <a:defRPr b="1">
                <a:solidFill>
                  <a:srgbClr val="03A78D"/>
                </a:solidFill>
                <a:latin typeface="Cardenio Modern" panose="03000500000000000000" pitchFamily="66" charset="77"/>
                <a:cs typeface="Arial" panose="020B0604020202020204" pitchFamily="34" charset="0"/>
              </a:defRPr>
            </a:lvl4pPr>
            <a:lvl5pPr marL="1828800" indent="0">
              <a:buNone/>
              <a:defRPr b="1">
                <a:solidFill>
                  <a:srgbClr val="03A78D"/>
                </a:solidFill>
                <a:latin typeface="Cardenio Modern" panose="03000500000000000000" pitchFamily="66" charset="77"/>
                <a:cs typeface="Arial" panose="020B0604020202020204" pitchFamily="34" charset="0"/>
              </a:defRPr>
            </a:lvl5pPr>
          </a:lstStyle>
          <a:p>
            <a:pPr lvl="0"/>
            <a:r>
              <a:rPr lang="nl-NL" dirty="0"/>
              <a:t>Klik hier</a:t>
            </a:r>
            <a:br>
              <a:rPr lang="nl-NL" dirty="0"/>
            </a:br>
            <a:r>
              <a:rPr lang="nl-NL" dirty="0"/>
              <a:t>om de tekst van de quote aan te passen…</a:t>
            </a:r>
          </a:p>
        </p:txBody>
      </p:sp>
    </p:spTree>
    <p:extLst>
      <p:ext uri="{BB962C8B-B14F-4D97-AF65-F5344CB8AC3E}">
        <p14:creationId xmlns:p14="http://schemas.microsoft.com/office/powerpoint/2010/main" val="957999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199" y="2024400"/>
            <a:ext cx="7213375" cy="4351338"/>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03A78D"/>
              </a:buClr>
              <a:buSzTx/>
              <a:buFontTx/>
              <a:buNone/>
              <a:tabLst/>
              <a:defRPr/>
            </a:lvl1pPr>
          </a:lstStyle>
          <a:p>
            <a:pPr lvl="0"/>
            <a:r>
              <a:rPr lang="nl-NL" dirty="0"/>
              <a:t>Klikken om een tekst toe te voegen</a:t>
            </a:r>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15" name="Tijdelijke aanduiding voor afbeelding 14">
            <a:extLst>
              <a:ext uri="{FF2B5EF4-FFF2-40B4-BE49-F238E27FC236}">
                <a16:creationId xmlns:a16="http://schemas.microsoft.com/office/drawing/2014/main" id="{6080A32B-699B-654D-86D4-99260E819482}"/>
              </a:ext>
            </a:extLst>
          </p:cNvPr>
          <p:cNvSpPr>
            <a:spLocks noGrp="1"/>
          </p:cNvSpPr>
          <p:nvPr>
            <p:ph type="pic" sz="quarter" idx="11"/>
          </p:nvPr>
        </p:nvSpPr>
        <p:spPr>
          <a:xfrm>
            <a:off x="8533472" y="2097087"/>
            <a:ext cx="2952525" cy="2952525"/>
          </a:xfrm>
          <a:prstGeom prst="rect">
            <a:avLst/>
          </a:prstGeom>
        </p:spPr>
        <p:txBody>
          <a:bodyPr/>
          <a:lstStyle/>
          <a:p>
            <a:r>
              <a:rPr lang="nl-NL"/>
              <a:t>Klik op het pictogram als u een afbeelding wilt toevoegen</a:t>
            </a:r>
          </a:p>
        </p:txBody>
      </p:sp>
    </p:spTree>
    <p:extLst>
      <p:ext uri="{BB962C8B-B14F-4D97-AF65-F5344CB8AC3E}">
        <p14:creationId xmlns:p14="http://schemas.microsoft.com/office/powerpoint/2010/main" val="3664978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agina 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399C86-2BA2-7E46-A6CC-C7ACCB411E0E}"/>
              </a:ext>
            </a:extLst>
          </p:cNvPr>
          <p:cNvSpPr>
            <a:spLocks noGrp="1"/>
          </p:cNvSpPr>
          <p:nvPr>
            <p:ph type="title" hasCustomPrompt="1"/>
          </p:nvPr>
        </p:nvSpPr>
        <p:spPr>
          <a:xfrm>
            <a:off x="838200" y="720792"/>
            <a:ext cx="10515600" cy="724204"/>
          </a:xfrm>
        </p:spPr>
        <p:txBody>
          <a:bodyPr anchor="t"/>
          <a:lstStyle>
            <a:lvl1pPr>
              <a:defRPr b="1">
                <a:solidFill>
                  <a:srgbClr val="03A78D"/>
                </a:solidFill>
              </a:defRPr>
            </a:lvl1pPr>
          </a:lstStyle>
          <a:p>
            <a:r>
              <a:rPr lang="nl-NL" dirty="0"/>
              <a:t>TITEL VAN DEZE PAGINA</a:t>
            </a:r>
          </a:p>
        </p:txBody>
      </p:sp>
      <p:sp>
        <p:nvSpPr>
          <p:cNvPr id="3" name="Tijdelijke aanduiding voor inhoud 2">
            <a:extLst>
              <a:ext uri="{FF2B5EF4-FFF2-40B4-BE49-F238E27FC236}">
                <a16:creationId xmlns:a16="http://schemas.microsoft.com/office/drawing/2014/main" id="{CB50AF2D-CA51-8849-8EA6-172A9FB9F772}"/>
              </a:ext>
            </a:extLst>
          </p:cNvPr>
          <p:cNvSpPr>
            <a:spLocks noGrp="1"/>
          </p:cNvSpPr>
          <p:nvPr>
            <p:ph idx="1" hasCustomPrompt="1"/>
          </p:nvPr>
        </p:nvSpPr>
        <p:spPr>
          <a:xfrm>
            <a:off x="838200" y="2024400"/>
            <a:ext cx="7528965" cy="4351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03A78D"/>
              </a:buClr>
              <a:buSzTx/>
              <a:buFont typeface="Arial" panose="020B0604020202020204" pitchFamily="34" charset="0"/>
              <a:buChar char="•"/>
              <a:tabLst/>
              <a:defRPr/>
            </a:lvl1pPr>
          </a:lstStyle>
          <a:p>
            <a:pPr lvl="0"/>
            <a:r>
              <a:rPr lang="nl-NL" dirty="0"/>
              <a:t>Klikken om een hoofdstuk toe te voegen</a:t>
            </a:r>
          </a:p>
          <a:p>
            <a:pPr lvl="0"/>
            <a:endParaRPr lang="nl-NL" dirty="0"/>
          </a:p>
          <a:p>
            <a:pPr lvl="0"/>
            <a:endParaRPr lang="nl-NL" dirty="0"/>
          </a:p>
        </p:txBody>
      </p:sp>
      <p:pic>
        <p:nvPicPr>
          <p:cNvPr id="10" name="Afbeelding 9" descr="Afbeelding met tekening&#10;&#10;Automatisch gegenereerde beschrijving">
            <a:extLst>
              <a:ext uri="{FF2B5EF4-FFF2-40B4-BE49-F238E27FC236}">
                <a16:creationId xmlns:a16="http://schemas.microsoft.com/office/drawing/2014/main" id="{78AAD460-4DBB-9240-A2F2-B6B0329BE4E1}"/>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7" name="Tijdelijke aanduiding voor afbeelding 6">
            <a:extLst>
              <a:ext uri="{FF2B5EF4-FFF2-40B4-BE49-F238E27FC236}">
                <a16:creationId xmlns:a16="http://schemas.microsoft.com/office/drawing/2014/main" id="{7A2361DE-0582-854E-A23F-68DE3F4F1FEF}"/>
              </a:ext>
            </a:extLst>
          </p:cNvPr>
          <p:cNvSpPr>
            <a:spLocks noGrp="1"/>
          </p:cNvSpPr>
          <p:nvPr>
            <p:ph type="pic" sz="quarter" idx="10"/>
          </p:nvPr>
        </p:nvSpPr>
        <p:spPr>
          <a:xfrm>
            <a:off x="10153651" y="2097088"/>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0" name="Tijdelijke aanduiding voor afbeelding 6">
            <a:extLst>
              <a:ext uri="{FF2B5EF4-FFF2-40B4-BE49-F238E27FC236}">
                <a16:creationId xmlns:a16="http://schemas.microsoft.com/office/drawing/2014/main" id="{C266A8C7-13DC-4848-B9DA-7A2A842A1686}"/>
              </a:ext>
            </a:extLst>
          </p:cNvPr>
          <p:cNvSpPr>
            <a:spLocks noGrp="1"/>
          </p:cNvSpPr>
          <p:nvPr>
            <p:ph type="pic" sz="quarter" idx="11"/>
          </p:nvPr>
        </p:nvSpPr>
        <p:spPr>
          <a:xfrm>
            <a:off x="8668612" y="2097088"/>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1" name="Tijdelijke aanduiding voor afbeelding 6">
            <a:extLst>
              <a:ext uri="{FF2B5EF4-FFF2-40B4-BE49-F238E27FC236}">
                <a16:creationId xmlns:a16="http://schemas.microsoft.com/office/drawing/2014/main" id="{0D582A28-9316-4E4A-9D19-84226F06D447}"/>
              </a:ext>
            </a:extLst>
          </p:cNvPr>
          <p:cNvSpPr>
            <a:spLocks noGrp="1"/>
          </p:cNvSpPr>
          <p:nvPr>
            <p:ph type="pic" sz="quarter" idx="12"/>
          </p:nvPr>
        </p:nvSpPr>
        <p:spPr>
          <a:xfrm>
            <a:off x="10153651" y="3568377"/>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2" name="Tijdelijke aanduiding voor afbeelding 6">
            <a:extLst>
              <a:ext uri="{FF2B5EF4-FFF2-40B4-BE49-F238E27FC236}">
                <a16:creationId xmlns:a16="http://schemas.microsoft.com/office/drawing/2014/main" id="{994BC7C1-B4BF-D043-8893-BD696EC47D54}"/>
              </a:ext>
            </a:extLst>
          </p:cNvPr>
          <p:cNvSpPr>
            <a:spLocks noGrp="1"/>
          </p:cNvSpPr>
          <p:nvPr>
            <p:ph type="pic" sz="quarter" idx="13"/>
          </p:nvPr>
        </p:nvSpPr>
        <p:spPr>
          <a:xfrm>
            <a:off x="8668612" y="3568377"/>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3" name="Tijdelijke aanduiding voor afbeelding 6">
            <a:extLst>
              <a:ext uri="{FF2B5EF4-FFF2-40B4-BE49-F238E27FC236}">
                <a16:creationId xmlns:a16="http://schemas.microsoft.com/office/drawing/2014/main" id="{3573C7DC-377C-9D47-BF0B-24AAAA78E396}"/>
              </a:ext>
            </a:extLst>
          </p:cNvPr>
          <p:cNvSpPr>
            <a:spLocks noGrp="1"/>
          </p:cNvSpPr>
          <p:nvPr>
            <p:ph type="pic" sz="quarter" idx="14"/>
          </p:nvPr>
        </p:nvSpPr>
        <p:spPr>
          <a:xfrm>
            <a:off x="10153651" y="5046544"/>
            <a:ext cx="1331912" cy="1331912"/>
          </a:xfrm>
          <a:prstGeom prst="rect">
            <a:avLst/>
          </a:prstGeom>
        </p:spPr>
        <p:txBody>
          <a:bodyPr/>
          <a:lstStyle>
            <a:lvl1pPr>
              <a:defRPr sz="1000"/>
            </a:lvl1pPr>
          </a:lstStyle>
          <a:p>
            <a:r>
              <a:rPr lang="nl-NL"/>
              <a:t>Klik op het pictogram als u een afbeelding wilt toevoegen</a:t>
            </a:r>
            <a:endParaRPr lang="nl-NL" dirty="0"/>
          </a:p>
        </p:txBody>
      </p:sp>
      <p:sp>
        <p:nvSpPr>
          <p:cNvPr id="24" name="Tijdelijke aanduiding voor afbeelding 6">
            <a:extLst>
              <a:ext uri="{FF2B5EF4-FFF2-40B4-BE49-F238E27FC236}">
                <a16:creationId xmlns:a16="http://schemas.microsoft.com/office/drawing/2014/main" id="{A0FF0CC3-338B-8C4B-B8FF-CBA2E4E97DDF}"/>
              </a:ext>
            </a:extLst>
          </p:cNvPr>
          <p:cNvSpPr>
            <a:spLocks noGrp="1"/>
          </p:cNvSpPr>
          <p:nvPr>
            <p:ph type="pic" sz="quarter" idx="15"/>
          </p:nvPr>
        </p:nvSpPr>
        <p:spPr>
          <a:xfrm>
            <a:off x="8668612" y="5046544"/>
            <a:ext cx="1331912" cy="1331912"/>
          </a:xfrm>
          <a:prstGeom prst="rect">
            <a:avLst/>
          </a:prstGeom>
        </p:spPr>
        <p:txBody>
          <a:bodyPr/>
          <a:lstStyle>
            <a:lvl1pPr>
              <a:defRPr sz="1000"/>
            </a:lvl1pPr>
          </a:lstStyle>
          <a:p>
            <a:r>
              <a:rPr lang="nl-NL"/>
              <a:t>Klik op het pictogram als u een afbeelding wilt toevoegen</a:t>
            </a:r>
            <a:endParaRPr lang="nl-NL" dirty="0"/>
          </a:p>
        </p:txBody>
      </p:sp>
    </p:spTree>
    <p:extLst>
      <p:ext uri="{BB962C8B-B14F-4D97-AF65-F5344CB8AC3E}">
        <p14:creationId xmlns:p14="http://schemas.microsoft.com/office/powerpoint/2010/main" val="1691704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sual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VISUAL</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Tree>
    <p:extLst>
      <p:ext uri="{BB962C8B-B14F-4D97-AF65-F5344CB8AC3E}">
        <p14:creationId xmlns:p14="http://schemas.microsoft.com/office/powerpoint/2010/main" val="1843878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sual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VISUAL</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spTree>
    <p:extLst>
      <p:ext uri="{BB962C8B-B14F-4D97-AF65-F5344CB8AC3E}">
        <p14:creationId xmlns:p14="http://schemas.microsoft.com/office/powerpoint/2010/main" val="54498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pagina 1-z.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2F37A1-D67D-874E-8C4D-AF59E1758F07}"/>
              </a:ext>
            </a:extLst>
          </p:cNvPr>
          <p:cNvSpPr>
            <a:spLocks noGrp="1"/>
          </p:cNvSpPr>
          <p:nvPr>
            <p:ph type="title" hasCustomPrompt="1"/>
          </p:nvPr>
        </p:nvSpPr>
        <p:spPr>
          <a:xfrm>
            <a:off x="838200" y="722935"/>
            <a:ext cx="10515600" cy="923303"/>
          </a:xfrm>
        </p:spPr>
        <p:txBody>
          <a:bodyPr anchor="t"/>
          <a:lstStyle>
            <a:lvl1pPr>
              <a:defRPr b="1">
                <a:solidFill>
                  <a:srgbClr val="03A78D"/>
                </a:solidFill>
              </a:defRPr>
            </a:lvl1pPr>
          </a:lstStyle>
          <a:p>
            <a:r>
              <a:rPr lang="nl-NL" dirty="0"/>
              <a:t>TITEL VAN VIDEO</a:t>
            </a:r>
          </a:p>
        </p:txBody>
      </p:sp>
      <p:sp>
        <p:nvSpPr>
          <p:cNvPr id="3" name="Tijdelijke aanduiding voor inhoud 2">
            <a:extLst>
              <a:ext uri="{FF2B5EF4-FFF2-40B4-BE49-F238E27FC236}">
                <a16:creationId xmlns:a16="http://schemas.microsoft.com/office/drawing/2014/main" id="{CACEE2BD-EBDE-164C-8E02-CC9975A9C508}"/>
              </a:ext>
            </a:extLst>
          </p:cNvPr>
          <p:cNvSpPr>
            <a:spLocks noGrp="1"/>
          </p:cNvSpPr>
          <p:nvPr>
            <p:ph sz="half" idx="1" hasCustomPrompt="1"/>
          </p:nvPr>
        </p:nvSpPr>
        <p:spPr>
          <a:xfrm>
            <a:off x="852600" y="6184350"/>
            <a:ext cx="5181600" cy="308400"/>
          </a:xfrm>
          <a:prstGeom prst="rect">
            <a:avLst/>
          </a:prstGeom>
        </p:spPr>
        <p:txBody>
          <a:bodyPr/>
          <a:lstStyle>
            <a:lvl1pPr marL="0" indent="0">
              <a:buNone/>
              <a:defRPr sz="1400">
                <a:solidFill>
                  <a:schemeClr val="bg1">
                    <a:lumMod val="65000"/>
                  </a:schemeClr>
                </a:solidFill>
                <a:latin typeface="Arial" panose="020B0604020202020204" pitchFamily="34" charset="0"/>
                <a:cs typeface="Arial" panose="020B0604020202020204" pitchFamily="34" charset="0"/>
              </a:defRPr>
            </a:lvl1pPr>
            <a:lvl2pPr marL="457200" indent="0">
              <a:buNone/>
              <a:defRPr sz="1400">
                <a:solidFill>
                  <a:schemeClr val="bg1">
                    <a:lumMod val="65000"/>
                  </a:schemeClr>
                </a:solidFill>
                <a:latin typeface="Arial" panose="020B0604020202020204" pitchFamily="34" charset="0"/>
                <a:cs typeface="Arial" panose="020B0604020202020204" pitchFamily="34" charset="0"/>
              </a:defRPr>
            </a:lvl2pPr>
            <a:lvl3pPr marL="914400" indent="0">
              <a:buNone/>
              <a:defRPr sz="1400">
                <a:solidFill>
                  <a:schemeClr val="bg1">
                    <a:lumMod val="65000"/>
                  </a:schemeClr>
                </a:solidFill>
                <a:latin typeface="Arial" panose="020B0604020202020204" pitchFamily="34" charset="0"/>
                <a:cs typeface="Arial" panose="020B0604020202020204" pitchFamily="34" charset="0"/>
              </a:defRPr>
            </a:lvl3pPr>
            <a:lvl4pPr marL="1371600" indent="0">
              <a:buNone/>
              <a:defRPr sz="1400">
                <a:solidFill>
                  <a:schemeClr val="bg1">
                    <a:lumMod val="65000"/>
                  </a:schemeClr>
                </a:solidFill>
                <a:latin typeface="Arial" panose="020B0604020202020204" pitchFamily="34" charset="0"/>
                <a:cs typeface="Arial" panose="020B0604020202020204" pitchFamily="34" charset="0"/>
              </a:defRPr>
            </a:lvl4pPr>
            <a:lvl5pPr marL="1828800" indent="0">
              <a:buNone/>
              <a:defRPr sz="1400">
                <a:solidFill>
                  <a:schemeClr val="bg1">
                    <a:lumMod val="65000"/>
                  </a:schemeClr>
                </a:solidFill>
                <a:latin typeface="Arial" panose="020B0604020202020204" pitchFamily="34" charset="0"/>
                <a:cs typeface="Arial" panose="020B0604020202020204" pitchFamily="34" charset="0"/>
              </a:defRPr>
            </a:lvl5pPr>
          </a:lstStyle>
          <a:p>
            <a:pPr lvl="0"/>
            <a:r>
              <a:rPr lang="nl-NL" dirty="0"/>
              <a:t>Plaats hier het bijschrift</a:t>
            </a:r>
          </a:p>
        </p:txBody>
      </p:sp>
    </p:spTree>
    <p:extLst>
      <p:ext uri="{BB962C8B-B14F-4D97-AF65-F5344CB8AC3E}">
        <p14:creationId xmlns:p14="http://schemas.microsoft.com/office/powerpoint/2010/main" val="217351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chterblad">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Tree>
    <p:extLst>
      <p:ext uri="{BB962C8B-B14F-4D97-AF65-F5344CB8AC3E}">
        <p14:creationId xmlns:p14="http://schemas.microsoft.com/office/powerpoint/2010/main" val="3389448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nkJeWel">
    <p:spTree>
      <p:nvGrpSpPr>
        <p:cNvPr id="1" name=""/>
        <p:cNvGrpSpPr/>
        <p:nvPr/>
      </p:nvGrpSpPr>
      <p:grpSpPr>
        <a:xfrm>
          <a:off x="0" y="0"/>
          <a:ext cx="0" cy="0"/>
          <a:chOff x="0" y="0"/>
          <a:chExt cx="0" cy="0"/>
        </a:xfrm>
      </p:grpSpPr>
      <p:pic>
        <p:nvPicPr>
          <p:cNvPr id="3" name="Afbeelding 2" descr="Afbeelding met groen, vrouw, geparkeerd, teken&#10;&#10;Automatisch gegenereerde beschrijving">
            <a:extLst>
              <a:ext uri="{FF2B5EF4-FFF2-40B4-BE49-F238E27FC236}">
                <a16:creationId xmlns:a16="http://schemas.microsoft.com/office/drawing/2014/main" id="{9B4A1A0C-779F-1B46-AE73-3C4D0CEF7D85}"/>
              </a:ext>
            </a:extLst>
          </p:cNvPr>
          <p:cNvPicPr>
            <a:picLocks noChangeAspect="1"/>
          </p:cNvPicPr>
          <p:nvPr userDrawn="1"/>
        </p:nvPicPr>
        <p:blipFill>
          <a:blip r:embed="rId2"/>
          <a:stretch>
            <a:fillRect/>
          </a:stretch>
        </p:blipFill>
        <p:spPr>
          <a:xfrm>
            <a:off x="6350" y="0"/>
            <a:ext cx="12179300" cy="6858000"/>
          </a:xfrm>
          <a:prstGeom prst="rect">
            <a:avLst/>
          </a:prstGeom>
        </p:spPr>
      </p:pic>
    </p:spTree>
    <p:extLst>
      <p:ext uri="{BB962C8B-B14F-4D97-AF65-F5344CB8AC3E}">
        <p14:creationId xmlns:p14="http://schemas.microsoft.com/office/powerpoint/2010/main" val="70685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2">
    <p:spTree>
      <p:nvGrpSpPr>
        <p:cNvPr id="1" name=""/>
        <p:cNvGrpSpPr/>
        <p:nvPr/>
      </p:nvGrpSpPr>
      <p:grpSpPr>
        <a:xfrm>
          <a:off x="0" y="0"/>
          <a:ext cx="0" cy="0"/>
          <a:chOff x="0" y="0"/>
          <a:chExt cx="0" cy="0"/>
        </a:xfrm>
      </p:grpSpPr>
      <p:pic>
        <p:nvPicPr>
          <p:cNvPr id="4" name="Afbeelding 3" descr="Afbeelding met kamer, tekening&#10;&#10;Automatisch gegenereerde beschrijving">
            <a:extLst>
              <a:ext uri="{FF2B5EF4-FFF2-40B4-BE49-F238E27FC236}">
                <a16:creationId xmlns:a16="http://schemas.microsoft.com/office/drawing/2014/main" id="{3AFC20ED-5008-1D47-BF9B-25F4CB971118}"/>
              </a:ext>
            </a:extLst>
          </p:cNvPr>
          <p:cNvPicPr>
            <a:picLocks noChangeAspect="1"/>
          </p:cNvPicPr>
          <p:nvPr userDrawn="1"/>
        </p:nvPicPr>
        <p:blipFill>
          <a:blip r:embed="rId2"/>
          <a:stretch>
            <a:fillRect/>
          </a:stretch>
        </p:blipFill>
        <p:spPr>
          <a:xfrm>
            <a:off x="0" y="-1"/>
            <a:ext cx="7339476" cy="6699405"/>
          </a:xfrm>
          <a:prstGeom prst="rect">
            <a:avLst/>
          </a:prstGeom>
        </p:spPr>
      </p:pic>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33488" y="757413"/>
            <a:ext cx="5945918" cy="3398644"/>
          </a:xfrm>
        </p:spPr>
        <p:txBody>
          <a:bodyPr anchor="t"/>
          <a:lstStyle>
            <a:lvl1pPr algn="l">
              <a:lnSpc>
                <a:spcPts val="6000"/>
              </a:lnSpc>
              <a:spcBef>
                <a:spcPts val="70"/>
              </a:spcBef>
              <a:spcAft>
                <a:spcPts val="70"/>
              </a:spcAft>
              <a:defRPr sz="6000" b="1">
                <a:solidFill>
                  <a:schemeClr val="bg1"/>
                </a:solidFill>
                <a:latin typeface="Arial" panose="020B0604020202020204" pitchFamily="34" charset="0"/>
                <a:cs typeface="Arial" panose="020B0604020202020204" pitchFamily="34" charset="0"/>
              </a:defRPr>
            </a:lvl1pPr>
          </a:lstStyle>
          <a:p>
            <a:r>
              <a:rPr lang="nl-NL" dirty="0"/>
              <a:t>WELKOM,</a:t>
            </a:r>
            <a:br>
              <a:rPr lang="nl-NL" dirty="0"/>
            </a:br>
            <a:r>
              <a:rPr lang="nl-NL" dirty="0"/>
              <a:t>LEUK DAT</a:t>
            </a:r>
            <a:br>
              <a:rPr lang="nl-NL" dirty="0"/>
            </a:br>
            <a:r>
              <a:rPr lang="nl-NL" dirty="0"/>
              <a:t>JE ER BENT</a:t>
            </a:r>
          </a:p>
        </p:txBody>
      </p:sp>
      <p:pic>
        <p:nvPicPr>
          <p:cNvPr id="12" name="Afbeelding 11" descr="Afbeelding met klok&#10;&#10;Automatisch gegenereerde beschrijving">
            <a:extLst>
              <a:ext uri="{FF2B5EF4-FFF2-40B4-BE49-F238E27FC236}">
                <a16:creationId xmlns:a16="http://schemas.microsoft.com/office/drawing/2014/main" id="{1322AEB8-983D-314E-8426-1039499D7012}"/>
              </a:ext>
            </a:extLst>
          </p:cNvPr>
          <p:cNvPicPr>
            <a:picLocks noChangeAspect="1"/>
          </p:cNvPicPr>
          <p:nvPr userDrawn="1"/>
        </p:nvPicPr>
        <p:blipFill>
          <a:blip r:embed="rId3"/>
          <a:stretch>
            <a:fillRect/>
          </a:stretch>
        </p:blipFill>
        <p:spPr>
          <a:xfrm>
            <a:off x="7161970" y="4911484"/>
            <a:ext cx="4427723" cy="1266637"/>
          </a:xfrm>
          <a:prstGeom prst="rect">
            <a:avLst/>
          </a:prstGeom>
        </p:spPr>
      </p:pic>
    </p:spTree>
    <p:extLst>
      <p:ext uri="{BB962C8B-B14F-4D97-AF65-F5344CB8AC3E}">
        <p14:creationId xmlns:p14="http://schemas.microsoft.com/office/powerpoint/2010/main" val="372837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sub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A5B2F-F909-2043-9C45-66DBE455A1B6}"/>
              </a:ext>
            </a:extLst>
          </p:cNvPr>
          <p:cNvSpPr>
            <a:spLocks noGrp="1"/>
          </p:cNvSpPr>
          <p:nvPr>
            <p:ph type="ctrTitle" hasCustomPrompt="1"/>
          </p:nvPr>
        </p:nvSpPr>
        <p:spPr>
          <a:xfrm>
            <a:off x="849990" y="2002111"/>
            <a:ext cx="6962573" cy="1563690"/>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 VAN DE</a:t>
            </a:r>
            <a:br>
              <a:rPr lang="nl-NL" dirty="0"/>
            </a:br>
            <a:r>
              <a:rPr lang="nl-NL" dirty="0"/>
              <a:t>PRESENTATIE</a:t>
            </a:r>
          </a:p>
        </p:txBody>
      </p:sp>
      <p:pic>
        <p:nvPicPr>
          <p:cNvPr id="10" name="Afbeelding 9" descr="Afbeelding met kamer, tekening&#10;&#10;Automatisch gegenereerde beschrijving">
            <a:extLst>
              <a:ext uri="{FF2B5EF4-FFF2-40B4-BE49-F238E27FC236}">
                <a16:creationId xmlns:a16="http://schemas.microsoft.com/office/drawing/2014/main" id="{6C49E6BD-7814-154B-B54A-3B73E13C72F9}"/>
              </a:ext>
            </a:extLst>
          </p:cNvPr>
          <p:cNvPicPr>
            <a:picLocks noChangeAspect="1"/>
          </p:cNvPicPr>
          <p:nvPr userDrawn="1"/>
        </p:nvPicPr>
        <p:blipFill>
          <a:blip r:embed="rId2"/>
          <a:stretch>
            <a:fillRect/>
          </a:stretch>
        </p:blipFill>
        <p:spPr>
          <a:xfrm>
            <a:off x="7043738" y="-7145"/>
            <a:ext cx="5148262" cy="4699286"/>
          </a:xfrm>
          <a:prstGeom prst="rect">
            <a:avLst/>
          </a:prstGeom>
        </p:spPr>
      </p:pic>
      <p:sp>
        <p:nvSpPr>
          <p:cNvPr id="11" name="Tijdelijke aanduiding voor tekst 2">
            <a:extLst>
              <a:ext uri="{FF2B5EF4-FFF2-40B4-BE49-F238E27FC236}">
                <a16:creationId xmlns:a16="http://schemas.microsoft.com/office/drawing/2014/main" id="{D3E29734-3030-D942-92BF-CB24B0AC9A19}"/>
              </a:ext>
            </a:extLst>
          </p:cNvPr>
          <p:cNvSpPr>
            <a:spLocks noGrp="1"/>
          </p:cNvSpPr>
          <p:nvPr>
            <p:ph type="body" idx="1" hasCustomPrompt="1"/>
          </p:nvPr>
        </p:nvSpPr>
        <p:spPr>
          <a:xfrm>
            <a:off x="849989" y="3616976"/>
            <a:ext cx="6962573" cy="1204766"/>
          </a:xfrm>
          <a:prstGeom prst="rect">
            <a:avLst/>
          </a:prstGeo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SUBTITEL VAN</a:t>
            </a:r>
            <a:br>
              <a:rPr lang="nl-NL" dirty="0"/>
            </a:br>
            <a:r>
              <a:rPr lang="nl-NL" dirty="0"/>
              <a:t>DEZE PRESENTATIE</a:t>
            </a:r>
          </a:p>
        </p:txBody>
      </p:sp>
      <p:pic>
        <p:nvPicPr>
          <p:cNvPr id="6" name="Afbeelding 5" descr="Afbeelding met klok&#10;&#10;Automatisch gegenereerde beschrijving">
            <a:extLst>
              <a:ext uri="{FF2B5EF4-FFF2-40B4-BE49-F238E27FC236}">
                <a16:creationId xmlns:a16="http://schemas.microsoft.com/office/drawing/2014/main" id="{55FAF3C3-0EE2-7844-B257-5F53C2A9471D}"/>
              </a:ext>
            </a:extLst>
          </p:cNvPr>
          <p:cNvPicPr>
            <a:picLocks noChangeAspect="1"/>
          </p:cNvPicPr>
          <p:nvPr userDrawn="1"/>
        </p:nvPicPr>
        <p:blipFill>
          <a:blip r:embed="rId3"/>
          <a:stretch>
            <a:fillRect/>
          </a:stretch>
        </p:blipFill>
        <p:spPr>
          <a:xfrm>
            <a:off x="957990" y="4757736"/>
            <a:ext cx="4427723" cy="1266637"/>
          </a:xfrm>
          <a:prstGeom prst="rect">
            <a:avLst/>
          </a:prstGeom>
        </p:spPr>
      </p:pic>
    </p:spTree>
    <p:extLst>
      <p:ext uri="{BB962C8B-B14F-4D97-AF65-F5344CB8AC3E}">
        <p14:creationId xmlns:p14="http://schemas.microsoft.com/office/powerpoint/2010/main" val="103866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kom">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C7E9F4B5-911D-3144-94A3-DCB2936B7E2B}"/>
              </a:ext>
            </a:extLst>
          </p:cNvPr>
          <p:cNvPicPr>
            <a:picLocks noChangeAspect="1"/>
          </p:cNvPicPr>
          <p:nvPr userDrawn="1"/>
        </p:nvPicPr>
        <p:blipFill>
          <a:blip r:embed="rId2"/>
          <a:stretch>
            <a:fillRect/>
          </a:stretch>
        </p:blipFill>
        <p:spPr>
          <a:xfrm>
            <a:off x="0" y="0"/>
            <a:ext cx="12179300" cy="5930900"/>
          </a:xfrm>
          <a:prstGeom prst="rect">
            <a:avLst/>
          </a:prstGeom>
        </p:spPr>
      </p:pic>
    </p:spTree>
    <p:extLst>
      <p:ext uri="{BB962C8B-B14F-4D97-AF65-F5344CB8AC3E}">
        <p14:creationId xmlns:p14="http://schemas.microsoft.com/office/powerpoint/2010/main" val="168913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pay off">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Tree>
    <p:extLst>
      <p:ext uri="{BB962C8B-B14F-4D97-AF65-F5344CB8AC3E}">
        <p14:creationId xmlns:p14="http://schemas.microsoft.com/office/powerpoint/2010/main" val="269420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zonder pay off">
    <p:spTree>
      <p:nvGrpSpPr>
        <p:cNvPr id="1" name=""/>
        <p:cNvGrpSpPr/>
        <p:nvPr/>
      </p:nvGrpSpPr>
      <p:grpSpPr>
        <a:xfrm>
          <a:off x="0" y="0"/>
          <a:ext cx="0" cy="0"/>
          <a:chOff x="0" y="0"/>
          <a:chExt cx="0" cy="0"/>
        </a:xfrm>
      </p:grpSpPr>
      <p:pic>
        <p:nvPicPr>
          <p:cNvPr id="5" name="Afbeelding 4" descr="Afbeelding met tekening&#10;&#10;Automatisch gegenereerde beschrijving">
            <a:extLst>
              <a:ext uri="{FF2B5EF4-FFF2-40B4-BE49-F238E27FC236}">
                <a16:creationId xmlns:a16="http://schemas.microsoft.com/office/drawing/2014/main" id="{C62BCE63-EB2F-B245-88D0-EE1B91460461}"/>
              </a:ext>
            </a:extLst>
          </p:cNvPr>
          <p:cNvPicPr>
            <a:picLocks noChangeAspect="1"/>
          </p:cNvPicPr>
          <p:nvPr userDrawn="1"/>
        </p:nvPicPr>
        <p:blipFill>
          <a:blip r:embed="rId2"/>
          <a:stretch>
            <a:fillRect/>
          </a:stretch>
        </p:blipFill>
        <p:spPr>
          <a:xfrm>
            <a:off x="4425950" y="1504950"/>
            <a:ext cx="3340100" cy="3848100"/>
          </a:xfrm>
          <a:prstGeom prst="rect">
            <a:avLst/>
          </a:prstGeom>
        </p:spPr>
      </p:pic>
      <p:sp>
        <p:nvSpPr>
          <p:cNvPr id="2" name="Rechthoek 1">
            <a:extLst>
              <a:ext uri="{FF2B5EF4-FFF2-40B4-BE49-F238E27FC236}">
                <a16:creationId xmlns:a16="http://schemas.microsoft.com/office/drawing/2014/main" id="{90DFAE2F-889D-9546-AC4F-DC130CEA3481}"/>
              </a:ext>
            </a:extLst>
          </p:cNvPr>
          <p:cNvSpPr/>
          <p:nvPr userDrawn="1"/>
        </p:nvSpPr>
        <p:spPr>
          <a:xfrm>
            <a:off x="4015110" y="4798881"/>
            <a:ext cx="4076986" cy="7837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92184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ar werk jij aan vandaa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5C143C6F-6B89-8C45-BD36-02C2BE3EE47F}"/>
              </a:ext>
            </a:extLst>
          </p:cNvPr>
          <p:cNvPicPr>
            <a:picLocks noChangeAspect="1"/>
          </p:cNvPicPr>
          <p:nvPr userDrawn="1"/>
        </p:nvPicPr>
        <p:blipFill>
          <a:blip r:embed="rId2"/>
          <a:stretch>
            <a:fillRect/>
          </a:stretch>
        </p:blipFill>
        <p:spPr>
          <a:xfrm>
            <a:off x="2844800" y="3098800"/>
            <a:ext cx="6502400" cy="660400"/>
          </a:xfrm>
          <a:prstGeom prst="rect">
            <a:avLst/>
          </a:prstGeom>
        </p:spPr>
      </p:pic>
    </p:spTree>
    <p:extLst>
      <p:ext uri="{BB962C8B-B14F-4D97-AF65-F5344CB8AC3E}">
        <p14:creationId xmlns:p14="http://schemas.microsoft.com/office/powerpoint/2010/main" val="397621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dia 3">
    <p:spTree>
      <p:nvGrpSpPr>
        <p:cNvPr id="1" name=""/>
        <p:cNvGrpSpPr/>
        <p:nvPr/>
      </p:nvGrpSpPr>
      <p:grpSpPr>
        <a:xfrm>
          <a:off x="0" y="0"/>
          <a:ext cx="0" cy="0"/>
          <a:chOff x="0" y="0"/>
          <a:chExt cx="0" cy="0"/>
        </a:xfrm>
      </p:grpSpPr>
      <p:pic>
        <p:nvPicPr>
          <p:cNvPr id="8" name="Afbeelding 7" descr="Afbeelding met tekening&#10;&#10;Automatisch gegenereerde beschrijving">
            <a:extLst>
              <a:ext uri="{FF2B5EF4-FFF2-40B4-BE49-F238E27FC236}">
                <a16:creationId xmlns:a16="http://schemas.microsoft.com/office/drawing/2014/main" id="{EC47505C-8174-2047-AE27-E84A02D7627E}"/>
              </a:ext>
            </a:extLst>
          </p:cNvPr>
          <p:cNvPicPr>
            <a:picLocks noChangeAspect="1"/>
          </p:cNvPicPr>
          <p:nvPr userDrawn="1"/>
        </p:nvPicPr>
        <p:blipFill>
          <a:blip r:embed="rId2"/>
          <a:stretch>
            <a:fillRect/>
          </a:stretch>
        </p:blipFill>
        <p:spPr>
          <a:xfrm>
            <a:off x="10373096" y="598899"/>
            <a:ext cx="1112901" cy="1282164"/>
          </a:xfrm>
          <a:prstGeom prst="rect">
            <a:avLst/>
          </a:prstGeom>
        </p:spPr>
      </p:pic>
      <p:sp>
        <p:nvSpPr>
          <p:cNvPr id="7" name="Titel 1">
            <a:extLst>
              <a:ext uri="{FF2B5EF4-FFF2-40B4-BE49-F238E27FC236}">
                <a16:creationId xmlns:a16="http://schemas.microsoft.com/office/drawing/2014/main" id="{2AF28E80-CC98-FE47-B95F-660C39BAA45D}"/>
              </a:ext>
            </a:extLst>
          </p:cNvPr>
          <p:cNvSpPr>
            <a:spLocks noGrp="1"/>
          </p:cNvSpPr>
          <p:nvPr>
            <p:ph type="ctrTitle" hasCustomPrompt="1"/>
          </p:nvPr>
        </p:nvSpPr>
        <p:spPr>
          <a:xfrm>
            <a:off x="849990" y="2002111"/>
            <a:ext cx="6962573" cy="1563690"/>
          </a:xfrm>
        </p:spPr>
        <p:txBody>
          <a:bodyPr anchor="t"/>
          <a:lstStyle>
            <a:lvl1pPr algn="l">
              <a:lnSpc>
                <a:spcPts val="6000"/>
              </a:lnSpc>
              <a:spcBef>
                <a:spcPts val="70"/>
              </a:spcBef>
              <a:spcAft>
                <a:spcPts val="70"/>
              </a:spcAft>
              <a:defRPr sz="6000" b="1">
                <a:solidFill>
                  <a:srgbClr val="03A78D"/>
                </a:solidFill>
                <a:latin typeface="Arial" panose="020B0604020202020204" pitchFamily="34" charset="0"/>
                <a:cs typeface="Arial" panose="020B0604020202020204" pitchFamily="34" charset="0"/>
              </a:defRPr>
            </a:lvl1pPr>
          </a:lstStyle>
          <a:p>
            <a:r>
              <a:rPr lang="nl-NL" dirty="0"/>
              <a:t>TITEL VAN DE</a:t>
            </a:r>
            <a:br>
              <a:rPr lang="nl-NL" dirty="0"/>
            </a:br>
            <a:r>
              <a:rPr lang="nl-NL" dirty="0"/>
              <a:t>PRESENTATIE</a:t>
            </a:r>
          </a:p>
        </p:txBody>
      </p:sp>
    </p:spTree>
    <p:extLst>
      <p:ext uri="{BB962C8B-B14F-4D97-AF65-F5344CB8AC3E}">
        <p14:creationId xmlns:p14="http://schemas.microsoft.com/office/powerpoint/2010/main" val="147210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F37B3DF-2D85-BB4E-B19A-583FD4DBD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4" name="Tijdelijke aanduiding voor datum 3">
            <a:extLst>
              <a:ext uri="{FF2B5EF4-FFF2-40B4-BE49-F238E27FC236}">
                <a16:creationId xmlns:a16="http://schemas.microsoft.com/office/drawing/2014/main" id="{3BB5C7E4-9719-8345-9C3F-B76F740F9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2D045-C8AC-414A-9485-435F3D53BEF7}" type="datetimeFigureOut">
              <a:rPr lang="nl-NL" smtClean="0"/>
              <a:t>19-11-2023</a:t>
            </a:fld>
            <a:endParaRPr lang="nl-NL"/>
          </a:p>
        </p:txBody>
      </p:sp>
      <p:sp>
        <p:nvSpPr>
          <p:cNvPr id="5" name="Tijdelijke aanduiding voor voettekst 4">
            <a:extLst>
              <a:ext uri="{FF2B5EF4-FFF2-40B4-BE49-F238E27FC236}">
                <a16:creationId xmlns:a16="http://schemas.microsoft.com/office/drawing/2014/main" id="{44EF3651-B5E4-244D-A832-35C14C2E5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15368D-A9FA-5142-AFAB-8A3D081BF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23ABF-3139-6446-AC9D-47F190E639E3}" type="slidenum">
              <a:rPr lang="nl-NL" smtClean="0"/>
              <a:t>‹nr.›</a:t>
            </a:fld>
            <a:endParaRPr lang="nl-NL"/>
          </a:p>
        </p:txBody>
      </p:sp>
    </p:spTree>
    <p:extLst>
      <p:ext uri="{BB962C8B-B14F-4D97-AF65-F5344CB8AC3E}">
        <p14:creationId xmlns:p14="http://schemas.microsoft.com/office/powerpoint/2010/main" val="264283643"/>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0" r:id="rId3"/>
    <p:sldLayoutId id="2147483662" r:id="rId4"/>
    <p:sldLayoutId id="2147483675" r:id="rId5"/>
    <p:sldLayoutId id="2147483676" r:id="rId6"/>
    <p:sldLayoutId id="2147483684" r:id="rId7"/>
    <p:sldLayoutId id="2147483663" r:id="rId8"/>
    <p:sldLayoutId id="2147483678" r:id="rId9"/>
    <p:sldLayoutId id="2147483685" r:id="rId10"/>
    <p:sldLayoutId id="2147483686" r:id="rId11"/>
    <p:sldLayoutId id="2147483677" r:id="rId12"/>
    <p:sldLayoutId id="2147483650" r:id="rId13"/>
    <p:sldLayoutId id="2147483668" r:id="rId14"/>
    <p:sldLayoutId id="2147483652" r:id="rId15"/>
    <p:sldLayoutId id="2147483669" r:id="rId16"/>
    <p:sldLayoutId id="2147483664" r:id="rId17"/>
    <p:sldLayoutId id="2147483670" r:id="rId18"/>
    <p:sldLayoutId id="2147483665" r:id="rId19"/>
    <p:sldLayoutId id="2147483682" r:id="rId20"/>
    <p:sldLayoutId id="2147483671" r:id="rId21"/>
    <p:sldLayoutId id="2147483683" r:id="rId22"/>
    <p:sldLayoutId id="2147483680" r:id="rId23"/>
    <p:sldLayoutId id="2147483679" r:id="rId24"/>
    <p:sldLayoutId id="2147483666" r:id="rId25"/>
    <p:sldLayoutId id="2147483672" r:id="rId26"/>
    <p:sldLayoutId id="2147483673" r:id="rId27"/>
    <p:sldLayoutId id="2147483661" r:id="rId28"/>
    <p:sldLayoutId id="214748367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597" userDrawn="1">
          <p15:clr>
            <a:srgbClr val="F26B43"/>
          </p15:clr>
        </p15:guide>
        <p15:guide id="3" orient="horz" pos="1321" userDrawn="1">
          <p15:clr>
            <a:srgbClr val="F26B43"/>
          </p15:clr>
        </p15:guide>
        <p15:guide id="4"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FA49AF-10CC-8B42-977D-69584379DE41}"/>
              </a:ext>
            </a:extLst>
          </p:cNvPr>
          <p:cNvSpPr>
            <a:spLocks noGrp="1"/>
          </p:cNvSpPr>
          <p:nvPr>
            <p:ph type="ctrTitle"/>
          </p:nvPr>
        </p:nvSpPr>
        <p:spPr>
          <a:xfrm>
            <a:off x="1170593" y="2150664"/>
            <a:ext cx="9144000" cy="2556671"/>
          </a:xfrm>
        </p:spPr>
        <p:txBody>
          <a:bodyPr>
            <a:normAutofit/>
          </a:bodyPr>
          <a:lstStyle/>
          <a:p>
            <a:r>
              <a:rPr lang="nl-NL" sz="2800" dirty="0"/>
              <a:t>Les 8</a:t>
            </a:r>
            <a:br>
              <a:rPr lang="nl-NL" sz="2800" dirty="0"/>
            </a:br>
            <a:r>
              <a:rPr lang="nl-NL" sz="5400" dirty="0"/>
              <a:t>Politieke partij</a:t>
            </a:r>
            <a:br>
              <a:rPr lang="nl-NL" dirty="0"/>
            </a:br>
            <a:endParaRPr lang="nl-NL"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498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D0B311-B7BE-7E1E-4D3E-E683E2B1706A}"/>
              </a:ext>
            </a:extLst>
          </p:cNvPr>
          <p:cNvSpPr>
            <a:spLocks noGrp="1"/>
          </p:cNvSpPr>
          <p:nvPr>
            <p:ph type="ctrTitle"/>
          </p:nvPr>
        </p:nvSpPr>
        <p:spPr>
          <a:xfrm>
            <a:off x="849990" y="1731811"/>
            <a:ext cx="6962573" cy="1563690"/>
          </a:xfrm>
        </p:spPr>
        <p:txBody>
          <a:bodyPr/>
          <a:lstStyle/>
          <a:p>
            <a:r>
              <a:rPr lang="nl-NL" dirty="0"/>
              <a:t>Lesdoelen</a:t>
            </a:r>
            <a:endParaRPr lang="en-NL" dirty="0"/>
          </a:p>
        </p:txBody>
      </p:sp>
      <p:sp>
        <p:nvSpPr>
          <p:cNvPr id="4" name="Tekstvak 3">
            <a:extLst>
              <a:ext uri="{FF2B5EF4-FFF2-40B4-BE49-F238E27FC236}">
                <a16:creationId xmlns:a16="http://schemas.microsoft.com/office/drawing/2014/main" id="{6A5391D5-908D-D510-0159-8F58CF1921E9}"/>
              </a:ext>
            </a:extLst>
          </p:cNvPr>
          <p:cNvSpPr txBox="1"/>
          <p:nvPr/>
        </p:nvSpPr>
        <p:spPr>
          <a:xfrm>
            <a:off x="849990" y="2224924"/>
            <a:ext cx="8290261" cy="2677656"/>
          </a:xfrm>
          <a:prstGeom prst="rect">
            <a:avLst/>
          </a:prstGeom>
          <a:noFill/>
        </p:spPr>
        <p:txBody>
          <a:bodyPr wrap="square">
            <a:spAutoFit/>
          </a:bodyPr>
          <a:lstStyle/>
          <a:p>
            <a:endParaRPr lang="nl-NL" sz="2000" dirty="0">
              <a:solidFill>
                <a:srgbClr val="000000"/>
              </a:solidFill>
            </a:endParaRPr>
          </a:p>
          <a:p>
            <a:endParaRPr lang="nl-NL" sz="2000" dirty="0">
              <a:solidFill>
                <a:srgbClr val="000000"/>
              </a:solidFill>
            </a:endParaRPr>
          </a:p>
          <a:p>
            <a:endParaRPr lang="en-NL" sz="2000" b="0" i="0" u="none" strike="noStrike" baseline="0" dirty="0">
              <a:solidFill>
                <a:srgbClr val="000000"/>
              </a:solidFill>
            </a:endParaRPr>
          </a:p>
          <a:p>
            <a:r>
              <a:rPr lang="nl-NL" sz="1800" b="0" i="0" u="none" strike="noStrike" baseline="0" dirty="0">
                <a:solidFill>
                  <a:srgbClr val="154570"/>
                </a:solidFill>
              </a:rPr>
              <a:t>Lesdoelen </a:t>
            </a:r>
          </a:p>
          <a:p>
            <a:r>
              <a:rPr lang="nl-NL" sz="1800" dirty="0">
                <a:effectLst/>
                <a:latin typeface="Calibri" panose="020F0502020204030204" pitchFamily="34" charset="0"/>
                <a:ea typeface="Calibri" panose="020F0502020204030204" pitchFamily="34" charset="0"/>
              </a:rPr>
              <a:t>H</a:t>
            </a:r>
            <a:r>
              <a:rPr lang="nl-NL" sz="1800" dirty="0">
                <a:effectLst/>
                <a:latin typeface="Calibri" panose="020F0502020204030204" pitchFamily="34" charset="0"/>
                <a:ea typeface="Calibri" panose="020F0502020204030204" pitchFamily="34" charset="0"/>
                <a:cs typeface="Times New Roman" panose="02020603050405020304" pitchFamily="18" charset="0"/>
              </a:rPr>
              <a:t>et kunnen koppelen van politieke partijen aan:</a:t>
            </a:r>
          </a:p>
          <a:p>
            <a:r>
              <a:rPr lang="nl-NL" sz="1800" dirty="0">
                <a:effectLst/>
                <a:latin typeface="Calibri" panose="020F0502020204030204" pitchFamily="34" charset="0"/>
                <a:ea typeface="Calibri" panose="020F0502020204030204" pitchFamily="34" charset="0"/>
                <a:cs typeface="Times New Roman" panose="02020603050405020304" pitchFamily="18" charset="0"/>
              </a:rPr>
              <a:t>politieke stromingen; </a:t>
            </a:r>
          </a:p>
          <a:p>
            <a:r>
              <a:rPr lang="nl-NL" sz="1800" dirty="0">
                <a:effectLst/>
                <a:latin typeface="Calibri" panose="020F0502020204030204" pitchFamily="34" charset="0"/>
                <a:ea typeface="Calibri" panose="020F0502020204030204" pitchFamily="34" charset="0"/>
                <a:cs typeface="Times New Roman" panose="02020603050405020304" pitchFamily="18" charset="0"/>
              </a:rPr>
              <a:t>links/midden/rechts</a:t>
            </a:r>
          </a:p>
          <a:p>
            <a:r>
              <a:rPr lang="nl-NL" sz="1800" dirty="0">
                <a:effectLst/>
                <a:latin typeface="Calibri" panose="020F0502020204030204" pitchFamily="34" charset="0"/>
                <a:ea typeface="Calibri" panose="020F0502020204030204" pitchFamily="34" charset="0"/>
                <a:cs typeface="Times New Roman" panose="02020603050405020304" pitchFamily="18" charset="0"/>
              </a:rPr>
              <a:t>progressief of conservatief. </a:t>
            </a:r>
          </a:p>
          <a:p>
            <a:r>
              <a:rPr lang="nl-NL" sz="1800" dirty="0">
                <a:effectLst/>
                <a:latin typeface="Calibri" panose="020F0502020204030204" pitchFamily="34" charset="0"/>
                <a:ea typeface="Calibri" panose="020F0502020204030204" pitchFamily="34" charset="0"/>
                <a:cs typeface="Times New Roman" panose="02020603050405020304" pitchFamily="18" charset="0"/>
              </a:rPr>
              <a:t>Ook vorm je je eigen menig over bepaalde politieke partijen!</a:t>
            </a:r>
            <a:endParaRPr lang="nl-NL" sz="1800" b="0" i="0" u="none" strike="noStrike" baseline="0" dirty="0">
              <a:solidFill>
                <a:srgbClr val="154570"/>
              </a:solidFill>
            </a:endParaRPr>
          </a:p>
        </p:txBody>
      </p:sp>
    </p:spTree>
    <p:extLst>
      <p:ext uri="{BB962C8B-B14F-4D97-AF65-F5344CB8AC3E}">
        <p14:creationId xmlns:p14="http://schemas.microsoft.com/office/powerpoint/2010/main" val="316012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8D2A6A86-49A5-4CE0-9A9D-A55F60FE50DD}"/>
              </a:ext>
            </a:extLst>
          </p:cNvPr>
          <p:cNvSpPr txBox="1"/>
          <p:nvPr/>
        </p:nvSpPr>
        <p:spPr>
          <a:xfrm>
            <a:off x="1446420" y="681735"/>
            <a:ext cx="9367709" cy="1015663"/>
          </a:xfrm>
          <a:prstGeom prst="rect">
            <a:avLst/>
          </a:prstGeom>
          <a:noFill/>
        </p:spPr>
        <p:txBody>
          <a:bodyPr wrap="square">
            <a:spAutoFit/>
          </a:bodyPr>
          <a:lstStyle/>
          <a:p>
            <a:r>
              <a:rPr lang="nl-NL" sz="6000" b="1" dirty="0">
                <a:solidFill>
                  <a:srgbClr val="03A78D"/>
                </a:solidFill>
                <a:latin typeface="Arial" panose="020B0604020202020204" pitchFamily="34" charset="0"/>
                <a:ea typeface="+mj-ea"/>
                <a:cs typeface="Arial" panose="020B0604020202020204" pitchFamily="34" charset="0"/>
              </a:rPr>
              <a:t>Politieke</a:t>
            </a:r>
            <a:r>
              <a:rPr lang="nl-NL" sz="1800" b="0" dirty="0">
                <a:solidFill>
                  <a:srgbClr val="378C7A"/>
                </a:solidFill>
                <a:effectLst/>
                <a:latin typeface="Calibri" panose="020F0502020204030204" pitchFamily="34" charset="0"/>
                <a:ea typeface="Times New Roman" panose="02020603050405020304" pitchFamily="18" charset="0"/>
                <a:cs typeface="Times New Roman" panose="02020603050405020304" pitchFamily="18" charset="0"/>
              </a:rPr>
              <a:t> </a:t>
            </a:r>
            <a:r>
              <a:rPr lang="nl-NL" sz="6000" b="1" dirty="0">
                <a:solidFill>
                  <a:srgbClr val="03A78D"/>
                </a:solidFill>
                <a:latin typeface="Arial" panose="020B0604020202020204" pitchFamily="34" charset="0"/>
                <a:ea typeface="+mj-ea"/>
                <a:cs typeface="Arial" panose="020B0604020202020204" pitchFamily="34" charset="0"/>
              </a:rPr>
              <a:t>partijen</a:t>
            </a:r>
            <a:r>
              <a:rPr lang="nl-NL" sz="1800" b="0" dirty="0">
                <a:solidFill>
                  <a:srgbClr val="378C7A"/>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nl-NL" sz="1800" b="1" dirty="0">
              <a:solidFill>
                <a:srgbClr val="379078"/>
              </a:solidFill>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12" name="Tekstvak 11">
            <a:extLst>
              <a:ext uri="{FF2B5EF4-FFF2-40B4-BE49-F238E27FC236}">
                <a16:creationId xmlns:a16="http://schemas.microsoft.com/office/drawing/2014/main" id="{8DE05F3B-197B-4D6D-A6BC-543A66F5EE6F}"/>
              </a:ext>
            </a:extLst>
          </p:cNvPr>
          <p:cNvSpPr txBox="1"/>
          <p:nvPr/>
        </p:nvSpPr>
        <p:spPr>
          <a:xfrm>
            <a:off x="660725" y="1804001"/>
            <a:ext cx="10939098" cy="5632311"/>
          </a:xfrm>
          <a:prstGeom prst="rect">
            <a:avLst/>
          </a:prstGeom>
          <a:noFill/>
        </p:spPr>
        <p:txBody>
          <a:bodyPr wrap="square">
            <a:spAutoFit/>
          </a:bodyPr>
          <a:lstStyle/>
          <a:p>
            <a:r>
              <a:rPr lang="nl-NL" sz="2800" dirty="0"/>
              <a:t>Groep mensen verenigd op basis van gemeenschappelijke politieke uitgangspunten.</a:t>
            </a:r>
          </a:p>
          <a:p>
            <a:r>
              <a:rPr lang="nl-NL" sz="2800" dirty="0"/>
              <a:t>Willen deelnemen aan het bestuur om zo te proberen invloed uit te oefenen op het overheidsbeleid</a:t>
            </a:r>
            <a:endParaRPr lang="nl-NL" sz="2800" b="1" dirty="0">
              <a:effectLst/>
            </a:endParaRPr>
          </a:p>
          <a:p>
            <a:endParaRPr lang="nl-NL" sz="3200" b="1" dirty="0">
              <a:effectLst/>
            </a:endParaRPr>
          </a:p>
          <a:p>
            <a:r>
              <a:rPr lang="nl-NL" sz="3200" b="1" dirty="0">
                <a:effectLst/>
              </a:rPr>
              <a:t>Stromingen:</a:t>
            </a:r>
          </a:p>
          <a:p>
            <a:pPr marL="457200" indent="-457200">
              <a:buFont typeface="Arial" panose="020B0604020202020204" pitchFamily="34" charset="0"/>
              <a:buChar char="•"/>
            </a:pPr>
            <a:r>
              <a:rPr lang="nl-NL" sz="3200" dirty="0"/>
              <a:t>inspiratie uit bepaalde ideologie of overtuiging</a:t>
            </a:r>
          </a:p>
          <a:p>
            <a:pPr marL="457200" indent="-457200">
              <a:buFont typeface="Arial" panose="020B0604020202020204" pitchFamily="34" charset="0"/>
              <a:buChar char="•"/>
            </a:pPr>
            <a:r>
              <a:rPr lang="nl-NL" sz="3200" dirty="0"/>
              <a:t>idee, opvatting, wensen over de inrichting van de samenleving </a:t>
            </a:r>
          </a:p>
          <a:p>
            <a:pPr marL="457200" indent="-457200">
              <a:buFont typeface="Arial" panose="020B0604020202020204" pitchFamily="34" charset="0"/>
              <a:buChar char="•"/>
            </a:pPr>
            <a:r>
              <a:rPr lang="nl-NL" sz="3200" dirty="0"/>
              <a:t>visie op taken van de overheid</a:t>
            </a:r>
          </a:p>
          <a:p>
            <a:endParaRPr lang="nl-NL" sz="2800" dirty="0"/>
          </a:p>
          <a:p>
            <a:endParaRPr lang="nl-NL" sz="2800" dirty="0"/>
          </a:p>
        </p:txBody>
      </p:sp>
      <p:pic>
        <p:nvPicPr>
          <p:cNvPr id="2" name="Afbeelding 1">
            <a:extLst>
              <a:ext uri="{FF2B5EF4-FFF2-40B4-BE49-F238E27FC236}">
                <a16:creationId xmlns:a16="http://schemas.microsoft.com/office/drawing/2014/main" id="{D1E4A438-04C9-7A68-5981-3CADA3723D72}"/>
              </a:ext>
            </a:extLst>
          </p:cNvPr>
          <p:cNvPicPr>
            <a:picLocks noChangeAspect="1"/>
          </p:cNvPicPr>
          <p:nvPr/>
        </p:nvPicPr>
        <p:blipFill>
          <a:blip r:embed="rId2"/>
          <a:stretch>
            <a:fillRect/>
          </a:stretch>
        </p:blipFill>
        <p:spPr>
          <a:xfrm>
            <a:off x="10095357" y="3854005"/>
            <a:ext cx="1657350" cy="2752725"/>
          </a:xfrm>
          <a:prstGeom prst="rect">
            <a:avLst/>
          </a:prstGeom>
        </p:spPr>
      </p:pic>
    </p:spTree>
    <p:extLst>
      <p:ext uri="{BB962C8B-B14F-4D97-AF65-F5344CB8AC3E}">
        <p14:creationId xmlns:p14="http://schemas.microsoft.com/office/powerpoint/2010/main" val="2579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1000"/>
                                        <p:tgtEl>
                                          <p:spTgt spid="12">
                                            <p:txEl>
                                              <p:pRg st="4" end="4"/>
                                            </p:txEl>
                                          </p:spTgt>
                                        </p:tgtEl>
                                      </p:cBhvr>
                                    </p:animEffect>
                                    <p:anim calcmode="lin" valueType="num">
                                      <p:cBhvr>
                                        <p:cTn id="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fade">
                                      <p:cBhvr>
                                        <p:cTn id="12" dur="1000"/>
                                        <p:tgtEl>
                                          <p:spTgt spid="12">
                                            <p:txEl>
                                              <p:pRg st="5" end="5"/>
                                            </p:txEl>
                                          </p:spTgt>
                                        </p:tgtEl>
                                      </p:cBhvr>
                                    </p:animEffect>
                                    <p:anim calcmode="lin" valueType="num">
                                      <p:cBhvr>
                                        <p:cTn id="1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fade">
                                      <p:cBhvr>
                                        <p:cTn id="17" dur="1000"/>
                                        <p:tgtEl>
                                          <p:spTgt spid="12">
                                            <p:txEl>
                                              <p:pRg st="6" end="6"/>
                                            </p:txEl>
                                          </p:spTgt>
                                        </p:tgtEl>
                                      </p:cBhvr>
                                    </p:animEffect>
                                    <p:anim calcmode="lin" valueType="num">
                                      <p:cBhvr>
                                        <p:cTn id="18"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normAutofit fontScale="90000"/>
          </a:bodyPr>
          <a:lstStyle/>
          <a:p>
            <a:r>
              <a:rPr lang="nl-NL" sz="4400" b="1" dirty="0"/>
              <a:t>Links – Midden – Rechts</a:t>
            </a:r>
            <a:br>
              <a:rPr lang="nl-NL" sz="4400" b="1" dirty="0"/>
            </a:br>
            <a:br>
              <a:rPr lang="nl-NL" dirty="0"/>
            </a:br>
            <a:endParaRPr lang="nl-NL" dirty="0"/>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838200" y="1700021"/>
            <a:ext cx="10515600" cy="4351338"/>
          </a:xfrm>
        </p:spPr>
        <p:txBody>
          <a:bodyPr/>
          <a:lstStyle/>
          <a:p>
            <a:pPr marL="0" indent="0">
              <a:buNone/>
            </a:pPr>
            <a:r>
              <a:rPr lang="nl-NL" b="1" dirty="0"/>
              <a:t>Links </a:t>
            </a:r>
          </a:p>
          <a:p>
            <a:r>
              <a:rPr lang="nl-NL" sz="2800" dirty="0"/>
              <a:t>Liberaal</a:t>
            </a:r>
          </a:p>
          <a:p>
            <a:r>
              <a:rPr lang="nl-NL" sz="2800" dirty="0"/>
              <a:t>Meer overheidsingrijpen </a:t>
            </a:r>
            <a:endParaRPr lang="nl-NL" sz="2800" b="1" dirty="0"/>
          </a:p>
          <a:p>
            <a:r>
              <a:rPr lang="nl-NL" dirty="0"/>
              <a:t>Wantrouwen naar vrije marktwerking en het bedrijfsleven</a:t>
            </a:r>
          </a:p>
          <a:p>
            <a:r>
              <a:rPr lang="nl-NL" dirty="0"/>
              <a:t>Opkomen voor de economisch zwakkeren</a:t>
            </a:r>
          </a:p>
          <a:p>
            <a:pPr marL="0" indent="0">
              <a:buNone/>
            </a:pPr>
            <a:r>
              <a:rPr lang="nl-NL" b="1" dirty="0"/>
              <a:t>Rechts</a:t>
            </a:r>
          </a:p>
          <a:p>
            <a:r>
              <a:rPr lang="nl-NL" dirty="0"/>
              <a:t>Conservatief</a:t>
            </a:r>
          </a:p>
          <a:p>
            <a:r>
              <a:rPr lang="nl-NL" dirty="0"/>
              <a:t>Passieve overheid</a:t>
            </a:r>
          </a:p>
          <a:p>
            <a:r>
              <a:rPr lang="nl-NL" dirty="0"/>
              <a:t>Weinig bemoeienis van de overheid</a:t>
            </a:r>
          </a:p>
          <a:p>
            <a:endParaRPr lang="nl-NL" dirty="0"/>
          </a:p>
          <a:p>
            <a:endParaRPr lang="nl-NL" dirty="0"/>
          </a:p>
        </p:txBody>
      </p:sp>
      <p:pic>
        <p:nvPicPr>
          <p:cNvPr id="4" name="Afbeelding 3">
            <a:extLst>
              <a:ext uri="{FF2B5EF4-FFF2-40B4-BE49-F238E27FC236}">
                <a16:creationId xmlns:a16="http://schemas.microsoft.com/office/drawing/2014/main" id="{77A2AC1A-EC93-463A-62B2-BC7F14ECDF62}"/>
              </a:ext>
            </a:extLst>
          </p:cNvPr>
          <p:cNvPicPr>
            <a:picLocks noChangeAspect="1"/>
          </p:cNvPicPr>
          <p:nvPr/>
        </p:nvPicPr>
        <p:blipFill>
          <a:blip r:embed="rId2"/>
          <a:stretch>
            <a:fillRect/>
          </a:stretch>
        </p:blipFill>
        <p:spPr>
          <a:xfrm>
            <a:off x="8366761" y="3875690"/>
            <a:ext cx="2608700" cy="2608700"/>
          </a:xfrm>
          <a:prstGeom prst="rect">
            <a:avLst/>
          </a:prstGeom>
        </p:spPr>
      </p:pic>
    </p:spTree>
    <p:extLst>
      <p:ext uri="{BB962C8B-B14F-4D97-AF65-F5344CB8AC3E}">
        <p14:creationId xmlns:p14="http://schemas.microsoft.com/office/powerpoint/2010/main" val="162559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normAutofit fontScale="90000"/>
          </a:bodyPr>
          <a:lstStyle/>
          <a:p>
            <a:r>
              <a:rPr lang="nl-NL" sz="4400" b="1" dirty="0">
                <a:solidFill>
                  <a:srgbClr val="378C7A"/>
                </a:solidFill>
                <a:effectLst/>
                <a:latin typeface="Calibri" panose="020F0502020204030204" pitchFamily="34" charset="0"/>
                <a:ea typeface="Times New Roman" panose="02020603050405020304" pitchFamily="18" charset="0"/>
                <a:cs typeface="Times New Roman" panose="02020603050405020304" pitchFamily="18" charset="0"/>
              </a:rPr>
              <a:t>Opdracht 1: Uitleg van jullie partij</a:t>
            </a:r>
            <a:br>
              <a:rPr lang="nl-NL" sz="4400" b="1" dirty="0">
                <a:solidFill>
                  <a:srgbClr val="379078"/>
                </a:solidFill>
                <a:effectLst/>
                <a:latin typeface="Tahoma" panose="020B0604030504040204" pitchFamily="34" charset="0"/>
                <a:ea typeface="Times New Roman" panose="02020603050405020304" pitchFamily="18" charset="0"/>
                <a:cs typeface="Times New Roman" panose="02020603050405020304" pitchFamily="18" charset="0"/>
              </a:rPr>
            </a:br>
            <a:endParaRPr lang="nl-NL" dirty="0"/>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589626" y="1580517"/>
            <a:ext cx="10515600" cy="5175390"/>
          </a:xfrm>
        </p:spPr>
        <p:txBody>
          <a:bodyPr/>
          <a:lstStyle/>
          <a:p>
            <a:pPr marL="342900" lvl="0" indent="-342900">
              <a:lnSpc>
                <a:spcPct val="107000"/>
              </a:lnSpc>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Maak een groepje van 2 personen</a:t>
            </a:r>
          </a:p>
          <a:p>
            <a:pPr marL="342900" lvl="0" indent="-342900">
              <a:lnSpc>
                <a:spcPct val="107000"/>
              </a:lnSpc>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Maak samen een Prezi presentatie over jullie eigen Politieke Partij</a:t>
            </a:r>
          </a:p>
          <a:p>
            <a:pPr marL="342900" lvl="0" indent="-342900">
              <a:lnSpc>
                <a:spcPct val="107000"/>
              </a:lnSpc>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Schrijf een partijprogramma van </a:t>
            </a:r>
            <a:r>
              <a:rPr lang="nl-NL" sz="2400" b="1" i="1" dirty="0">
                <a:solidFill>
                  <a:srgbClr val="378C7A"/>
                </a:solidFill>
                <a:effectLst/>
                <a:latin typeface="Calibri" panose="020F0502020204030204" pitchFamily="34" charset="0"/>
                <a:ea typeface="Times New Roman" panose="02020603050405020304" pitchFamily="18" charset="0"/>
                <a:cs typeface="Calibri" panose="020F0502020204030204" pitchFamily="34" charset="0"/>
              </a:rPr>
              <a:t>300 woorden</a:t>
            </a:r>
            <a:r>
              <a:rPr lang="nl-NL" sz="2400" dirty="0">
                <a:effectLst/>
                <a:latin typeface="Calibri" panose="020F0502020204030204" pitchFamily="34" charset="0"/>
                <a:ea typeface="Calibri" panose="020F0502020204030204" pitchFamily="34" charset="0"/>
                <a:cs typeface="Times New Roman" panose="02020603050405020304" pitchFamily="18" charset="0"/>
              </a:rPr>
              <a:t>. Denk hierbij aan onderwerpen als: economie, werkgelegenheid, milieu, gezondheid, criminaliteit etc. </a:t>
            </a:r>
          </a:p>
          <a:p>
            <a:pPr marL="342900" lvl="0" indent="-342900">
              <a:lnSpc>
                <a:spcPct val="107000"/>
              </a:lnSpc>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Kies minstens </a:t>
            </a:r>
            <a:r>
              <a:rPr lang="nl-NL" sz="2400" b="1" i="1" dirty="0">
                <a:solidFill>
                  <a:srgbClr val="378C7A"/>
                </a:solidFill>
                <a:effectLst/>
                <a:latin typeface="Calibri" panose="020F0502020204030204" pitchFamily="34" charset="0"/>
                <a:ea typeface="Times New Roman" panose="02020603050405020304" pitchFamily="18" charset="0"/>
                <a:cs typeface="Calibri" panose="020F0502020204030204" pitchFamily="34" charset="0"/>
              </a:rPr>
              <a:t>4 onderwerpen</a:t>
            </a:r>
            <a:r>
              <a:rPr lang="nl-NL" sz="2400" dirty="0">
                <a:effectLst/>
                <a:latin typeface="Calibri" panose="020F0502020204030204" pitchFamily="34" charset="0"/>
                <a:ea typeface="Calibri" panose="020F0502020204030204" pitchFamily="34" charset="0"/>
                <a:cs typeface="Times New Roman" panose="02020603050405020304" pitchFamily="18" charset="0"/>
              </a:rPr>
              <a:t> die centraal staan bij jullie partij. </a:t>
            </a:r>
          </a:p>
          <a:p>
            <a:pPr marL="342900" lvl="0" indent="-342900">
              <a:lnSpc>
                <a:spcPct val="107000"/>
              </a:lnSpc>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Vertel per onderwerp wat jullie willen veranderen en waarom.</a:t>
            </a:r>
          </a:p>
          <a:p>
            <a:pPr marL="342900" lvl="0" indent="-342900">
              <a:lnSpc>
                <a:spcPct val="107000"/>
              </a:lnSpc>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Leg uit welke positie jullie partij inneemt op de </a:t>
            </a:r>
            <a:r>
              <a:rPr lang="nl-NL" sz="2400" b="1" i="1" dirty="0">
                <a:solidFill>
                  <a:srgbClr val="378C7A"/>
                </a:solidFill>
                <a:effectLst/>
                <a:latin typeface="Calibri" panose="020F0502020204030204" pitchFamily="34" charset="0"/>
                <a:ea typeface="Times New Roman" panose="02020603050405020304" pitchFamily="18" charset="0"/>
                <a:cs typeface="Calibri" panose="020F0502020204030204" pitchFamily="34" charset="0"/>
              </a:rPr>
              <a:t>links-rechts-schaal</a:t>
            </a:r>
            <a:r>
              <a:rPr lang="nl-NL" sz="2400" dirty="0">
                <a:effectLst/>
                <a:latin typeface="Calibri" panose="020F0502020204030204" pitchFamily="34" charset="0"/>
                <a:ea typeface="Calibri" panose="020F0502020204030204" pitchFamily="34" charset="0"/>
                <a:cs typeface="Times New Roman" panose="02020603050405020304" pitchFamily="18" charset="0"/>
              </a:rPr>
              <a:t>. Met andere woorden: hoe links/rechts is jullie partij en waar valt jullie partij binnen de huidige politiek te plaatsen?</a:t>
            </a:r>
          </a:p>
          <a:p>
            <a:pPr marL="342900" lvl="0" indent="-342900">
              <a:lnSpc>
                <a:spcPct val="107000"/>
              </a:lnSpc>
              <a:spcAft>
                <a:spcPts val="800"/>
              </a:spcAft>
              <a:buFont typeface="+mj-lt"/>
              <a:buAutoNum type="arabicPeriod"/>
            </a:pPr>
            <a:r>
              <a:rPr lang="nl-NL" sz="2400" dirty="0">
                <a:effectLst/>
                <a:latin typeface="Calibri" panose="020F0502020204030204" pitchFamily="34" charset="0"/>
                <a:ea typeface="Calibri" panose="020F0502020204030204" pitchFamily="34" charset="0"/>
                <a:cs typeface="Times New Roman" panose="02020603050405020304" pitchFamily="18" charset="0"/>
              </a:rPr>
              <a:t>Vertel ten slotte bij welke bestaande politieke partij jullie partij in het algemeen het best aansluit. Licht dat ook toe. </a:t>
            </a:r>
          </a:p>
          <a:p>
            <a:endParaRPr lang="nl-NL" dirty="0"/>
          </a:p>
        </p:txBody>
      </p:sp>
    </p:spTree>
    <p:extLst>
      <p:ext uri="{BB962C8B-B14F-4D97-AF65-F5344CB8AC3E}">
        <p14:creationId xmlns:p14="http://schemas.microsoft.com/office/powerpoint/2010/main" val="67522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normAutofit/>
          </a:bodyPr>
          <a:lstStyle/>
          <a:p>
            <a:r>
              <a:rPr lang="nl-NL" sz="4400" b="1" dirty="0">
                <a:solidFill>
                  <a:srgbClr val="378C7A"/>
                </a:solidFill>
                <a:effectLst/>
                <a:latin typeface="Calibri" panose="020F0502020204030204" pitchFamily="34" charset="0"/>
                <a:ea typeface="Times New Roman" panose="02020603050405020304" pitchFamily="18" charset="0"/>
                <a:cs typeface="Times New Roman" panose="02020603050405020304" pitchFamily="18" charset="0"/>
              </a:rPr>
              <a:t>Opdracht 2: Verkiezingsaffiche of video</a:t>
            </a:r>
            <a:endParaRPr lang="nl-NL" dirty="0"/>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291951" y="1975945"/>
            <a:ext cx="10515600" cy="4882056"/>
          </a:xfrm>
        </p:spPr>
        <p:txBody>
          <a:bodyPr/>
          <a:lstStyle/>
          <a:p>
            <a:pPr marL="0" indent="0">
              <a:lnSpc>
                <a:spcPct val="107000"/>
              </a:lnSpc>
              <a:spcAft>
                <a:spcPts val="800"/>
              </a:spcAft>
              <a:buNone/>
            </a:pPr>
            <a:r>
              <a:rPr lang="nl-NL" sz="2400" dirty="0">
                <a:effectLst/>
                <a:latin typeface="Calibri" panose="020F0502020204030204" pitchFamily="34" charset="0"/>
                <a:ea typeface="Calibri" panose="020F0502020204030204" pitchFamily="34" charset="0"/>
                <a:cs typeface="Times New Roman" panose="02020603050405020304" pitchFamily="18" charset="0"/>
              </a:rPr>
              <a:t>Jullie weten waar jullie partij voor staat en wat jullie in de politiek willen bereiken. Nu moeten de kiezers dat ook komen te weten. Daarvoor ontwerp je een verkiezingsaffiche of video. Het product moet aan de volgende eisen voldoen.</a:t>
            </a:r>
          </a:p>
          <a:p>
            <a:pPr marL="457200" lvl="0" indent="-457200">
              <a:lnSpc>
                <a:spcPct val="107000"/>
              </a:lnSpc>
              <a:spcAft>
                <a:spcPts val="800"/>
              </a:spcAft>
              <a:buFont typeface="+mj-lt"/>
              <a:buAutoNum type="arabicPeriod"/>
              <a:tabLst>
                <a:tab pos="457200" algn="l"/>
              </a:tabLst>
            </a:pPr>
            <a:r>
              <a:rPr lang="nl-NL" sz="2400" dirty="0">
                <a:effectLst/>
                <a:latin typeface="Calibri" panose="020F0502020204030204" pitchFamily="34" charset="0"/>
                <a:ea typeface="Times New Roman" panose="02020603050405020304" pitchFamily="18" charset="0"/>
                <a:cs typeface="Times New Roman" panose="02020603050405020304" pitchFamily="18" charset="0"/>
              </a:rPr>
              <a:t>Een goede partijnaam (laat de kiezer aan jullie partijnaam al een beetje zien waar de partij voor staat)</a:t>
            </a:r>
          </a:p>
          <a:p>
            <a:pPr marL="457200" lvl="0" indent="-457200">
              <a:lnSpc>
                <a:spcPct val="107000"/>
              </a:lnSpc>
              <a:spcAft>
                <a:spcPts val="800"/>
              </a:spcAft>
              <a:buFont typeface="+mj-lt"/>
              <a:buAutoNum type="arabicPeriod"/>
              <a:tabLst>
                <a:tab pos="457200" algn="l"/>
              </a:tabLst>
            </a:pPr>
            <a:r>
              <a:rPr lang="nl-NL" sz="2400" dirty="0">
                <a:effectLst/>
                <a:latin typeface="Calibri" panose="020F0502020204030204" pitchFamily="34" charset="0"/>
                <a:ea typeface="Times New Roman" panose="02020603050405020304" pitchFamily="18" charset="0"/>
                <a:cs typeface="Times New Roman" panose="02020603050405020304" pitchFamily="18" charset="0"/>
              </a:rPr>
              <a:t>Duidelijk moet te zien zijn wat jullie met jullie partij willen bereiken.</a:t>
            </a:r>
            <a:br>
              <a:rPr lang="nl-NL" sz="2400" dirty="0">
                <a:effectLst/>
                <a:latin typeface="Calibri" panose="020F0502020204030204" pitchFamily="34" charset="0"/>
                <a:ea typeface="Times New Roman" panose="02020603050405020304" pitchFamily="18" charset="0"/>
                <a:cs typeface="Times New Roman" panose="02020603050405020304" pitchFamily="18" charset="0"/>
              </a:rPr>
            </a:br>
            <a:r>
              <a:rPr lang="nl-NL" sz="2400" i="1" dirty="0">
                <a:effectLst/>
                <a:latin typeface="Calibri" panose="020F0502020204030204" pitchFamily="34" charset="0"/>
                <a:ea typeface="Times New Roman" panose="02020603050405020304" pitchFamily="18" charset="0"/>
                <a:cs typeface="Times New Roman" panose="02020603050405020304" pitchFamily="18" charset="0"/>
              </a:rPr>
              <a:t>Noem</a:t>
            </a:r>
            <a:r>
              <a:rPr lang="nl-NL" sz="2400" dirty="0">
                <a:effectLst/>
                <a:latin typeface="Calibri" panose="020F0502020204030204" pitchFamily="34" charset="0"/>
                <a:ea typeface="Times New Roman" panose="02020603050405020304" pitchFamily="18" charset="0"/>
                <a:cs typeface="Times New Roman" panose="02020603050405020304" pitchFamily="18" charset="0"/>
              </a:rPr>
              <a:t> op het affiche/video de vier belangrijkste punten van jullie programma</a:t>
            </a:r>
          </a:p>
          <a:p>
            <a:pPr marL="457200" lvl="0" indent="-457200">
              <a:lnSpc>
                <a:spcPct val="107000"/>
              </a:lnSpc>
              <a:spcAft>
                <a:spcPts val="800"/>
              </a:spcAft>
              <a:buFont typeface="+mj-lt"/>
              <a:buAutoNum type="arabicPeriod"/>
              <a:tabLst>
                <a:tab pos="457200" algn="l"/>
              </a:tabLst>
            </a:pPr>
            <a:r>
              <a:rPr lang="nl-NL" sz="2400" dirty="0">
                <a:effectLst/>
                <a:latin typeface="Calibri" panose="020F0502020204030204" pitchFamily="34" charset="0"/>
                <a:ea typeface="Times New Roman" panose="02020603050405020304" pitchFamily="18" charset="0"/>
                <a:cs typeface="Times New Roman" panose="02020603050405020304" pitchFamily="18" charset="0"/>
              </a:rPr>
              <a:t>Ontwerp een partijlogo bij jullie bedachte partijnaam </a:t>
            </a:r>
          </a:p>
          <a:p>
            <a:pPr marL="457200" lvl="0" indent="-457200">
              <a:lnSpc>
                <a:spcPct val="107000"/>
              </a:lnSpc>
              <a:spcAft>
                <a:spcPts val="800"/>
              </a:spcAft>
              <a:buFont typeface="+mj-lt"/>
              <a:buAutoNum type="arabicPeriod"/>
              <a:tabLst>
                <a:tab pos="457200" algn="l"/>
              </a:tabLst>
            </a:pPr>
            <a:r>
              <a:rPr lang="nl-NL" sz="2400" dirty="0">
                <a:effectLst/>
                <a:latin typeface="Calibri" panose="020F0502020204030204" pitchFamily="34" charset="0"/>
                <a:ea typeface="Times New Roman" panose="02020603050405020304" pitchFamily="18" charset="0"/>
                <a:cs typeface="Times New Roman" panose="02020603050405020304" pitchFamily="18" charset="0"/>
              </a:rPr>
              <a:t>Bedenk een pakkende slogan</a:t>
            </a:r>
          </a:p>
          <a:p>
            <a:endParaRPr lang="nl-NL" dirty="0"/>
          </a:p>
        </p:txBody>
      </p:sp>
      <p:pic>
        <p:nvPicPr>
          <p:cNvPr id="4" name="Afbeelding 3">
            <a:extLst>
              <a:ext uri="{FF2B5EF4-FFF2-40B4-BE49-F238E27FC236}">
                <a16:creationId xmlns:a16="http://schemas.microsoft.com/office/drawing/2014/main" id="{34A659EE-651A-1DA7-38C5-B72041CB94C1}"/>
              </a:ext>
            </a:extLst>
          </p:cNvPr>
          <p:cNvPicPr>
            <a:picLocks noChangeAspect="1"/>
          </p:cNvPicPr>
          <p:nvPr/>
        </p:nvPicPr>
        <p:blipFill>
          <a:blip r:embed="rId2"/>
          <a:stretch>
            <a:fillRect/>
          </a:stretch>
        </p:blipFill>
        <p:spPr>
          <a:xfrm>
            <a:off x="10347754" y="2701157"/>
            <a:ext cx="1552295" cy="2164397"/>
          </a:xfrm>
          <a:prstGeom prst="rect">
            <a:avLst/>
          </a:prstGeom>
        </p:spPr>
      </p:pic>
    </p:spTree>
    <p:extLst>
      <p:ext uri="{BB962C8B-B14F-4D97-AF65-F5344CB8AC3E}">
        <p14:creationId xmlns:p14="http://schemas.microsoft.com/office/powerpoint/2010/main" val="83928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2923D-F008-55FF-8302-CBF77388F9AD}"/>
              </a:ext>
            </a:extLst>
          </p:cNvPr>
          <p:cNvSpPr>
            <a:spLocks noGrp="1"/>
          </p:cNvSpPr>
          <p:nvPr>
            <p:ph type="title"/>
          </p:nvPr>
        </p:nvSpPr>
        <p:spPr/>
        <p:txBody>
          <a:bodyPr>
            <a:normAutofit fontScale="90000"/>
          </a:bodyPr>
          <a:lstStyle/>
          <a:p>
            <a:r>
              <a:rPr lang="nl-NL" sz="4400" b="0" dirty="0">
                <a:solidFill>
                  <a:srgbClr val="378C7A"/>
                </a:solidFill>
                <a:effectLst/>
                <a:latin typeface="Calibri" panose="020F0502020204030204" pitchFamily="34" charset="0"/>
                <a:ea typeface="Times New Roman" panose="02020603050405020304" pitchFamily="18" charset="0"/>
                <a:cs typeface="Times New Roman" panose="02020603050405020304" pitchFamily="18" charset="0"/>
              </a:rPr>
              <a:t>Opdracht 3: Voorbereiding presentatie </a:t>
            </a:r>
            <a:br>
              <a:rPr lang="nl-NL" sz="4800" b="1" dirty="0">
                <a:solidFill>
                  <a:srgbClr val="379078"/>
                </a:solidFill>
                <a:effectLst/>
                <a:latin typeface="Tahoma" panose="020B0604030504040204" pitchFamily="34" charset="0"/>
                <a:ea typeface="Times New Roman" panose="02020603050405020304" pitchFamily="18" charset="0"/>
                <a:cs typeface="Times New Roman" panose="02020603050405020304" pitchFamily="18" charset="0"/>
              </a:rPr>
            </a:br>
            <a:endParaRPr lang="nl-NL" dirty="0"/>
          </a:p>
        </p:txBody>
      </p:sp>
      <p:sp>
        <p:nvSpPr>
          <p:cNvPr id="3" name="Tijdelijke aanduiding voor inhoud 2">
            <a:extLst>
              <a:ext uri="{FF2B5EF4-FFF2-40B4-BE49-F238E27FC236}">
                <a16:creationId xmlns:a16="http://schemas.microsoft.com/office/drawing/2014/main" id="{1971F3F3-BE29-5333-97B7-4176B72457A7}"/>
              </a:ext>
            </a:extLst>
          </p:cNvPr>
          <p:cNvSpPr>
            <a:spLocks noGrp="1"/>
          </p:cNvSpPr>
          <p:nvPr>
            <p:ph idx="1"/>
          </p:nvPr>
        </p:nvSpPr>
        <p:spPr>
          <a:xfrm>
            <a:off x="594920" y="2080066"/>
            <a:ext cx="10515600" cy="4351338"/>
          </a:xfrm>
        </p:spPr>
        <p:txBody>
          <a:bodyPr/>
          <a:lstStyle/>
          <a:p>
            <a:pPr algn="l"/>
            <a:r>
              <a:rPr lang="nl-NL" sz="2400" dirty="0">
                <a:effectLst/>
                <a:latin typeface="Calibri" panose="020F0502020204030204" pitchFamily="34" charset="0"/>
                <a:ea typeface="Calibri" panose="020F0502020204030204" pitchFamily="34" charset="0"/>
                <a:cs typeface="Times New Roman" panose="02020603050405020304" pitchFamily="18" charset="0"/>
              </a:rPr>
              <a:t>De presentatie van jullie nieuwe partij duurt minimaal 5 en maximaal 15 minuten.</a:t>
            </a:r>
          </a:p>
          <a:p>
            <a:pPr algn="l"/>
            <a:r>
              <a:rPr lang="nl-NL" sz="2400" dirty="0">
                <a:effectLst/>
                <a:latin typeface="Calibri" panose="020F0502020204030204" pitchFamily="34" charset="0"/>
                <a:ea typeface="Calibri" panose="020F0502020204030204" pitchFamily="34" charset="0"/>
                <a:cs typeface="Times New Roman" panose="02020603050405020304" pitchFamily="18" charset="0"/>
              </a:rPr>
              <a:t> Elk groepslid heeft een duidelijk aandeel in de presentatie! </a:t>
            </a:r>
          </a:p>
          <a:p>
            <a:pPr algn="l"/>
            <a:r>
              <a:rPr lang="nl-NL" sz="2400" dirty="0">
                <a:effectLst/>
                <a:latin typeface="Calibri" panose="020F0502020204030204" pitchFamily="34" charset="0"/>
                <a:ea typeface="Calibri" panose="020F0502020204030204" pitchFamily="34" charset="0"/>
                <a:cs typeface="Times New Roman" panose="02020603050405020304" pitchFamily="18" charset="0"/>
              </a:rPr>
              <a:t>Let vooral op: je houding, dat je duidelijk spreekt, dat je de klas rondkijkt, etc.</a:t>
            </a:r>
          </a:p>
          <a:p>
            <a:pPr algn="l"/>
            <a:r>
              <a:rPr lang="nl-NL" sz="2400" dirty="0">
                <a:effectLst/>
                <a:latin typeface="Calibri" panose="020F0502020204030204" pitchFamily="34" charset="0"/>
                <a:ea typeface="Calibri" panose="020F0502020204030204" pitchFamily="34" charset="0"/>
                <a:cs typeface="Times New Roman" panose="02020603050405020304" pitchFamily="18" charset="0"/>
              </a:rPr>
              <a:t> Presenteer je producten (partijprogramma, verkiezingsposter inclusief slogan, logo) in een logische volgorde.</a:t>
            </a:r>
            <a:endParaRPr lang="nl-NL" sz="2400" dirty="0"/>
          </a:p>
        </p:txBody>
      </p:sp>
      <p:pic>
        <p:nvPicPr>
          <p:cNvPr id="4" name="Afbeelding 3" descr="Afbeelding met Lettertype, tekst, Graphics, schermopname&#10;&#10;Automatisch gegenereerde beschrijving">
            <a:extLst>
              <a:ext uri="{FF2B5EF4-FFF2-40B4-BE49-F238E27FC236}">
                <a16:creationId xmlns:a16="http://schemas.microsoft.com/office/drawing/2014/main" id="{9119119E-B8A5-6F74-E205-05A6849D52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428" y="5897629"/>
            <a:ext cx="1383030" cy="332105"/>
          </a:xfrm>
          <a:prstGeom prst="rect">
            <a:avLst/>
          </a:prstGeom>
          <a:noFill/>
          <a:ln>
            <a:noFill/>
          </a:ln>
        </p:spPr>
      </p:pic>
      <p:pic>
        <p:nvPicPr>
          <p:cNvPr id="5" name="Afbeelding 4" descr="Afbeelding met Graphics, clipart, logo, ontwerp&#10;&#10;Automatisch gegenereerde beschrijving">
            <a:extLst>
              <a:ext uri="{FF2B5EF4-FFF2-40B4-BE49-F238E27FC236}">
                <a16:creationId xmlns:a16="http://schemas.microsoft.com/office/drawing/2014/main" id="{5092C42B-C598-AA74-8CB3-0596A27833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4261" y="4811777"/>
            <a:ext cx="1184275" cy="455295"/>
          </a:xfrm>
          <a:prstGeom prst="rect">
            <a:avLst/>
          </a:prstGeom>
          <a:noFill/>
          <a:ln>
            <a:noFill/>
          </a:ln>
        </p:spPr>
      </p:pic>
      <p:pic>
        <p:nvPicPr>
          <p:cNvPr id="6" name="Afbeelding 5" descr="Afbeelding met symbool, ontwerp&#10;&#10;Automatisch gegenereerde beschrijving">
            <a:extLst>
              <a:ext uri="{FF2B5EF4-FFF2-40B4-BE49-F238E27FC236}">
                <a16:creationId xmlns:a16="http://schemas.microsoft.com/office/drawing/2014/main" id="{A80766D7-28DB-9BD7-275E-DA898CB59B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57646" y="4587324"/>
            <a:ext cx="818515" cy="818515"/>
          </a:xfrm>
          <a:prstGeom prst="rect">
            <a:avLst/>
          </a:prstGeom>
          <a:noFill/>
          <a:ln>
            <a:noFill/>
          </a:ln>
        </p:spPr>
      </p:pic>
      <p:pic>
        <p:nvPicPr>
          <p:cNvPr id="7" name="Afbeelding 6" descr="Afbeelding met tekst, logo, Graphics, Lettertype&#10;&#10;Automatisch gegenereerde beschrijving">
            <a:extLst>
              <a:ext uri="{FF2B5EF4-FFF2-40B4-BE49-F238E27FC236}">
                <a16:creationId xmlns:a16="http://schemas.microsoft.com/office/drawing/2014/main" id="{F2B79E90-4D7E-1364-6BE5-234301B524CC}"/>
              </a:ext>
            </a:extLst>
          </p:cNvPr>
          <p:cNvPicPr>
            <a:picLocks noChangeAspect="1"/>
          </p:cNvPicPr>
          <p:nvPr/>
        </p:nvPicPr>
        <p:blipFill>
          <a:blip r:embed="rId5"/>
          <a:stretch>
            <a:fillRect/>
          </a:stretch>
        </p:blipFill>
        <p:spPr>
          <a:xfrm>
            <a:off x="3874452" y="5000385"/>
            <a:ext cx="777240" cy="733425"/>
          </a:xfrm>
          <a:prstGeom prst="rect">
            <a:avLst/>
          </a:prstGeom>
        </p:spPr>
      </p:pic>
      <p:pic>
        <p:nvPicPr>
          <p:cNvPr id="8" name="Afbeelding 7" descr="Afbeelding met logo, Lettertype, symbool, Graphics&#10;&#10;Automatisch gegenereerde beschrijving">
            <a:extLst>
              <a:ext uri="{FF2B5EF4-FFF2-40B4-BE49-F238E27FC236}">
                <a16:creationId xmlns:a16="http://schemas.microsoft.com/office/drawing/2014/main" id="{515C4DC0-E849-5D94-E6A0-9657DF98634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4851" y="5405839"/>
            <a:ext cx="807085" cy="371475"/>
          </a:xfrm>
          <a:prstGeom prst="rect">
            <a:avLst/>
          </a:prstGeom>
          <a:noFill/>
          <a:ln>
            <a:noFill/>
          </a:ln>
        </p:spPr>
      </p:pic>
      <p:pic>
        <p:nvPicPr>
          <p:cNvPr id="9" name="Afbeelding 8" descr="Afbeelding met Lettertype, Graphics, logo, groen&#10;&#10;Automatisch gegenereerde beschrijving">
            <a:extLst>
              <a:ext uri="{FF2B5EF4-FFF2-40B4-BE49-F238E27FC236}">
                <a16:creationId xmlns:a16="http://schemas.microsoft.com/office/drawing/2014/main" id="{1269ACBF-9478-ACE3-A282-8F0BF464D42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85708" y="5092993"/>
            <a:ext cx="683260" cy="395605"/>
          </a:xfrm>
          <a:prstGeom prst="rect">
            <a:avLst/>
          </a:prstGeom>
          <a:noFill/>
          <a:ln>
            <a:noFill/>
          </a:ln>
        </p:spPr>
      </p:pic>
      <p:pic>
        <p:nvPicPr>
          <p:cNvPr id="10" name="Afbeelding 9" descr="Afbeelding met Graphics, Lettertype, logo, symbool&#10;&#10;Automatisch gegenereerde beschrijving">
            <a:extLst>
              <a:ext uri="{FF2B5EF4-FFF2-40B4-BE49-F238E27FC236}">
                <a16:creationId xmlns:a16="http://schemas.microsoft.com/office/drawing/2014/main" id="{DA5432B5-18C6-53F7-798A-8BCF1BB107F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82703" y="5869071"/>
            <a:ext cx="619760" cy="428625"/>
          </a:xfrm>
          <a:prstGeom prst="rect">
            <a:avLst/>
          </a:prstGeom>
          <a:noFill/>
          <a:ln>
            <a:noFill/>
          </a:ln>
        </p:spPr>
      </p:pic>
      <p:pic>
        <p:nvPicPr>
          <p:cNvPr id="11" name="Afbeelding 10" descr="Afbeelding met Graphics, logo, clipart, ontwerp&#10;&#10;Automatisch gegenereerde beschrijving">
            <a:extLst>
              <a:ext uri="{FF2B5EF4-FFF2-40B4-BE49-F238E27FC236}">
                <a16:creationId xmlns:a16="http://schemas.microsoft.com/office/drawing/2014/main" id="{A255DC02-469E-BF2F-7583-213D29260685}"/>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8696" y="4867146"/>
            <a:ext cx="628015" cy="628015"/>
          </a:xfrm>
          <a:prstGeom prst="rect">
            <a:avLst/>
          </a:prstGeom>
          <a:noFill/>
          <a:ln>
            <a:noFill/>
          </a:ln>
        </p:spPr>
      </p:pic>
      <p:pic>
        <p:nvPicPr>
          <p:cNvPr id="12" name="Afbeelding 11" descr="Afbeelding met Graphics, logo, Lettertype, symbool&#10;&#10;Automatisch gegenereerde beschrijving">
            <a:extLst>
              <a:ext uri="{FF2B5EF4-FFF2-40B4-BE49-F238E27FC236}">
                <a16:creationId xmlns:a16="http://schemas.microsoft.com/office/drawing/2014/main" id="{2B05F9DE-8854-A3DB-A0F3-252E83711A87}"/>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79657" y="5495161"/>
            <a:ext cx="570865" cy="635635"/>
          </a:xfrm>
          <a:prstGeom prst="rect">
            <a:avLst/>
          </a:prstGeom>
          <a:noFill/>
          <a:ln>
            <a:noFill/>
          </a:ln>
        </p:spPr>
      </p:pic>
      <p:pic>
        <p:nvPicPr>
          <p:cNvPr id="13" name="Afbeelding 12" descr="Afbeelding met Graphics, logo, Lettertype, symbool&#10;&#10;Automatisch gegenereerde beschrijving">
            <a:extLst>
              <a:ext uri="{FF2B5EF4-FFF2-40B4-BE49-F238E27FC236}">
                <a16:creationId xmlns:a16="http://schemas.microsoft.com/office/drawing/2014/main" id="{300A3792-FC50-DA70-5B6E-7135150CB34B}"/>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74276" y="6349449"/>
            <a:ext cx="1597660" cy="433705"/>
          </a:xfrm>
          <a:prstGeom prst="rect">
            <a:avLst/>
          </a:prstGeom>
          <a:noFill/>
          <a:ln>
            <a:noFill/>
          </a:ln>
        </p:spPr>
      </p:pic>
      <p:pic>
        <p:nvPicPr>
          <p:cNvPr id="14" name="Afbeelding 13" descr="Afbeelding met rood, Graphics, Lettertype, symbool&#10;&#10;Automatisch gegenereerde beschrijving">
            <a:extLst>
              <a:ext uri="{FF2B5EF4-FFF2-40B4-BE49-F238E27FC236}">
                <a16:creationId xmlns:a16="http://schemas.microsoft.com/office/drawing/2014/main" id="{BC2FB802-A7AC-9EAC-38C3-DF148BBF4E9F}"/>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81225" y="6165257"/>
            <a:ext cx="834390" cy="468630"/>
          </a:xfrm>
          <a:prstGeom prst="rect">
            <a:avLst/>
          </a:prstGeom>
          <a:noFill/>
          <a:ln>
            <a:noFill/>
          </a:ln>
        </p:spPr>
      </p:pic>
      <p:pic>
        <p:nvPicPr>
          <p:cNvPr id="15" name="Afbeelding 14" descr="Afbeelding met Graphics, Lettertype, cirkel, logo&#10;&#10;Automatisch gegenereerde beschrijving">
            <a:extLst>
              <a:ext uri="{FF2B5EF4-FFF2-40B4-BE49-F238E27FC236}">
                <a16:creationId xmlns:a16="http://schemas.microsoft.com/office/drawing/2014/main" id="{A854340F-249E-AF96-B831-E5E6804C471A}"/>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56642" y="5937135"/>
            <a:ext cx="619760" cy="619760"/>
          </a:xfrm>
          <a:prstGeom prst="rect">
            <a:avLst/>
          </a:prstGeom>
          <a:noFill/>
          <a:ln>
            <a:noFill/>
          </a:ln>
        </p:spPr>
      </p:pic>
      <p:pic>
        <p:nvPicPr>
          <p:cNvPr id="16" name="Afbeelding 15" descr="Afbeelding met Graphics, Lettertype, grafische vormgeving, logo&#10;&#10;Automatisch gegenereerde beschrijving">
            <a:extLst>
              <a:ext uri="{FF2B5EF4-FFF2-40B4-BE49-F238E27FC236}">
                <a16:creationId xmlns:a16="http://schemas.microsoft.com/office/drawing/2014/main" id="{3D8F6B57-AFD2-3E83-74D9-DE1734D16FCF}"/>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432811" y="5138582"/>
            <a:ext cx="795020" cy="795020"/>
          </a:xfrm>
          <a:prstGeom prst="rect">
            <a:avLst/>
          </a:prstGeom>
          <a:noFill/>
          <a:ln>
            <a:noFill/>
          </a:ln>
        </p:spPr>
      </p:pic>
    </p:spTree>
    <p:extLst>
      <p:ext uri="{BB962C8B-B14F-4D97-AF65-F5344CB8AC3E}">
        <p14:creationId xmlns:p14="http://schemas.microsoft.com/office/powerpoint/2010/main" val="17297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13044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lnSpc>
            <a:spcPts val="3000"/>
          </a:lnSpc>
          <a:defRPr sz="2800" b="0" dirty="0" smtClean="0">
            <a:solidFill>
              <a:schemeClr val="tx1"/>
            </a:solidFill>
          </a:defRPr>
        </a:defPPr>
      </a:lstStyle>
    </a:txDef>
  </a:objectDefaults>
  <a:extraClrSchemeLst/>
  <a:extLst>
    <a:ext uri="{05A4C25C-085E-4340-85A3-A5531E510DB2}">
      <thm15:themeFamily xmlns:thm15="http://schemas.microsoft.com/office/thememl/2012/main" name="Powerpoint_Da Vinci WWJAV 2020.pptx" id="{37637FA6-B946-4B3A-B150-C3ABA2DB75F0}" vid="{B58BCFEB-D656-4C85-B399-4AB7F41951DE}"/>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Powerpoint_Da Vinci WWJAV 2020</Template>
  <TotalTime>14909</TotalTime>
  <Words>426</Words>
  <Application>Microsoft Office PowerPoint</Application>
  <PresentationFormat>Breedbeeld</PresentationFormat>
  <Paragraphs>49</Paragraphs>
  <Slides>8</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Arial</vt:lpstr>
      <vt:lpstr>Calibri</vt:lpstr>
      <vt:lpstr>Cardenio Modern</vt:lpstr>
      <vt:lpstr>Tahoma</vt:lpstr>
      <vt:lpstr>Kantoorthema</vt:lpstr>
      <vt:lpstr>Les 8 Politieke partij </vt:lpstr>
      <vt:lpstr>Lesdoelen</vt:lpstr>
      <vt:lpstr>PowerPoint-presentatie</vt:lpstr>
      <vt:lpstr>Links – Midden – Rechts  </vt:lpstr>
      <vt:lpstr>Opdracht 1: Uitleg van jullie partij </vt:lpstr>
      <vt:lpstr>Opdracht 2: Verkiezingsaffiche of video</vt:lpstr>
      <vt:lpstr>Opdracht 3: Voorbereiding presentatie  </vt:lpstr>
      <vt:lpstr>PowerPoint-presentatie</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Onderzoek</dc:title>
  <dc:creator>Gerben Staal</dc:creator>
  <cp:lastModifiedBy>Jolanda van Alphen</cp:lastModifiedBy>
  <cp:revision>31</cp:revision>
  <dcterms:created xsi:type="dcterms:W3CDTF">2021-03-19T08:26:22Z</dcterms:created>
  <dcterms:modified xsi:type="dcterms:W3CDTF">2023-11-19T22:22:39Z</dcterms:modified>
</cp:coreProperties>
</file>