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40578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40578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ac504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ac504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ac5040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ac5040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d40578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d40578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eac5040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eac5040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Verkiezingsposter.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Partijprogramma.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Links-Rechts-schaal.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Bij welke partij zou onze partij zich het meeste aansluiten?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Partijprogramma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Klimaat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Migratie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Minimumloon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Woningnood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Afschaffing eigen risico zorg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Verhoging kindertoeslag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Extra </a:t>
            </a:r>
            <a:r>
              <a:rPr lang="en-GB"/>
              <a:t>financiële</a:t>
            </a:r>
            <a:r>
              <a:rPr lang="en-GB"/>
              <a:t> steun voor gezinnen met </a:t>
            </a:r>
            <a:r>
              <a:rPr lang="en-GB"/>
              <a:t>kinderen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Links-rechts-schaal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Onze partij is links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Bij welke partij(en) zou onze partij het meeste aansluiten?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GroenlinksPVDA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