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95BD6DE-DA93-411F-BBC9-BAAA7A4FC8A3}">
  <a:tblStyle styleId="{295BD6DE-DA93-411F-BBC9-BAAA7A4FC8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Beide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 @Autowired noch erklähren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Patrick: </a:t>
            </a:r>
            <a:r>
              <a:rPr lang="en"/>
              <a:t>Persistierung/Entities/Twitter4J/Repositories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Joris: RestControllers/Analysen/UpdateData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Joris: Technologie Stack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Patrick: Patterns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Joris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Joris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1">
            <a:alphaModFix/>
          </a:blip>
          <a:srcRect b="0" l="0" r="92016" t="0"/>
          <a:stretch/>
        </p:blipFill>
        <p:spPr>
          <a:xfrm>
            <a:off x="-15052" y="4482873"/>
            <a:ext cx="730026" cy="6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/>
          <p:nvPr/>
        </p:nvSpPr>
        <p:spPr>
          <a:xfrm>
            <a:off x="707425" y="4485455"/>
            <a:ext cx="8436600" cy="676200"/>
          </a:xfrm>
          <a:prstGeom prst="rect">
            <a:avLst/>
          </a:prstGeom>
          <a:solidFill>
            <a:srgbClr val="00AD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99899" y="4568875"/>
            <a:ext cx="880500" cy="90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1138275" y="4568872"/>
            <a:ext cx="8436600" cy="59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twitter.com/bfh_digital" TargetMode="External"/><Relationship Id="rId4" Type="http://schemas.openxmlformats.org/officeDocument/2006/relationships/hyperlink" Target="https://twitter.com/bfh_digita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file/d/0B5Ha4nugI6kNb214cktqcFVGeGxuMnJNQnpPVVZSSkEwdkVB/view" TargetMode="External"/><Relationship Id="rId4" Type="http://schemas.openxmlformats.org/officeDocument/2006/relationships/hyperlink" Target="https://drive.google.com/file/d/0B5Ha4nugI6kNeExpbm94cHlwSTIyQ1ptbGhNRjA2MFpfLXU0/view" TargetMode="External"/><Relationship Id="rId5" Type="http://schemas.openxmlformats.org/officeDocument/2006/relationships/hyperlink" Target="https://drive.google.com/file/d/1luyOyD6KR78BMHErDJ-dcKh5mK4NsASN/vie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285008" y="4246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Twitter Analysis</a:t>
            </a:r>
            <a:endParaRPr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b</a:t>
            </a:r>
            <a:r>
              <a:rPr lang="en" sz="3000">
                <a:solidFill>
                  <a:schemeClr val="dk2"/>
                </a:solidFill>
              </a:rPr>
              <a:t>y Patrick Wyss and Joris Baiutti</a:t>
            </a:r>
            <a:endParaRPr sz="30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https://github.com/jorisbaiutti/Projekt1TwitterAnalysis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9375" y="2477250"/>
            <a:ext cx="1751850" cy="17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Fragen?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Grosses Dankeschön an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4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Jürgen </a:t>
            </a:r>
            <a:r>
              <a:rPr lang="en">
                <a:solidFill>
                  <a:schemeClr val="lt1"/>
                </a:solidFill>
              </a:rPr>
              <a:t>Vogel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838075"/>
            <a:ext cx="8520600" cy="4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Anne-Careen Stoltze-Siebmann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2523675"/>
            <a:ext cx="8520600" cy="4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Annett Laube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-36275" y="4425925"/>
            <a:ext cx="9416400" cy="805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276600" y="395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und Infos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276600" y="1074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657786"/>
                </a:solidFill>
                <a:hlinkClick r:id="rId3"/>
              </a:rPr>
              <a:t>@</a:t>
            </a:r>
            <a:r>
              <a:rPr lang="en" u="sng">
                <a:solidFill>
                  <a:srgbClr val="657786"/>
                </a:solidFill>
                <a:hlinkClick r:id="rId4"/>
              </a:rPr>
              <a:t>bfh_digital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https://www.societybyte.swiss/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Walkthrough “Create Simple Analysis”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Lösung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Herausforderungen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Anforderungen (Interviews)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Vorgehen und Planung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Fazit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Fragen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71" name="Shape 71" title="backend-add-analyse-result-swagger.mp4">
            <a:hlinkClick r:id="rId3"/>
          </p:cNvPr>
          <p:cNvSpPr/>
          <p:nvPr/>
        </p:nvSpPr>
        <p:spPr>
          <a:xfrm>
            <a:off x="3428350" y="1212525"/>
            <a:ext cx="2348700" cy="17615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Shape 72" title="backend-add-analyse.mp4">
            <a:hlinkClick r:id="rId4"/>
          </p:cNvPr>
          <p:cNvSpPr/>
          <p:nvPr/>
        </p:nvSpPr>
        <p:spPr>
          <a:xfrm>
            <a:off x="446925" y="1212525"/>
            <a:ext cx="2348700" cy="17615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Shape 73" title="Merged.mp4">
            <a:hlinkClick r:id="rId5"/>
          </p:cNvPr>
          <p:cNvSpPr/>
          <p:nvPr/>
        </p:nvSpPr>
        <p:spPr>
          <a:xfrm>
            <a:off x="6409783" y="1212525"/>
            <a:ext cx="2348692" cy="17615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375" y="-101525"/>
            <a:ext cx="7753854" cy="532255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Lösung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Frameworks, Libraries and Patterns</a:t>
            </a:r>
            <a:endParaRPr/>
          </a:p>
        </p:txBody>
      </p:sp>
      <p:graphicFrame>
        <p:nvGraphicFramePr>
          <p:cNvPr id="85" name="Shape 85"/>
          <p:cNvGraphicFramePr/>
          <p:nvPr/>
        </p:nvGraphicFramePr>
        <p:xfrm>
          <a:off x="0" y="190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{295BD6DE-DA93-411F-BBC9-BAAA7A4FC8A3}</a:tableStyleId>
              </a:tblPr>
              <a:tblGrid>
                <a:gridCol w="3048000"/>
                <a:gridCol w="3048000"/>
                <a:gridCol w="3048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Frameworks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Libraries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Patterns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Spring Boot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Twitter4j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Observable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Emberjs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r>
                        <a:rPr lang="en"/>
                        <a:t>hartjs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MVC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JPA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Layer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OpenNLP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Swagger-UI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923875"/>
            <a:ext cx="85206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Backend: Java, Frontend: JavaScript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Herausforderungen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Trennung Backend und Frontend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Hibernate JPA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Vorkenntnisse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 Quota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Wichtigste Anforderungen aus Interviews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Analysen (z.B. Most used Hashtags)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Geographische Analysen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Erweiterbar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Sentiment Analyse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Analysen mit Informationen aus der Vergangenheit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Dokumentation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Vorgehen und Planung</a:t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9403" l="0" r="0" t="0"/>
          <a:stretch/>
        </p:blipFill>
        <p:spPr>
          <a:xfrm>
            <a:off x="311700" y="1195388"/>
            <a:ext cx="4143375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950" y="1195400"/>
            <a:ext cx="29718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Fazit</a:t>
            </a:r>
            <a:endParaRPr/>
          </a:p>
        </p:txBody>
      </p:sp>
      <p:graphicFrame>
        <p:nvGraphicFramePr>
          <p:cNvPr id="111" name="Shape 111"/>
          <p:cNvGraphicFramePr/>
          <p:nvPr/>
        </p:nvGraphicFramePr>
        <p:xfrm>
          <a:off x="0" y="121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{295BD6DE-DA93-411F-BBC9-BAAA7A4FC8A3}</a:tableStyleId>
              </a:tblPr>
              <a:tblGrid>
                <a:gridCol w="4572000"/>
                <a:gridCol w="4572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Positiv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Weniger Positiv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Lernkurve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Zusammenarbeit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Neue Technologien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Informationsfluss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Selbstständiges Arbeiten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 Reuse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