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9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86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1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9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3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9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1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2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6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7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E766-8D29-4D87-9A6A-405AC9F12C0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6D1ED1-64C2-48CC-BE7F-09939F036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4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spreadsheets/d/1JmkzwoAwheJZr7lrhlxms4Ot4Qf3-xj8nJrzjDLOtW8/edit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ingge.liang@inria.f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13DA-A3D5-415D-ABD1-9394914E8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91" y="646666"/>
            <a:ext cx="3204309" cy="445478"/>
          </a:xfrm>
        </p:spPr>
        <p:txBody>
          <a:bodyPr>
            <a:noAutofit/>
          </a:bodyPr>
          <a:lstStyle/>
          <a:p>
            <a:r>
              <a:rPr lang="en-GB" altLang="zh-CN" sz="4000" b="1" dirty="0"/>
              <a:t>Case</a:t>
            </a:r>
            <a:r>
              <a:rPr lang="en-US" altLang="zh-CN" sz="4000" b="1" dirty="0"/>
              <a:t> Study</a:t>
            </a:r>
            <a:endParaRPr lang="en-GB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CD96-5A4A-4A79-A916-4C84FF7A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139" y="1541584"/>
            <a:ext cx="8440615" cy="377483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Groups: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/>
                </a:solidFill>
              </a:rPr>
              <a:t>1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students in a group.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</a:rPr>
              <a:t>lease fill out your choices of </a:t>
            </a:r>
            <a:r>
              <a:rPr lang="en-US" altLang="zh-CN" dirty="0">
                <a:solidFill>
                  <a:schemeClr val="accent5"/>
                </a:solidFill>
              </a:rPr>
              <a:t>group and topic </a:t>
            </a:r>
            <a:r>
              <a:rPr lang="en-US" altLang="zh-CN" dirty="0">
                <a:solidFill>
                  <a:schemeClr val="tx1"/>
                </a:solidFill>
              </a:rPr>
              <a:t>before </a:t>
            </a:r>
            <a:r>
              <a:rPr lang="en-US" altLang="zh-CN" dirty="0">
                <a:solidFill>
                  <a:srgbClr val="0070C0"/>
                </a:solidFill>
              </a:rPr>
              <a:t>January 16</a:t>
            </a:r>
            <a:r>
              <a:rPr lang="en-US" altLang="zh-CN" baseline="30000" dirty="0">
                <a:solidFill>
                  <a:srgbClr val="0070C0"/>
                </a:solidFill>
              </a:rPr>
              <a:t>th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lack-Lato"/>
                <a:hlinkClick r:id="rId2"/>
              </a:rPr>
              <a:t>https://docs.google.com/spreadsheets/d/1JmkzwoAwheJZr7lrhlxms4Ot4Qf3-xj8nJrzjDLOtW8/edit?usp=sharing</a:t>
            </a:r>
            <a:endParaRPr lang="en-GB" b="0" i="0" u="none" strike="noStrike" dirty="0">
              <a:effectLst/>
              <a:latin typeface="Slack-Lato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Contact the company for </a:t>
            </a:r>
            <a:r>
              <a:rPr lang="en-US" altLang="zh-CN" dirty="0">
                <a:solidFill>
                  <a:schemeClr val="accent5"/>
                </a:solidFill>
              </a:rPr>
              <a:t>datasets/details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Some important dates: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Beginning of the project: </a:t>
            </a:r>
            <a:r>
              <a:rPr lang="en-GB" dirty="0">
                <a:solidFill>
                  <a:srgbClr val="0070C0"/>
                </a:solidFill>
              </a:rPr>
              <a:t>Monday, January 17</a:t>
            </a:r>
            <a:r>
              <a:rPr lang="en-US" altLang="zh-CN" baseline="30000" dirty="0">
                <a:solidFill>
                  <a:srgbClr val="0070C0"/>
                </a:solidFill>
              </a:rPr>
              <a:t>th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Deadline of the final report: </a:t>
            </a:r>
            <a:r>
              <a:rPr lang="en-GB" dirty="0">
                <a:solidFill>
                  <a:srgbClr val="0070C0"/>
                </a:solidFill>
              </a:rPr>
              <a:t>Friday, March 18</a:t>
            </a:r>
            <a:r>
              <a:rPr lang="en-US" altLang="zh-CN" baseline="30000" dirty="0">
                <a:solidFill>
                  <a:srgbClr val="0070C0"/>
                </a:solidFill>
              </a:rPr>
              <a:t>th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Presentation of the project:  Week of </a:t>
            </a:r>
            <a:r>
              <a:rPr lang="en-GB" dirty="0">
                <a:solidFill>
                  <a:srgbClr val="0070C0"/>
                </a:solidFill>
              </a:rPr>
              <a:t>March 21</a:t>
            </a:r>
            <a:r>
              <a:rPr lang="en-GB" baseline="30000" dirty="0">
                <a:solidFill>
                  <a:srgbClr val="0070C0"/>
                </a:solidFill>
              </a:rPr>
              <a:t>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(TBA)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End of the project: </a:t>
            </a:r>
            <a:r>
              <a:rPr lang="en-GB" dirty="0">
                <a:solidFill>
                  <a:srgbClr val="0070C0"/>
                </a:solidFill>
              </a:rPr>
              <a:t>Friday, March 25th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algn="l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C116778-4FD0-4CEF-BEBA-8B004A32C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97" y="265769"/>
            <a:ext cx="1759079" cy="9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13DA-A3D5-415D-ABD1-9394914E8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843" y="646666"/>
            <a:ext cx="3485663" cy="445478"/>
          </a:xfrm>
        </p:spPr>
        <p:txBody>
          <a:bodyPr>
            <a:noAutofit/>
          </a:bodyPr>
          <a:lstStyle/>
          <a:p>
            <a:r>
              <a:rPr lang="en-GB" altLang="zh-CN" sz="4000" b="1" dirty="0"/>
              <a:t>Case</a:t>
            </a:r>
            <a:r>
              <a:rPr lang="en-US" altLang="zh-CN" sz="4000" b="1" dirty="0"/>
              <a:t> Study</a:t>
            </a:r>
            <a:endParaRPr lang="en-GB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CD96-5A4A-4A79-A916-4C84FF7A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0" y="1602155"/>
            <a:ext cx="7788031" cy="287606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Final report format: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Maximum 30 pages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/>
                </a:solidFill>
              </a:rPr>
              <a:t>Context, problem, algorithms, experiments, conclusion</a:t>
            </a: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 Scores: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(report score + presentation score) /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Contacts: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Contact the company at least </a:t>
            </a:r>
            <a:r>
              <a:rPr lang="en-GB" dirty="0">
                <a:solidFill>
                  <a:schemeClr val="accent5"/>
                </a:solidFill>
              </a:rPr>
              <a:t>once a week</a:t>
            </a:r>
            <a:endParaRPr lang="en-GB" dirty="0">
              <a:solidFill>
                <a:schemeClr val="tx1"/>
              </a:solidFill>
            </a:endParaRPr>
          </a:p>
          <a:p>
            <a:pPr lvl="1" algn="l"/>
            <a:endParaRPr lang="en-GB" dirty="0"/>
          </a:p>
          <a:p>
            <a:pPr marL="914400" lvl="1" indent="-457200" algn="l">
              <a:buFont typeface="+mj-lt"/>
              <a:buAutoNum type="arabicPeriod"/>
            </a:pPr>
            <a:endParaRPr lang="en-GB" dirty="0"/>
          </a:p>
          <a:p>
            <a:pPr marL="457200" indent="-457200" algn="l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3A74E-8625-4839-ACDC-49A286BB4298}"/>
              </a:ext>
            </a:extLst>
          </p:cNvPr>
          <p:cNvSpPr txBox="1"/>
          <p:nvPr/>
        </p:nvSpPr>
        <p:spPr>
          <a:xfrm>
            <a:off x="1460238" y="4881231"/>
            <a:ext cx="778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Any other questions: contact me at </a:t>
            </a:r>
            <a:r>
              <a:rPr lang="en-GB" sz="1400" dirty="0">
                <a:hlinkClick r:id="rId2"/>
              </a:rPr>
              <a:t>dingge.liang@inria.fr</a:t>
            </a:r>
            <a:endParaRPr lang="en-GB" sz="1400" dirty="0"/>
          </a:p>
          <a:p>
            <a:r>
              <a:rPr lang="en-GB" sz="1400" dirty="0"/>
              <a:t>                                office </a:t>
            </a:r>
            <a:r>
              <a:rPr lang="en-GB" sz="1400" u="sng" dirty="0">
                <a:solidFill>
                  <a:schemeClr val="accent1"/>
                </a:solidFill>
              </a:rPr>
              <a:t>Inria Fermat 318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C116778-4FD0-4CEF-BEBA-8B004A32C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97" y="265769"/>
            <a:ext cx="1759079" cy="9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157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Slack-Lato</vt:lpstr>
      <vt:lpstr>Arial</vt:lpstr>
      <vt:lpstr>Trebuchet MS</vt:lpstr>
      <vt:lpstr>Wingdings 3</vt:lpstr>
      <vt:lpstr>Facet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LIANG Dingge</dc:creator>
  <cp:lastModifiedBy>LIANG Dingge</cp:lastModifiedBy>
  <cp:revision>23</cp:revision>
  <dcterms:created xsi:type="dcterms:W3CDTF">2021-01-12T17:05:52Z</dcterms:created>
  <dcterms:modified xsi:type="dcterms:W3CDTF">2022-01-11T09:20:22Z</dcterms:modified>
</cp:coreProperties>
</file>