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/>
    <p:restoredTop sz="96327"/>
  </p:normalViewPr>
  <p:slideViewPr>
    <p:cSldViewPr snapToGrid="0" snapToObjects="1">
      <p:cViewPr>
        <p:scale>
          <a:sx n="152" d="100"/>
          <a:sy n="152" d="100"/>
        </p:scale>
        <p:origin x="3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0DDB-951C-6247-B69C-36F77ED93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9A73-AD6C-DC48-8514-B252A134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4D16-6BF0-C247-808B-3EE324C9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3E93-A21B-2143-B334-32082AB3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3BBE-7FCB-B549-9BC8-00DD0C02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859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5160-D648-C94A-92C7-AC0B3485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1C4A1-6462-194A-AFE1-1DBCFB5C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2F8A-CE0E-034A-926D-42D2701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1ABF-9772-2041-AA31-2831CF65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EE13-9F09-AE42-B904-3E2258BD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65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A42AA-4216-574B-A209-47227004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BEBC1-9014-CB42-97C7-BEE71348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ACD0-A068-E748-930D-C97841FC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5FA9-1067-0F4A-BB86-A626052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66EF-469B-EE49-97CA-12CAE26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3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10FF-DC8D-384F-A0C3-D5A36FF4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DF7-7BEA-B640-9145-E7E22B25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8758-CE84-B94A-9845-2FEFA036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81BF-3AAA-0846-ADAC-E9CD9A2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18A3-6E50-BC46-8D00-D1B7DCA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6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7BEA-4A36-704F-9C32-B50A249C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0621D-5505-ED4B-96EB-B8F37D92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7EF0-8A6A-2B4F-8280-DA38D1C8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A3C5-D950-2244-9776-E86CC06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26D9-F092-7B45-BD9F-99A8834B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53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E55-962E-5642-AB7C-EA72FC83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6C1A-9256-C047-A3E4-F272D64F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100E-B18B-9845-8D82-517A92AE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3597-586C-A345-AA19-52BB8CD6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EE4C-80CA-094F-AACB-BE80FFCE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927F-8FF1-4F4A-95C3-9E7C5E1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8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E37C-F0E3-1649-A415-3807E3C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6A38-A98D-9748-8D39-DC1DEDAC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86DEC-CE79-FF48-8CEF-9C2F0590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139BE-DF22-0C46-936E-F15346538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E1D86-8E5F-0245-987C-4EA7A3299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2949F-8A40-274D-9428-5269FF0D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3F7B4-F0D0-594E-A971-1D3CDCB2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EE186-82B2-E340-A958-62C6F62E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4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504F-2C26-7444-8BAE-3C019D32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B5357-97EE-6444-97EF-CB9272C5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5E29D-3881-A841-89EF-6FD701AD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C3AB-BE88-2844-A22B-264ED1BB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922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0ED5E-BB35-774F-B0A9-214EA76C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CFADD-10FF-294D-8347-9C031FD5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13B71-EA3F-CD45-BB7C-3EE65AA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65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699A-84DE-A44D-9EC9-12974C3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B42F-7E47-D144-AB53-FF95FCA0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085D-ABA1-3C40-9B46-3C8EDB88C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4881-396B-6E48-B4BE-6BECC31D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A2ED0-45DA-B844-A212-2295E6B4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791F2-5A51-5E41-ACB0-7E9B95A5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9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7FA0-638A-494D-AC0C-104AC49F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7B6D7-C975-534F-9624-D13456EA6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6E0E-A89F-394C-8078-5560FD71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3D04-DF9C-7A47-9FEF-31B6F64B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A3B8-3196-A548-8295-62511F61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77A6A-F89A-1244-9510-A0F60503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03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2FB54-C95E-7742-8AE8-EABE4500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A163-6590-F146-A856-F778D376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6ACB-1AE1-504D-80F1-EF354779C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61FD-D0CA-CD4B-97AE-9ECFAC6C8C2C}" type="datetimeFigureOut">
              <a:rPr lang="en-NL" smtClean="0"/>
              <a:t>01/08/2020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BE67-075A-7B47-A31A-EF9BEBBA6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7914-C4B4-084F-9C39-E63DD6AAC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EF57-958B-2D45-9DE6-6D1146E23B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355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C5E4B3-164D-9F41-9F6B-D5F9F6C4FBC7}"/>
              </a:ext>
            </a:extLst>
          </p:cNvPr>
          <p:cNvCxnSpPr>
            <a:stCxn id="15" idx="3"/>
          </p:cNvCxnSpPr>
          <p:nvPr/>
        </p:nvCxnSpPr>
        <p:spPr>
          <a:xfrm flipV="1">
            <a:off x="6672471" y="4949686"/>
            <a:ext cx="2164596" cy="1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AE6E23C-E327-AD4B-9B8D-CCB9FD108B1E}"/>
              </a:ext>
            </a:extLst>
          </p:cNvPr>
          <p:cNvSpPr/>
          <p:nvPr/>
        </p:nvSpPr>
        <p:spPr>
          <a:xfrm>
            <a:off x="8837067" y="3769019"/>
            <a:ext cx="1582454" cy="1371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Home Server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834BA-B53E-2B49-9CA7-1B9292FD2729}"/>
              </a:ext>
            </a:extLst>
          </p:cNvPr>
          <p:cNvSpPr/>
          <p:nvPr/>
        </p:nvSpPr>
        <p:spPr>
          <a:xfrm>
            <a:off x="2097157" y="1739348"/>
            <a:ext cx="2604052" cy="31606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A3AF9E09-C037-1948-928F-A3A2559D9E0E}"/>
              </a:ext>
            </a:extLst>
          </p:cNvPr>
          <p:cNvSpPr/>
          <p:nvPr/>
        </p:nvSpPr>
        <p:spPr>
          <a:xfrm rot="16200000">
            <a:off x="2087218" y="2286001"/>
            <a:ext cx="3160643" cy="2067338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2A6F-5734-3E41-84E9-C3EF8152FAB1}"/>
              </a:ext>
            </a:extLst>
          </p:cNvPr>
          <p:cNvSpPr/>
          <p:nvPr/>
        </p:nvSpPr>
        <p:spPr>
          <a:xfrm>
            <a:off x="2001078" y="1643270"/>
            <a:ext cx="2789583" cy="33561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A2D5B-25CC-2643-90BA-3AE54198CF08}"/>
              </a:ext>
            </a:extLst>
          </p:cNvPr>
          <p:cNvCxnSpPr>
            <a:cxnSpLocks/>
          </p:cNvCxnSpPr>
          <p:nvPr/>
        </p:nvCxnSpPr>
        <p:spPr>
          <a:xfrm flipV="1">
            <a:off x="2176670" y="4422913"/>
            <a:ext cx="457200" cy="387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9EDF8-ADC3-8D40-B924-62D2711EC915}"/>
              </a:ext>
            </a:extLst>
          </p:cNvPr>
          <p:cNvSpPr/>
          <p:nvPr/>
        </p:nvSpPr>
        <p:spPr>
          <a:xfrm>
            <a:off x="3667538" y="4758358"/>
            <a:ext cx="1219201" cy="382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ysClr val="windowText" lastClr="000000"/>
                </a:solidFill>
              </a:rPr>
              <a:t>opening</a:t>
            </a:r>
          </a:p>
          <a:p>
            <a:pPr algn="ctr"/>
            <a:r>
              <a:rPr lang="en-NL" sz="1200" dirty="0">
                <a:solidFill>
                  <a:sysClr val="windowText" lastClr="000000"/>
                </a:solidFill>
              </a:rPr>
              <a:t>widget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FA8C4-D39B-814B-87DB-EB5F3C116581}"/>
              </a:ext>
            </a:extLst>
          </p:cNvPr>
          <p:cNvSpPr txBox="1"/>
          <p:nvPr/>
        </p:nvSpPr>
        <p:spPr>
          <a:xfrm>
            <a:off x="2918815" y="12706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en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D54C4-D462-CF43-8C6A-CB2D6159FBEB}"/>
              </a:ext>
            </a:extLst>
          </p:cNvPr>
          <p:cNvSpPr/>
          <p:nvPr/>
        </p:nvSpPr>
        <p:spPr>
          <a:xfrm>
            <a:off x="5453270" y="4758358"/>
            <a:ext cx="1219201" cy="382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M</a:t>
            </a:r>
            <a:r>
              <a:rPr lang="en-NL" sz="1200" dirty="0">
                <a:solidFill>
                  <a:sysClr val="windowText" lastClr="000000"/>
                </a:solidFill>
              </a:rPr>
              <a:t>icro-controller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2642C4-1427-0F49-AE29-5F7AB4A705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912" y="4226253"/>
            <a:ext cx="578678" cy="3933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199933-767D-6442-9597-1B5B7928C10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886739" y="4949687"/>
            <a:ext cx="566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779E98-F5D4-C94C-9A75-EA595EBB5191}"/>
              </a:ext>
            </a:extLst>
          </p:cNvPr>
          <p:cNvSpPr/>
          <p:nvPr/>
        </p:nvSpPr>
        <p:spPr>
          <a:xfrm>
            <a:off x="8932555" y="4502607"/>
            <a:ext cx="1391478" cy="521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Home-automation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system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E6925D-9EEF-5145-8800-8DF8207AE7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600" y="3030428"/>
            <a:ext cx="1689253" cy="6204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8EFCC7-2D68-8446-9AC9-37CD5593B1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524" y="4070509"/>
            <a:ext cx="309765" cy="309765"/>
          </a:xfrm>
          <a:prstGeom prst="rect">
            <a:avLst/>
          </a:prstGeom>
        </p:spPr>
      </p:pic>
      <p:pic>
        <p:nvPicPr>
          <p:cNvPr id="34" name="Graphic 33" descr="Wi Fi">
            <a:extLst>
              <a:ext uri="{FF2B5EF4-FFF2-40B4-BE49-F238E27FC236}">
                <a16:creationId xmlns:a16="http://schemas.microsoft.com/office/drawing/2014/main" id="{B180B524-AFD5-0A4F-9CCB-EAAECCF7459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62396">
            <a:off x="6797088" y="4690496"/>
            <a:ext cx="518380" cy="518380"/>
          </a:xfrm>
          <a:prstGeom prst="rect">
            <a:avLst/>
          </a:prstGeom>
        </p:spPr>
      </p:pic>
      <p:pic>
        <p:nvPicPr>
          <p:cNvPr id="36" name="Graphic 35" descr="Wireless router">
            <a:extLst>
              <a:ext uri="{FF2B5EF4-FFF2-40B4-BE49-F238E27FC236}">
                <a16:creationId xmlns:a16="http://schemas.microsoft.com/office/drawing/2014/main" id="{B3E9C86F-BC5D-EC41-9FD6-8B220CB1F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4863" y="4301158"/>
            <a:ext cx="914400" cy="914400"/>
          </a:xfrm>
          <a:prstGeom prst="rect">
            <a:avLst/>
          </a:prstGeom>
        </p:spPr>
      </p:pic>
      <p:pic>
        <p:nvPicPr>
          <p:cNvPr id="38" name="Graphic 37" descr="Wi Fi">
            <a:extLst>
              <a:ext uri="{FF2B5EF4-FFF2-40B4-BE49-F238E27FC236}">
                <a16:creationId xmlns:a16="http://schemas.microsoft.com/office/drawing/2014/main" id="{DE814056-8505-3C4B-9690-F37CE6BC3C3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982922">
            <a:off x="8278976" y="4694385"/>
            <a:ext cx="518380" cy="5183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336F7E-293D-5D48-9A98-EA692F5CD141}"/>
              </a:ext>
            </a:extLst>
          </p:cNvPr>
          <p:cNvSpPr txBox="1"/>
          <p:nvPr/>
        </p:nvSpPr>
        <p:spPr>
          <a:xfrm>
            <a:off x="9356289" y="4090988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Homeassistant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D96379-25F8-1846-9C57-3E4D74F15DA8}"/>
              </a:ext>
            </a:extLst>
          </p:cNvPr>
          <p:cNvSpPr txBox="1"/>
          <p:nvPr/>
        </p:nvSpPr>
        <p:spPr>
          <a:xfrm>
            <a:off x="7494554" y="511736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WiFi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9E5D-9C1F-784D-9A97-71A96D24C453}"/>
              </a:ext>
            </a:extLst>
          </p:cNvPr>
          <p:cNvSpPr txBox="1"/>
          <p:nvPr/>
        </p:nvSpPr>
        <p:spPr>
          <a:xfrm>
            <a:off x="5655862" y="1678679"/>
            <a:ext cx="2800831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NL" sz="1600" b="1" dirty="0"/>
              <a:t>Automation Rules:</a:t>
            </a:r>
          </a:p>
          <a:p>
            <a:r>
              <a:rPr lang="en-NL" sz="1400" b="1" dirty="0">
                <a:solidFill>
                  <a:srgbClr val="002060"/>
                </a:solidFill>
              </a:rPr>
              <a:t>IF</a:t>
            </a:r>
            <a:r>
              <a:rPr lang="en-NL" sz="1400" dirty="0">
                <a:solidFill>
                  <a:schemeClr val="accent1"/>
                </a:solidFill>
              </a:rPr>
              <a:t> </a:t>
            </a:r>
            <a:r>
              <a:rPr lang="en-NL" sz="1400" dirty="0"/>
              <a:t>housemode == Sleep OR </a:t>
            </a:r>
          </a:p>
          <a:p>
            <a:r>
              <a:rPr lang="en-NL" sz="1400" dirty="0"/>
              <a:t>    housemode == Away OR</a:t>
            </a:r>
          </a:p>
          <a:p>
            <a:r>
              <a:rPr lang="en-NL" sz="1400" dirty="0"/>
              <a:t>    weather == raining OR</a:t>
            </a:r>
          </a:p>
          <a:p>
            <a:r>
              <a:rPr lang="en-NL" sz="1400" dirty="0"/>
              <a:t>    bedroom_heater.status == ON OR</a:t>
            </a:r>
          </a:p>
          <a:p>
            <a:r>
              <a:rPr lang="en-NL" sz="1400" dirty="0"/>
              <a:t>    time == 5AM OR</a:t>
            </a:r>
          </a:p>
          <a:p>
            <a:r>
              <a:rPr lang="en-NL" sz="1400" dirty="0"/>
              <a:t>    …</a:t>
            </a:r>
          </a:p>
          <a:p>
            <a:r>
              <a:rPr lang="en-NL" sz="1400" b="1" dirty="0">
                <a:solidFill>
                  <a:srgbClr val="002060"/>
                </a:solidFill>
              </a:rPr>
              <a:t>THEN</a:t>
            </a:r>
            <a:r>
              <a:rPr lang="en-NL" sz="1400" dirty="0"/>
              <a:t> Close Window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1BE615-098E-8349-950E-EB239F914145}"/>
              </a:ext>
            </a:extLst>
          </p:cNvPr>
          <p:cNvCxnSpPr>
            <a:cxnSpLocks/>
          </p:cNvCxnSpPr>
          <p:nvPr/>
        </p:nvCxnSpPr>
        <p:spPr>
          <a:xfrm>
            <a:off x="5655862" y="3525338"/>
            <a:ext cx="3093738" cy="39617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DD2958-00B9-0A44-8D89-036A5DF4B04A}"/>
              </a:ext>
            </a:extLst>
          </p:cNvPr>
          <p:cNvCxnSpPr>
            <a:cxnSpLocks/>
          </p:cNvCxnSpPr>
          <p:nvPr/>
        </p:nvCxnSpPr>
        <p:spPr>
          <a:xfrm>
            <a:off x="8456693" y="1677053"/>
            <a:ext cx="987063" cy="11809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D66746-5668-6E4B-8B78-5E3F85A5796B}"/>
              </a:ext>
            </a:extLst>
          </p:cNvPr>
          <p:cNvCxnSpPr>
            <a:cxnSpLocks/>
          </p:cNvCxnSpPr>
          <p:nvPr/>
        </p:nvCxnSpPr>
        <p:spPr>
          <a:xfrm>
            <a:off x="8456693" y="3342298"/>
            <a:ext cx="293887" cy="1043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5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Roovers (jroovers)</dc:creator>
  <cp:lastModifiedBy>Joris Roovers (jroovers)</cp:lastModifiedBy>
  <cp:revision>17</cp:revision>
  <dcterms:created xsi:type="dcterms:W3CDTF">2020-03-31T21:38:06Z</dcterms:created>
  <dcterms:modified xsi:type="dcterms:W3CDTF">2020-08-01T10:13:47Z</dcterms:modified>
</cp:coreProperties>
</file>