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53BF8F"/>
    <a:srgbClr val="40CCF4"/>
    <a:srgbClr val="EDEDED"/>
    <a:srgbClr val="68217A"/>
    <a:srgbClr val="17526F"/>
    <a:srgbClr val="FFF42F"/>
    <a:srgbClr val="FDB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EE7D2-0311-4582-B4BD-EFBC193B7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FB9337-8BA1-40B5-92F4-B9301AEC9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E64FB2-DF4D-43C4-986B-DDA553AC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E9089-A1AC-45F3-89BF-D329E833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9C547-78C4-4CB0-A000-A735632D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4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E84E7-002F-475C-A8CC-7C8514F8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26A6B0-245C-4061-B71E-493F7D014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2E74E-4EB8-4B12-933E-4F09C9A6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D4CA4-8D90-403B-93B0-BD85680A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81189-9944-49F6-84D6-F959F927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0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EF0B9D-5FBB-4217-8477-EF9687E8F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0FD9D-0A2D-4F64-89D1-B7EC3E0C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985C2-97A8-41BA-ADB0-EF751E96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3B3B2F-CEA3-40FD-9614-475E95B1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823B6B-60E8-424A-8218-4BD9E08F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0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9A80A-22D5-4BB9-9894-5A53540B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4EF38-71C1-422C-B9B3-5244B2D2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D731C5-CE5D-4BDA-BB0A-59FF7F2A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3EC3DC-9FED-4F06-951A-631F8853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3EBAC-C24B-4F14-917D-78080E8C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F304F-D5C2-4647-90A2-694646D3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581CFF-3CA1-43C5-B02F-773A171FB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BECE8C-AAC4-415B-B0F6-9EA4C739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3E865F-F18C-4991-BCF1-D9EAE666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C3F8F-E570-4EC4-A00A-E7D6C797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742CC-6B6D-46F1-B2EF-4CCA45DF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6013D-E0E3-4754-A368-E3BB9A638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3A3CBE-5D20-45C5-8379-59FD8A4FE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C0D388-780E-4F7F-9150-EB84D55B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D1339B-64D7-45C0-963A-4B3A5A22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1A6D70-E6D9-4993-94E7-6846A2C1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2A966-D2C2-4D52-8B9F-A8239D4A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ED2B28-B4A3-4049-AC17-62FC7DCC0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4991C4-7ECF-455D-ADB5-8140267B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E581C1-99CC-44D0-9F64-094182339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530346-2911-4EDF-8D39-5C0FFA1E3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3CEDA2-A968-4ED5-AB23-247FA31C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7D88CA-2257-4BA7-953E-F8AB1CEC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F10875-0C38-4972-AF1F-BB63059F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2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41FC1-F9B5-4252-B1FC-5092C958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36CA47-BDCF-48F0-ABF5-50FA9A95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2B4690-425D-474F-A589-B088E292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280D3F-6440-4285-892A-ADB46C93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D53CF2-CD5F-4513-8F7E-175F972D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7D1461-E19C-48D7-8291-95DF4570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0FC7E5-1C7D-4E41-A24C-CDC14913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8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B76EC-6B80-4115-9503-CC0047C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66E7F-FE85-4A6A-AF7D-BA1D7686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7A2121-95A5-43AD-8ABD-EAE511A05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10F48-EE38-4DDB-A38B-AAC98D8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D4B92D-D572-4B1A-9922-AA205A3D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6673DA-9AAC-46E6-B5CC-ACC0139D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4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27344-AC7A-4E44-AE8F-A9457279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28495A-453C-4A34-A865-306D9A9A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CD268B-4457-443A-B7E2-A9647E689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34368F-9085-4F58-BAEE-2B3C9DCD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1336-51A0-4C81-B592-1D77E864126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1254F4-2573-4CD0-ACEC-D0986D5E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2B3FDF-FF33-40E1-B736-12D0ED89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B959B7-06E4-4707-B110-FD7651A3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EE9AF9-FA28-4223-80E0-C94C7CC25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5B0754-196A-418A-AAD8-BA5E8F22F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1336-51A0-4C81-B592-1D77E8641266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DA85-CC7C-4C6B-BCD8-2EBB9E276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0E1BE-ADDB-4838-8114-37D11EC78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FD3C-C165-454D-8CD7-2CA8965BCF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2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5F07356-4214-4B8D-8205-A94C58CC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99" y="328233"/>
            <a:ext cx="9315001" cy="62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44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Arcila Díaz</dc:creator>
  <cp:lastModifiedBy>Juan Carlos Arcila Díaz</cp:lastModifiedBy>
  <cp:revision>67</cp:revision>
  <dcterms:created xsi:type="dcterms:W3CDTF">2017-07-11T20:02:01Z</dcterms:created>
  <dcterms:modified xsi:type="dcterms:W3CDTF">2019-04-06T23:38:30Z</dcterms:modified>
</cp:coreProperties>
</file>