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CCE2"/>
    <a:srgbClr val="856F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74E23-129E-4093-B3C6-9E8D0876874E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0B636-5758-4474-B6B7-18F2E63711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861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51507-E312-4578-84C5-E548FD8D9BB8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01BFA-84E6-4CCB-91F1-0C32E55866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187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01BFA-84E6-4CCB-91F1-0C32E55866E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091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01BFA-84E6-4CCB-91F1-0C32E55866E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384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01BFA-84E6-4CCB-91F1-0C32E55866E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9050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01BFA-84E6-4CCB-91F1-0C32E55866E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830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01BFA-84E6-4CCB-91F1-0C32E55866E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983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01BFA-84E6-4CCB-91F1-0C32E55866E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47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01BFA-84E6-4CCB-91F1-0C32E55866E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134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01BFA-84E6-4CCB-91F1-0C32E55866E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384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3" cy="227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7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 userDrawn="1"/>
        </p:nvCxnSpPr>
        <p:spPr>
          <a:xfrm>
            <a:off x="1243414" y="684241"/>
            <a:ext cx="10548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 userDrawn="1"/>
        </p:nvSpPr>
        <p:spPr>
          <a:xfrm>
            <a:off x="11555896" y="6248402"/>
            <a:ext cx="503582" cy="503582"/>
          </a:xfrm>
          <a:prstGeom prst="ellipse">
            <a:avLst/>
          </a:prstGeom>
          <a:solidFill>
            <a:srgbClr val="D4CCE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46568" y="6317630"/>
            <a:ext cx="758687" cy="365125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latin typeface="+mj-lt"/>
              </a:defRPr>
            </a:lvl1pPr>
          </a:lstStyle>
          <a:p>
            <a:fld id="{F519B005-3BA8-4D79-9550-F60C02DF37EF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33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0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8261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994155" y="3160059"/>
            <a:ext cx="1579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rgbClr val="0070C0"/>
                </a:solidFill>
              </a:rPr>
              <a:t>TÍTULO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143122" y="4078943"/>
            <a:ext cx="3281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>
                <a:solidFill>
                  <a:srgbClr val="FF0000"/>
                </a:solidFill>
              </a:rPr>
              <a:t>Autor1, Autor2, Autor3</a:t>
            </a:r>
          </a:p>
        </p:txBody>
      </p:sp>
      <p:cxnSp>
        <p:nvCxnSpPr>
          <p:cNvPr id="7" name="Conector reto 6"/>
          <p:cNvCxnSpPr/>
          <p:nvPr/>
        </p:nvCxnSpPr>
        <p:spPr>
          <a:xfrm>
            <a:off x="107576" y="6064623"/>
            <a:ext cx="1192754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5157955" y="6080793"/>
            <a:ext cx="18760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latin typeface="+mj-lt"/>
              </a:rPr>
              <a:t>Outubro </a:t>
            </a:r>
            <a:r>
              <a:rPr lang="pt-BR" sz="2000" dirty="0" smtClean="0">
                <a:latin typeface="+mj-lt"/>
              </a:rPr>
              <a:t>- </a:t>
            </a:r>
            <a:r>
              <a:rPr lang="pt-BR" sz="2000" dirty="0">
                <a:latin typeface="+mj-lt"/>
              </a:rPr>
              <a:t>2018</a:t>
            </a:r>
          </a:p>
          <a:p>
            <a:pPr algn="ctr"/>
            <a:r>
              <a:rPr lang="pt-BR" sz="2000" dirty="0">
                <a:latin typeface="+mj-lt"/>
              </a:rPr>
              <a:t>Itacoatiara - AM</a:t>
            </a:r>
          </a:p>
        </p:txBody>
      </p:sp>
    </p:spTree>
    <p:extLst>
      <p:ext uri="{BB962C8B-B14F-4D97-AF65-F5344CB8AC3E}">
        <p14:creationId xmlns:p14="http://schemas.microsoft.com/office/powerpoint/2010/main" val="237099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B005-3BA8-4D79-9550-F60C02DF37EF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196791" y="107576"/>
            <a:ext cx="2169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rgbClr val="7030A0"/>
                </a:solidFill>
              </a:rPr>
              <a:t>SUMÁRIO</a:t>
            </a:r>
            <a:endParaRPr lang="pt-BR" sz="3200" b="1" dirty="0">
              <a:solidFill>
                <a:srgbClr val="7030A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707777" y="887506"/>
            <a:ext cx="660250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dirty="0" smtClean="0">
                <a:solidFill>
                  <a:srgbClr val="002060"/>
                </a:solidFill>
              </a:rPr>
              <a:t>INTRODUÇÃO</a:t>
            </a:r>
          </a:p>
          <a:p>
            <a:pPr>
              <a:lnSpc>
                <a:spcPct val="150000"/>
              </a:lnSpc>
            </a:pPr>
            <a:r>
              <a:rPr lang="pt-BR" sz="2800" dirty="0" smtClean="0">
                <a:solidFill>
                  <a:srgbClr val="002060"/>
                </a:solidFill>
              </a:rPr>
              <a:t>OBJETIVO</a:t>
            </a:r>
          </a:p>
          <a:p>
            <a:pPr>
              <a:lnSpc>
                <a:spcPct val="150000"/>
              </a:lnSpc>
            </a:pPr>
            <a:r>
              <a:rPr lang="pt-BR" sz="2800" dirty="0" smtClean="0">
                <a:solidFill>
                  <a:srgbClr val="002060"/>
                </a:solidFill>
              </a:rPr>
              <a:t>FUNDAMENTAÇÃO TEÓRICA</a:t>
            </a:r>
          </a:p>
          <a:p>
            <a:pPr>
              <a:lnSpc>
                <a:spcPct val="150000"/>
              </a:lnSpc>
            </a:pPr>
            <a:r>
              <a:rPr lang="pt-BR" sz="2800" dirty="0" smtClean="0">
                <a:solidFill>
                  <a:srgbClr val="002060"/>
                </a:solidFill>
              </a:rPr>
              <a:t>MATERIAL E MÉTODOS</a:t>
            </a:r>
          </a:p>
          <a:p>
            <a:pPr>
              <a:lnSpc>
                <a:spcPct val="150000"/>
              </a:lnSpc>
            </a:pPr>
            <a:r>
              <a:rPr lang="pt-BR" sz="2800" dirty="0" smtClean="0">
                <a:solidFill>
                  <a:srgbClr val="002060"/>
                </a:solidFill>
              </a:rPr>
              <a:t>RESULTADOS E DISCUSSÕES</a:t>
            </a:r>
          </a:p>
          <a:p>
            <a:pPr>
              <a:lnSpc>
                <a:spcPct val="150000"/>
              </a:lnSpc>
            </a:pPr>
            <a:r>
              <a:rPr lang="pt-BR" sz="2800" dirty="0" smtClean="0">
                <a:solidFill>
                  <a:srgbClr val="002060"/>
                </a:solidFill>
              </a:rPr>
              <a:t>CONSIDERAÇÕES FINAIS</a:t>
            </a:r>
          </a:p>
          <a:p>
            <a:pPr>
              <a:lnSpc>
                <a:spcPct val="150000"/>
              </a:lnSpc>
            </a:pPr>
            <a:r>
              <a:rPr lang="pt-BR" sz="2800" dirty="0" smtClean="0">
                <a:solidFill>
                  <a:srgbClr val="002060"/>
                </a:solidFill>
              </a:rPr>
              <a:t>REFERÊNCIAS</a:t>
            </a:r>
            <a:endParaRPr lang="pt-BR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79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B005-3BA8-4D79-9550-F60C02DF37EF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210237" y="94130"/>
            <a:ext cx="30364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rgbClr val="7030A0"/>
                </a:solidFill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36335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B005-3BA8-4D79-9550-F60C02DF37EF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210237" y="94130"/>
            <a:ext cx="2526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rgbClr val="7030A0"/>
                </a:solidFill>
              </a:rPr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180270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B005-3BA8-4D79-9550-F60C02DF37EF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210237" y="94130"/>
            <a:ext cx="6044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rgbClr val="7030A0"/>
                </a:solidFill>
              </a:rPr>
              <a:t>FUNDAMENTAÇÃO TEÓRICA</a:t>
            </a:r>
          </a:p>
        </p:txBody>
      </p:sp>
    </p:spTree>
    <p:extLst>
      <p:ext uri="{BB962C8B-B14F-4D97-AF65-F5344CB8AC3E}">
        <p14:creationId xmlns:p14="http://schemas.microsoft.com/office/powerpoint/2010/main" val="273502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B005-3BA8-4D79-9550-F60C02DF37EF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210237" y="94130"/>
            <a:ext cx="5098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rgbClr val="7030A0"/>
                </a:solidFill>
              </a:rPr>
              <a:t>MATERIAIS E MÉTODOS</a:t>
            </a:r>
            <a:endParaRPr lang="pt-BR" sz="3200" b="1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95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B005-3BA8-4D79-9550-F60C02DF37EF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210237" y="94130"/>
            <a:ext cx="6262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rgbClr val="7030A0"/>
                </a:solidFill>
              </a:rPr>
              <a:t>RESULTADOS E DISCUSSÕES </a:t>
            </a:r>
            <a:endParaRPr lang="pt-BR" sz="3200" b="1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80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B005-3BA8-4D79-9550-F60C02DF37EF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210237" y="94130"/>
            <a:ext cx="5362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rgbClr val="7030A0"/>
                </a:solidFill>
              </a:rPr>
              <a:t>CONSIDERAÇÕES FINAIS</a:t>
            </a:r>
            <a:endParaRPr lang="pt-BR" sz="3200" b="1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20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B005-3BA8-4D79-9550-F60C02DF37EF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196790" y="94130"/>
            <a:ext cx="3127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rgbClr val="7030A0"/>
                </a:solidFill>
              </a:rPr>
              <a:t>REFERÊNCIAS</a:t>
            </a:r>
            <a:endParaRPr lang="pt-BR" sz="3200" b="1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70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2689</TotalTime>
  <Words>55</Words>
  <Application>Microsoft Office PowerPoint</Application>
  <PresentationFormat>Widescreen</PresentationFormat>
  <Paragraphs>35</Paragraphs>
  <Slides>9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Odette Passos</dc:creator>
  <cp:lastModifiedBy>Odette Passos</cp:lastModifiedBy>
  <cp:revision>25</cp:revision>
  <dcterms:created xsi:type="dcterms:W3CDTF">2018-10-05T19:08:12Z</dcterms:created>
  <dcterms:modified xsi:type="dcterms:W3CDTF">2018-10-07T15:57:42Z</dcterms:modified>
</cp:coreProperties>
</file>