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425118-352B-4F41-BBF0-DAEB25E393CC}" type="datetimeFigureOut">
              <a:rPr lang="es-CO" smtClean="0"/>
              <a:t>13/06/2015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F8F1294-35BF-4BC2-A5E4-31672BF2E8AE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3008313" cy="2304256"/>
          </a:xfrm>
        </p:spPr>
        <p:txBody>
          <a:bodyPr>
            <a:normAutofit/>
          </a:bodyPr>
          <a:lstStyle/>
          <a:p>
            <a:r>
              <a:rPr lang="es-CO" sz="3200" dirty="0" smtClean="0">
                <a:latin typeface="Algerian" pitchFamily="82" charset="0"/>
              </a:rPr>
              <a:t>gran oportunidad de ganar....!!!!!</a:t>
            </a:r>
            <a:endParaRPr lang="es-CO" sz="3200" dirty="0">
              <a:latin typeface="Algerian" pitchFamily="82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2708920"/>
            <a:ext cx="3008313" cy="3417243"/>
          </a:xfrm>
        </p:spPr>
        <p:txBody>
          <a:bodyPr>
            <a:normAutofit/>
          </a:bodyPr>
          <a:lstStyle/>
          <a:p>
            <a:r>
              <a:rPr lang="es-CO" sz="2400" dirty="0" smtClean="0">
                <a:solidFill>
                  <a:srgbClr val="FFC000"/>
                </a:solidFill>
                <a:latin typeface="Algerian" pitchFamily="82" charset="0"/>
              </a:rPr>
              <a:t>Pasa pedido en ciclo 8 antes del 20 de junio… y estarás participando en la rifa de una espectacular ancheta como esta: </a:t>
            </a:r>
            <a:endParaRPr lang="es-CO" sz="2400" dirty="0">
              <a:solidFill>
                <a:srgbClr val="FFC000"/>
              </a:solidFill>
              <a:latin typeface="Algerian" pitchFamily="82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0"/>
            <a:ext cx="5796136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</TotalTime>
  <Words>29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Algerian</vt:lpstr>
      <vt:lpstr>Arial</vt:lpstr>
      <vt:lpstr>Franklin Gothic Book</vt:lpstr>
      <vt:lpstr>Franklin Gothic Medium</vt:lpstr>
      <vt:lpstr>Tunga</vt:lpstr>
      <vt:lpstr>Wingdings</vt:lpstr>
      <vt:lpstr>Ángulos</vt:lpstr>
      <vt:lpstr>gran oportunidad de ganar....!!!!!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 oportunidad de ganar....!!!!!</dc:title>
  <dc:creator>Personal</dc:creator>
  <cp:lastModifiedBy>RUTHMIRA</cp:lastModifiedBy>
  <cp:revision>3</cp:revision>
  <dcterms:created xsi:type="dcterms:W3CDTF">2015-06-11T23:55:02Z</dcterms:created>
  <dcterms:modified xsi:type="dcterms:W3CDTF">2015-06-13T18:46:23Z</dcterms:modified>
</cp:coreProperties>
</file>