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434" r:id="rId6"/>
    <p:sldId id="435" r:id="rId7"/>
    <p:sldId id="437" r:id="rId8"/>
    <p:sldId id="443" r:id="rId9"/>
    <p:sldId id="438" r:id="rId10"/>
    <p:sldId id="439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DC8D-17F0-8C7A-7D58-AA5A6EA9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65A406-69F3-B295-7D9D-01647FAF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FBCDAF-35DA-AD8B-804A-D9D9B5D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A2BB4-E895-FDB3-4A75-6337AF5F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D020-4BB7-4E77-65B3-A6F22E7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27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9B2B3-B3B3-CF7D-0CB9-8C611213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6B10A-7CAC-EBFD-85B6-E7D534934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04994-12DD-E162-C2AC-9238FE24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4ED0E-763B-A0C1-F72E-CDF366E7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6021B-93E8-FCA6-08A3-82F00A64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62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1594B5-C0C1-B6C2-40A6-90FE05A2F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2BABFB-2D35-CA8F-5375-7804BC6A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71920-70CD-A202-0FB0-16CBBED4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E776A-1EE9-A8EE-28C5-32B226B7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349E5-4085-C20C-9831-20CC8BF9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96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5778F-A6DE-A87C-C97A-3B39F762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8887C-CE2E-CC0C-CD2D-BE688718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B905B-33D8-9825-D177-581EBA06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60E75-0A4E-E170-B7CB-6EBC0EFA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6CB7E-7FFA-DC52-E893-90AC3E63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60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409F-6020-DC85-A58E-9631EF79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21852-516D-76C9-4BF4-A84A2B6A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5105E-1329-9D2A-79C6-2F647532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B52F2-EB83-5F6E-A40C-D7DA92C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7D32-9C55-42C5-693D-687CE87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02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A5D1-D655-5D13-AD5F-1CC5DB3F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990C5-01CE-A887-29CD-8E9E61536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650E68-86CF-846E-279E-D4557030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D8FA0B-0BB7-95BC-F52E-919DA87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9680C1-5A51-B719-25F8-5C599299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59F571-DB65-93B2-2214-96D2987C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404B8-8538-58B0-53E0-D1EC6E8E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1E1961-BECC-3DEB-C423-52A651FC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62CD8B-F837-0678-2B3D-2C23EC916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584D4A-BE24-3A94-28BA-27EA28BAA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FF5449-DCA8-84CB-C4DE-BB65900F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041D70-11DE-1C25-1C75-BC66D5E0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E03EA7-384E-16AE-B410-E375271D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15447A-0933-58C7-A6D0-83078D72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47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3429F-C097-416B-1217-156AD3D9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82AF51-0663-AAB7-7D9A-3E791E1C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3B7E30-3202-03F9-86AD-EF59B045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F23893-8E63-57AB-B5E4-895FE3A0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0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5EE97E-FC34-E311-86C2-725709C3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2ACC11-8C45-1B4A-1860-AB9E91AF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1AC7FF-DB5A-07A5-0040-80B81DA6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68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9BED5-2BB1-1B1C-2FB9-1813C6CE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79C0-35AD-3EAE-6332-70FDEF2F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955177-33BE-A9A7-1371-A6DA5FB22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B879A-C0C7-7CF2-3F58-394F597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EADBF-25DA-A61C-2B3D-083E0E6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1ED4B2-EAF0-0C12-4682-B08407E0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0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E317B-3E3B-2EE5-1346-CC142D40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9DD533-4A5C-3A5A-6985-C57CC02A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ECBCC-F09B-6C20-7167-96B5A23A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A66B8-A348-869C-9DD9-E2085E0E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2F9BAD-0A3B-F258-F734-C67928C3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96E5B0-2F6B-7B1A-7C4D-72BE4BF9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6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DE459F-6482-32C4-9452-072241FA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315CB-50C7-6C58-6107-E534E764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592829-FE1F-E429-5CD2-0D88386FA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AD5F-7952-4945-92B4-D57C453F205D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EC0E3-F40E-58B6-BBAD-7E49ACFCA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EF7A5-8F65-5054-1878-2E5033CEC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5077F7-0809-E3D2-AAC3-F50767DB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6600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278916-CC2B-01A3-D842-D3407064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REGRESIÓN LINEAL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492EEB5-C963-A31A-3C25-EA696E66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1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51A735D-9A49-4108-AFB7-107A58241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07" y="643466"/>
            <a:ext cx="90529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5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E84C5CF-DCAD-EC04-5D54-4F5815994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52" y="643466"/>
            <a:ext cx="74808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06E589-3195-3083-C320-3FDC26A29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038" y="643466"/>
            <a:ext cx="72859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22D378D-3CBB-ADBA-FA6E-91DC35878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29774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DA2F0E21-B70C-F6F3-62A5-F6960350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2" y="643466"/>
            <a:ext cx="981685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0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937C1D41-A341-17F6-F1D7-7CE491B80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408795"/>
            <a:ext cx="9613397" cy="1634277"/>
          </a:xfrm>
          <a:prstGeom prst="rect">
            <a:avLst/>
          </a:prstGeom>
        </p:spPr>
      </p:pic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B5E7F0-F894-7306-FCBB-C879E4B4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265127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D0BA267-1C58-10CD-00B0-414D58C4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 con confianza baja">
            <a:extLst>
              <a:ext uri="{FF2B5EF4-FFF2-40B4-BE49-F238E27FC236}">
                <a16:creationId xmlns:a16="http://schemas.microsoft.com/office/drawing/2014/main" id="{A3F7C321-7C20-62F0-07B0-EB36C9F7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61507"/>
            <a:ext cx="10905066" cy="37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5EEA23A7-7911-2291-0912-D1B14F60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47876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DB1E011-D6CD-5184-98AA-3852C4058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2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 con confianza baja">
            <a:extLst>
              <a:ext uri="{FF2B5EF4-FFF2-40B4-BE49-F238E27FC236}">
                <a16:creationId xmlns:a16="http://schemas.microsoft.com/office/drawing/2014/main" id="{2B4ABE62-F3D1-E8BC-AD12-D90B9DAB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07204"/>
            <a:ext cx="10905066" cy="50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2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8215BC4-2367-58C5-C7DE-E603D7AA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4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Diagrama, Aplicación, Teams&#10;&#10;Descripción generada automáticamente">
            <a:extLst>
              <a:ext uri="{FF2B5EF4-FFF2-40B4-BE49-F238E27FC236}">
                <a16:creationId xmlns:a16="http://schemas.microsoft.com/office/drawing/2014/main" id="{278DE2AF-F395-34E8-8EAB-C1C6E8969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07203"/>
            <a:ext cx="10905066" cy="50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7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8CD9EE5E-93E4-6431-B18A-5D7B54B20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82" y="643467"/>
            <a:ext cx="44986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8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AFDBFB6-2D13-12DA-04A1-7DB0166C9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B037A-09CF-4491-2CDF-C3B813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3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F74BB-1428-C134-CE80-BC880517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MLLIB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F87DAC3-91D0-0BD9-6E58-2439EDC0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986937"/>
            <a:ext cx="6780700" cy="28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7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</vt:lpstr>
      <vt:lpstr>MLLIB</vt:lpstr>
      <vt:lpstr>REGRESIÓN LINEAL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STREAMING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Y PYTHON</dc:title>
  <dc:creator>Jorge Lopez</dc:creator>
  <cp:lastModifiedBy>Jorge Lopez</cp:lastModifiedBy>
  <cp:revision>13</cp:revision>
  <dcterms:created xsi:type="dcterms:W3CDTF">2022-11-20T09:14:03Z</dcterms:created>
  <dcterms:modified xsi:type="dcterms:W3CDTF">2023-05-11T14:25:53Z</dcterms:modified>
</cp:coreProperties>
</file>