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79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37" d="100"/>
          <a:sy n="37" d="100"/>
        </p:scale>
        <p:origin x="84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46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7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6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5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2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7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2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2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11/4/2024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2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96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4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3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3FD601E3-6222-5829-C22F-1412D1B94E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5000"/>
          </a:blip>
          <a:srcRect t="4999" b="163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9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AF1306-DD38-D448-CC59-7E97D5652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s-ES"/>
              <a:t>DOCKER</a:t>
            </a:r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9325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ES"/>
          </a:p>
        </p:txBody>
      </p:sp>
      <p:pic>
        <p:nvPicPr>
          <p:cNvPr id="6146" name="Picture 2" descr="Docker - Hub">
            <a:extLst>
              <a:ext uri="{FF2B5EF4-FFF2-40B4-BE49-F238E27FC236}">
                <a16:creationId xmlns:a16="http://schemas.microsoft.com/office/drawing/2014/main" id="{3D927CF5-8354-1680-E38D-7185C8B301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4519" y="643467"/>
            <a:ext cx="8842961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986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293A652-A4F3-00E0-A7F0-0A692A2CF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714" y="643467"/>
            <a:ext cx="784657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81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EBBBF70-6ABC-46E8-A293-73A60B8E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388887-43DC-4FAF-9400-7925701AF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2FD4B7-706B-4F5C-A0C7-7D69677C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512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E6DC6E-1FA3-4048-B867-BDB51763F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E066135-B6C1-4001-B7CC-53A443DF2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2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AD82B4-5F4B-4968-B15E-29DCF8592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EF7DB2B-FEB1-DDEA-47FA-64A4D20C1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4655" y="1225575"/>
            <a:ext cx="2945096" cy="442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5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9D42F53-001A-A006-7BF7-AE64685D7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18" r="1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87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ES"/>
          </a:p>
        </p:txBody>
      </p:sp>
      <p:pic>
        <p:nvPicPr>
          <p:cNvPr id="7170" name="Picture 2" descr="Contenedores, imágenes y registros de Docker - .NET | Microsoft Learn">
            <a:extLst>
              <a:ext uri="{FF2B5EF4-FFF2-40B4-BE49-F238E27FC236}">
                <a16:creationId xmlns:a16="http://schemas.microsoft.com/office/drawing/2014/main" id="{B0511334-1403-C6C8-F299-4958447A75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0766"/>
          <a:stretch/>
        </p:blipFill>
        <p:spPr bwMode="auto">
          <a:xfrm>
            <a:off x="643467" y="643467"/>
            <a:ext cx="10905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785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8203" name="Rectangle 8202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ES"/>
          </a:p>
        </p:txBody>
      </p:sp>
      <p:pic>
        <p:nvPicPr>
          <p:cNvPr id="8194" name="Picture 2" descr="Guia Docker-compose que es y como usarlo - Crstian's blog">
            <a:extLst>
              <a:ext uri="{FF2B5EF4-FFF2-40B4-BE49-F238E27FC236}">
                <a16:creationId xmlns:a16="http://schemas.microsoft.com/office/drawing/2014/main" id="{77537DE1-0969-F757-66DF-2F4445AFCD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43"/>
          <a:stretch/>
        </p:blipFill>
        <p:spPr bwMode="auto">
          <a:xfrm>
            <a:off x="643467" y="643467"/>
            <a:ext cx="10905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54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922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225" name="Rectangle 9224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9227" name="Rectangle 9226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229" name="Rectangle 9228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grpSp>
        <p:nvGrpSpPr>
          <p:cNvPr id="9231" name="Group 923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9232" name="Straight Connector 9231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3" name="Straight Connector 9232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4" name="Straight Connector 9233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36" name="Rectangle 9235">
            <a:extLst>
              <a:ext uri="{FF2B5EF4-FFF2-40B4-BE49-F238E27FC236}">
                <a16:creationId xmlns:a16="http://schemas.microsoft.com/office/drawing/2014/main" id="{56F7F177-4AE8-4934-A7F6-B3910259F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8" name="Rectangle 9237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9240" name="Rectangle 9239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242" name="Rectangle 9241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cxnSp>
        <p:nvCxnSpPr>
          <p:cNvPr id="9244" name="Straight Connector 9243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6" name="Straight Connector 9245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8" name="Straight Connector 9247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Open Container Initiative - Open Container Initiative">
            <a:extLst>
              <a:ext uri="{FF2B5EF4-FFF2-40B4-BE49-F238E27FC236}">
                <a16:creationId xmlns:a16="http://schemas.microsoft.com/office/drawing/2014/main" id="{9B389C24-4635-0218-3F52-8484790CFF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599" y="1471057"/>
            <a:ext cx="9459385" cy="206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388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74" name="Rectangle 10246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5" name="Rectangle 10248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10276" name="Rectangle 10250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ES"/>
          </a:p>
        </p:txBody>
      </p:sp>
      <p:pic>
        <p:nvPicPr>
          <p:cNvPr id="10242" name="Picture 2" descr="containerd – An industry-standard container runtime with an emphasis on  simplicity, robustness and portability">
            <a:extLst>
              <a:ext uri="{FF2B5EF4-FFF2-40B4-BE49-F238E27FC236}">
                <a16:creationId xmlns:a16="http://schemas.microsoft.com/office/drawing/2014/main" id="{E9F630FF-4B4F-4316-395D-5C7D642118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1813" y="643467"/>
            <a:ext cx="9208373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76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3" name="Rectangle 11272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11275" name="Rectangle 11274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ES"/>
          </a:p>
        </p:txBody>
      </p:sp>
      <p:pic>
        <p:nvPicPr>
          <p:cNvPr id="11266" name="Picture 2" descr="Create and Start a Container Manually With runc | Challenge">
            <a:extLst>
              <a:ext uri="{FF2B5EF4-FFF2-40B4-BE49-F238E27FC236}">
                <a16:creationId xmlns:a16="http://schemas.microsoft.com/office/drawing/2014/main" id="{B867C5D3-B888-A85F-2057-6174C6E28A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0009" y="643467"/>
            <a:ext cx="7051982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350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FFCFB47-3C9E-4532-8065-D3633A77B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7A625B-A166-4C03-ADD8-0535D718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5A5F97-C3A9-4101-8F5C-06E22105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E9C0F52-6AC3-30EB-AA82-2E0C43BCD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314" r="-2" b="-2"/>
          <a:stretch/>
        </p:blipFill>
        <p:spPr>
          <a:xfrm>
            <a:off x="806117" y="809244"/>
            <a:ext cx="6583680" cy="5239512"/>
          </a:xfrm>
          <a:prstGeom prst="rect">
            <a:avLst/>
          </a:prstGeom>
          <a:ln w="6350" cap="sq">
            <a:noFill/>
            <a:miter lim="800000"/>
          </a:ln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0239F34-0E2D-4746-AAA9-920BD6063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2079E22-5065-47F9-AFCA-63C0DF22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9098EF8-6D81-466E-A59B-778568FCF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B163DD-56F6-482F-862E-B6B9244DA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344EF4DE-2334-4B49-8DC2-FDAC562A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1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ES"/>
          </a:p>
        </p:txBody>
      </p:sp>
      <p:pic>
        <p:nvPicPr>
          <p:cNvPr id="1026" name="Picture 2" descr="Docker: qué es y cómo funciona la contenerización de aplicaciones">
            <a:extLst>
              <a:ext uri="{FF2B5EF4-FFF2-40B4-BE49-F238E27FC236}">
                <a16:creationId xmlns:a16="http://schemas.microsoft.com/office/drawing/2014/main" id="{BF197E15-B140-1D6D-F21F-2E4F903444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941" y="643467"/>
            <a:ext cx="9904117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756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7866E-DACD-C11C-017B-DFB0638867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098" r="21256" b="-1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D35194-DC3B-3422-8017-03580617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s-ES" dirty="0"/>
              <a:t>NAMESPACE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7D6403-066C-B002-A31A-DAC9C72E7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r>
              <a:rPr lang="es-ES" dirty="0"/>
              <a:t>Un espacio de nombres, o </a:t>
            </a:r>
            <a:r>
              <a:rPr lang="es-ES" dirty="0" err="1"/>
              <a:t>namespace</a:t>
            </a:r>
            <a:r>
              <a:rPr lang="es-ES" dirty="0"/>
              <a:t>, es una tecnología del </a:t>
            </a:r>
            <a:r>
              <a:rPr lang="es-ES" dirty="0" err="1"/>
              <a:t>kernel</a:t>
            </a:r>
            <a:r>
              <a:rPr lang="es-ES" dirty="0"/>
              <a:t> de Linux que provee espacios de trabajo separados y una capa de aislamiento, haciendo que cada contenedor solo pueda ver los recursos pertenecientes a su </a:t>
            </a:r>
            <a:r>
              <a:rPr lang="es-ES" dirty="0" err="1"/>
              <a:t>namespace</a:t>
            </a:r>
            <a:r>
              <a:rPr lang="es-ES" dirty="0"/>
              <a:t>. De esta forma, Docker (</a:t>
            </a:r>
            <a:r>
              <a:rPr lang="es-ES" dirty="0" err="1"/>
              <a:t>runc</a:t>
            </a:r>
            <a:r>
              <a:rPr lang="es-ES" dirty="0"/>
              <a:t>), al crear un contenedor, crea también un conjunto de </a:t>
            </a:r>
            <a:r>
              <a:rPr lang="es-ES" dirty="0" err="1"/>
              <a:t>namespaces</a:t>
            </a:r>
            <a:r>
              <a:rPr lang="es-ES" dirty="0"/>
              <a:t> para dicho contenedor.</a:t>
            </a:r>
          </a:p>
        </p:txBody>
      </p:sp>
    </p:spTree>
    <p:extLst>
      <p:ext uri="{BB962C8B-B14F-4D97-AF65-F5344CB8AC3E}">
        <p14:creationId xmlns:p14="http://schemas.microsoft.com/office/powerpoint/2010/main" val="1979511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FAD26-2C3F-15D0-1756-2EC1E358C4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15" r="41252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2D7227-DCCD-E5E9-87BD-15A27271B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s-ES" dirty="0"/>
              <a:t>CGROUPS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9FDE0D-2F01-055C-BA93-E22E21E3C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r>
              <a:rPr lang="es-ES" dirty="0"/>
              <a:t>Otra tecnología del </a:t>
            </a:r>
            <a:r>
              <a:rPr lang="es-ES" dirty="0" err="1"/>
              <a:t>kernel</a:t>
            </a:r>
            <a:r>
              <a:rPr lang="es-ES" dirty="0"/>
              <a:t> de Linux es Control </a:t>
            </a:r>
            <a:r>
              <a:rPr lang="es-ES" dirty="0" err="1"/>
              <a:t>Groups</a:t>
            </a:r>
            <a:r>
              <a:rPr lang="es-ES" dirty="0"/>
              <a:t> (</a:t>
            </a:r>
            <a:r>
              <a:rPr lang="es-ES" dirty="0" err="1"/>
              <a:t>cgroups</a:t>
            </a:r>
            <a:r>
              <a:rPr lang="es-ES" dirty="0"/>
              <a:t>) que permite establecer limitaciones en el uso de un conjunto de recursos para un proceso, compartiendo los recursos entre contenedores y estableciendo distintos tipos de límites. También permite hacer </a:t>
            </a:r>
            <a:r>
              <a:rPr lang="es-ES" dirty="0" err="1"/>
              <a:t>accounting</a:t>
            </a:r>
            <a:r>
              <a:rPr lang="es-ES" dirty="0"/>
              <a:t> (contabilizar el uso de recursos), /</a:t>
            </a:r>
            <a:r>
              <a:rPr lang="es-ES" dirty="0" err="1"/>
              <a:t>dev</a:t>
            </a:r>
            <a:r>
              <a:rPr lang="es-ES" dirty="0"/>
              <a:t> (cierto control de acceso a los ficheros de dispositivos), congelar grupos de procesos y otras cosas. </a:t>
            </a:r>
          </a:p>
          <a:p>
            <a:r>
              <a:rPr lang="es-ES" dirty="0"/>
              <a:t>Los </a:t>
            </a:r>
            <a:r>
              <a:rPr lang="es-ES" dirty="0" err="1"/>
              <a:t>cgroups</a:t>
            </a:r>
            <a:r>
              <a:rPr lang="es-ES" dirty="0"/>
              <a:t> se activan globalmente (es decir, están habilitados para todos los procesos, o para ninguno) y son jerárquicos, con un nodo raíz por cada tipo de recurso. </a:t>
            </a:r>
          </a:p>
        </p:txBody>
      </p:sp>
    </p:spTree>
    <p:extLst>
      <p:ext uri="{BB962C8B-B14F-4D97-AF65-F5344CB8AC3E}">
        <p14:creationId xmlns:p14="http://schemas.microsoft.com/office/powerpoint/2010/main" val="4239482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CC6A548-AC54-4AA6-35E4-0431A6D14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3263" b="12967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15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9FE6962-894A-1ECB-E59F-71D88CE86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639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33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56F7F177-4AE8-4934-A7F6-B3910259F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EBB69D8-41B9-14B7-9723-D70B6932A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992" y="1395172"/>
            <a:ext cx="8444598" cy="221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85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FF493B3-1DEE-6A09-42DC-8EC94CF82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959" y="882398"/>
            <a:ext cx="6345360" cy="51216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50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87DCF22-3B0C-DB6F-B4B5-019528F1C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815" y="643467"/>
            <a:ext cx="1087037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32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03234DB-29DE-E97F-B138-3378EF0E9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87218"/>
            <a:ext cx="10905066" cy="508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85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49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E0628C95-03E7-1C73-96EB-643AD831C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543" y="803063"/>
            <a:ext cx="9226914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79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9E6C090-4658-1898-1673-038E45CF2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397" y="643467"/>
            <a:ext cx="1041320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80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ES"/>
          </a:p>
        </p:txBody>
      </p:sp>
      <p:pic>
        <p:nvPicPr>
          <p:cNvPr id="2050" name="Picture 2" descr="Máquinas virtuales o contenedores? ~ Blai Blog">
            <a:extLst>
              <a:ext uri="{FF2B5EF4-FFF2-40B4-BE49-F238E27FC236}">
                <a16:creationId xmlns:a16="http://schemas.microsoft.com/office/drawing/2014/main" id="{9D2A8FF4-9CF0-6DEF-DEED-A794E6222F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29886"/>
            <a:ext cx="10905066" cy="479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021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9BDA027-3E74-67E8-4B39-226156280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8850" y="643467"/>
            <a:ext cx="78742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49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uestra se introduce con una pipeta en un recipiente situado en una bandeja">
            <a:extLst>
              <a:ext uri="{FF2B5EF4-FFF2-40B4-BE49-F238E27FC236}">
                <a16:creationId xmlns:a16="http://schemas.microsoft.com/office/drawing/2014/main" id="{41B3F485-71B5-65A9-9533-95B5848FD2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496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95A779-DF91-C46F-CD64-0D092122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3000"/>
              </a:lnSpc>
            </a:pPr>
            <a:r>
              <a:rPr lang="en-US" sz="6000" cap="all" spc="-100">
                <a:solidFill>
                  <a:schemeClr val="bg1"/>
                </a:solidFill>
              </a:rPr>
              <a:t>LABORATORIO 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46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uestra se introduce con una pipeta en un recipiente situado en una bandeja">
            <a:extLst>
              <a:ext uri="{FF2B5EF4-FFF2-40B4-BE49-F238E27FC236}">
                <a16:creationId xmlns:a16="http://schemas.microsoft.com/office/drawing/2014/main" id="{BC36C989-9DBE-4041-0A6F-72E08599D8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497"/>
          <a:stretch/>
        </p:blipFill>
        <p:spPr>
          <a:xfrm>
            <a:off x="-1" y="10"/>
            <a:ext cx="12192000" cy="685798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B121716-8B64-478F-ABDB-17030AD1B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24000">
                <a:schemeClr val="bg1">
                  <a:alpha val="20000"/>
                </a:schemeClr>
              </a:gs>
              <a:gs pos="78000">
                <a:schemeClr val="bg1">
                  <a:alpha val="30000"/>
                </a:schemeClr>
              </a:gs>
              <a:gs pos="50000">
                <a:schemeClr val="bg1">
                  <a:alpha val="30000"/>
                </a:schemeClr>
              </a:gs>
              <a:gs pos="100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9B718F-10CF-2571-8BEB-1BFEE5BF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4956811"/>
            <a:ext cx="11439414" cy="8974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>
                <a:solidFill>
                  <a:schemeClr val="tx1"/>
                </a:solidFill>
              </a:rPr>
              <a:t>LABORATORIO 4</a:t>
            </a:r>
          </a:p>
        </p:txBody>
      </p:sp>
    </p:spTree>
    <p:extLst>
      <p:ext uri="{BB962C8B-B14F-4D97-AF65-F5344CB8AC3E}">
        <p14:creationId xmlns:p14="http://schemas.microsoft.com/office/powerpoint/2010/main" val="2285804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5" name="Rectangle 12294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7" name="Rectangle 12296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12299" name="Rectangle 12298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ES"/>
          </a:p>
        </p:txBody>
      </p:sp>
      <p:pic>
        <p:nvPicPr>
          <p:cNvPr id="12290" name="Picture 2" descr="Docker: Contenedores en redes independientes y como conectarlos – Tira que  libras …">
            <a:extLst>
              <a:ext uri="{FF2B5EF4-FFF2-40B4-BE49-F238E27FC236}">
                <a16:creationId xmlns:a16="http://schemas.microsoft.com/office/drawing/2014/main" id="{08FB8E54-3345-0425-218C-9D3F9BAAD8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0" r="1" b="10103"/>
          <a:stretch/>
        </p:blipFill>
        <p:spPr bwMode="auto">
          <a:xfrm>
            <a:off x="643467" y="643467"/>
            <a:ext cx="10905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320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19" name="Rectangle 1331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21" name="Rectangle 13320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13323" name="Rectangle 13322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ES"/>
          </a:p>
        </p:txBody>
      </p:sp>
      <p:pic>
        <p:nvPicPr>
          <p:cNvPr id="13314" name="Picture 2" descr="Docker para Inexpertos (como yo!) - Parte Cinco: Docker network host, none  y ipvlan - &gt;_ IT Frontech">
            <a:extLst>
              <a:ext uri="{FF2B5EF4-FFF2-40B4-BE49-F238E27FC236}">
                <a16:creationId xmlns:a16="http://schemas.microsoft.com/office/drawing/2014/main" id="{9E219944-0E39-C99F-6A7D-84557FBFDE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" r="1" b="9176"/>
          <a:stretch/>
        </p:blipFill>
        <p:spPr bwMode="auto">
          <a:xfrm>
            <a:off x="643467" y="643467"/>
            <a:ext cx="10905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312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49" name="Rectangle 14342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50" name="Rectangle 14344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14351" name="Rectangle 14346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ES"/>
          </a:p>
        </p:txBody>
      </p:sp>
      <p:pic>
        <p:nvPicPr>
          <p:cNvPr id="14338" name="Picture 2" descr="Redes con varios host con Docker - Don Docker">
            <a:extLst>
              <a:ext uri="{FF2B5EF4-FFF2-40B4-BE49-F238E27FC236}">
                <a16:creationId xmlns:a16="http://schemas.microsoft.com/office/drawing/2014/main" id="{114A2894-B390-FBD0-B1F7-0CE5B962D5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1956" y="643467"/>
            <a:ext cx="742808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0671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uestra se introduce con una pipeta en un recipiente situado en una bandeja">
            <a:extLst>
              <a:ext uri="{FF2B5EF4-FFF2-40B4-BE49-F238E27FC236}">
                <a16:creationId xmlns:a16="http://schemas.microsoft.com/office/drawing/2014/main" id="{52B94CA1-B851-E5EB-DD4B-B9F555506E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496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42F669-8159-8179-C84A-19687340E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3000"/>
              </a:lnSpc>
            </a:pPr>
            <a:r>
              <a:rPr lang="en-US" sz="6000" cap="all" spc="-100">
                <a:solidFill>
                  <a:schemeClr val="bg1"/>
                </a:solidFill>
              </a:rPr>
              <a:t>LABORATORIO 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7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ES"/>
          </a:p>
        </p:txBody>
      </p:sp>
      <p:pic>
        <p:nvPicPr>
          <p:cNvPr id="3074" name="Picture 2" descr="La plateforme en tant que service (PaaS), qu'est-ce que c'est ?">
            <a:extLst>
              <a:ext uri="{FF2B5EF4-FFF2-40B4-BE49-F238E27FC236}">
                <a16:creationId xmlns:a16="http://schemas.microsoft.com/office/drawing/2014/main" id="{56D16FD2-744C-0D9C-383C-849AE29DE5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3951" y="643467"/>
            <a:ext cx="8724097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902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uestra se introduce con una pipeta en un recipiente situado en una bandeja">
            <a:extLst>
              <a:ext uri="{FF2B5EF4-FFF2-40B4-BE49-F238E27FC236}">
                <a16:creationId xmlns:a16="http://schemas.microsoft.com/office/drawing/2014/main" id="{40A45C97-CFE7-42DD-E046-AD7EB89BAB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5000"/>
          </a:blip>
          <a:srcRect t="244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4058B5-0BEE-57F7-6CC8-33FE73D15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091263"/>
            <a:ext cx="8652938" cy="2461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/>
              <a:t>LABORATORIO 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7863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49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Understand Dockerfile. Dockerfile is the basic concept for… | by Rocky Chen  | The Startup | Medium">
            <a:extLst>
              <a:ext uri="{FF2B5EF4-FFF2-40B4-BE49-F238E27FC236}">
                <a16:creationId xmlns:a16="http://schemas.microsoft.com/office/drawing/2014/main" id="{5634373F-4A24-8BFF-AB96-0A6E5FB518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539" y="1668592"/>
            <a:ext cx="10588922" cy="352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94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7" name="Rectangle 5126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8" name="Rectangle 5128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5139" name="Rectangle 5130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ES"/>
          </a:p>
        </p:txBody>
      </p:sp>
      <p:pic>
        <p:nvPicPr>
          <p:cNvPr id="5122" name="Picture 2" descr="The Ultimate Docker Cheat Sheet | dockerlabs">
            <a:extLst>
              <a:ext uri="{FF2B5EF4-FFF2-40B4-BE49-F238E27FC236}">
                <a16:creationId xmlns:a16="http://schemas.microsoft.com/office/drawing/2014/main" id="{6A66A483-7E29-58FC-9FA9-3D05A80290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8039" y="643467"/>
            <a:ext cx="8015921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58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ECDDE09-898F-F2EC-EE46-9185F2084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2780" y="643467"/>
            <a:ext cx="530644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2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uestra se introduce con una pipeta en un recipiente situado en una bandeja">
            <a:extLst>
              <a:ext uri="{FF2B5EF4-FFF2-40B4-BE49-F238E27FC236}">
                <a16:creationId xmlns:a16="http://schemas.microsoft.com/office/drawing/2014/main" id="{DE8AF447-28B0-CEC2-9CBB-C4815D44FB0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5000"/>
          </a:blip>
          <a:srcRect t="244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40D93D-4477-0132-BDF6-2DC83BFF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091263"/>
            <a:ext cx="8652938" cy="2461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/>
              <a:t>LABORATORIO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9805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412824"/>
      </a:dk2>
      <a:lt2>
        <a:srgbClr val="E2E7E8"/>
      </a:lt2>
      <a:accent1>
        <a:srgbClr val="C49791"/>
      </a:accent1>
      <a:accent2>
        <a:srgbClr val="BA9E7F"/>
      </a:accent2>
      <a:accent3>
        <a:srgbClr val="A7A57F"/>
      </a:accent3>
      <a:accent4>
        <a:srgbClr val="97AB75"/>
      </a:accent4>
      <a:accent5>
        <a:srgbClr val="8CAD83"/>
      </a:accent5>
      <a:accent6>
        <a:srgbClr val="78AF83"/>
      </a:accent6>
      <a:hlink>
        <a:srgbClr val="598C93"/>
      </a:hlink>
      <a:folHlink>
        <a:srgbClr val="7F7F7F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183</Words>
  <Application>Microsoft Office PowerPoint</Application>
  <PresentationFormat>Panorámica</PresentationFormat>
  <Paragraphs>11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1" baseType="lpstr">
      <vt:lpstr>Arial</vt:lpstr>
      <vt:lpstr>Avenir Next LT Pro</vt:lpstr>
      <vt:lpstr>Avenir Next LT Pro Light</vt:lpstr>
      <vt:lpstr>Garamond</vt:lpstr>
      <vt:lpstr>SavonVTI</vt:lpstr>
      <vt:lpstr>DOCKER</vt:lpstr>
      <vt:lpstr>Presentación de PowerPoint</vt:lpstr>
      <vt:lpstr>Presentación de PowerPoint</vt:lpstr>
      <vt:lpstr>Presentación de PowerPoint</vt:lpstr>
      <vt:lpstr>LABORATORIO 1</vt:lpstr>
      <vt:lpstr>Presentación de PowerPoint</vt:lpstr>
      <vt:lpstr>Presentación de PowerPoint</vt:lpstr>
      <vt:lpstr>Presentación de PowerPoint</vt:lpstr>
      <vt:lpstr>LABORATORIO 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NAMESPACE</vt:lpstr>
      <vt:lpstr>CGROUPS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LABORATORIO 3</vt:lpstr>
      <vt:lpstr>LABORATORIO 4</vt:lpstr>
      <vt:lpstr>Presentación de PowerPoint</vt:lpstr>
      <vt:lpstr>Presentación de PowerPoint</vt:lpstr>
      <vt:lpstr>Presentación de PowerPoint</vt:lpstr>
      <vt:lpstr>LABORATORIO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jorge lop</dc:creator>
  <cp:lastModifiedBy>jorge lop</cp:lastModifiedBy>
  <cp:revision>1</cp:revision>
  <dcterms:created xsi:type="dcterms:W3CDTF">2024-11-04T10:37:43Z</dcterms:created>
  <dcterms:modified xsi:type="dcterms:W3CDTF">2024-11-04T12:26:07Z</dcterms:modified>
</cp:coreProperties>
</file>