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28" r:id="rId5"/>
    <p:sldId id="329" r:id="rId6"/>
    <p:sldId id="330" r:id="rId7"/>
    <p:sldId id="331" r:id="rId8"/>
    <p:sldId id="332" r:id="rId9"/>
    <p:sldId id="417" r:id="rId10"/>
    <p:sldId id="425" r:id="rId11"/>
    <p:sldId id="333" r:id="rId12"/>
    <p:sldId id="334" r:id="rId13"/>
    <p:sldId id="335" r:id="rId14"/>
    <p:sldId id="336" r:id="rId15"/>
    <p:sldId id="337" r:id="rId16"/>
    <p:sldId id="427" r:id="rId17"/>
    <p:sldId id="426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B18BC-5745-4AA4-ADCB-CBCFB273025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D9D4F5-EFD0-454F-A421-BCED35208D0D}">
      <dgm:prSet custT="1"/>
      <dgm:spPr/>
      <dgm:t>
        <a:bodyPr/>
        <a:lstStyle/>
        <a:p>
          <a:r>
            <a:rPr lang="es-ES" sz="2800" b="1" kern="1200"/>
            <a:t>DURACIÓN: </a:t>
          </a:r>
          <a:r>
            <a:rPr lang="es-ES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16 </a:t>
          </a:r>
          <a:r>
            <a:rPr lang="es-ES" sz="2800" kern="1200"/>
            <a:t>horas</a:t>
          </a:r>
          <a:endParaRPr lang="en-US" sz="2800" kern="1200" dirty="0"/>
        </a:p>
      </dgm:t>
    </dgm:pt>
    <dgm:pt modelId="{E1873D67-581D-4A25-BF06-C55B8AC878A4}" type="parTrans" cxnId="{2AA18F16-5E3D-4AD7-9BF8-7DF5C61AEE2F}">
      <dgm:prSet/>
      <dgm:spPr/>
      <dgm:t>
        <a:bodyPr/>
        <a:lstStyle/>
        <a:p>
          <a:endParaRPr lang="en-US"/>
        </a:p>
      </dgm:t>
    </dgm:pt>
    <dgm:pt modelId="{EF671096-FDC3-4054-B15B-468D393BFA92}" type="sibTrans" cxnId="{2AA18F16-5E3D-4AD7-9BF8-7DF5C61AEE2F}">
      <dgm:prSet/>
      <dgm:spPr/>
      <dgm:t>
        <a:bodyPr/>
        <a:lstStyle/>
        <a:p>
          <a:endParaRPr lang="en-US"/>
        </a:p>
      </dgm:t>
    </dgm:pt>
    <dgm:pt modelId="{4DFFDEA8-C940-4A30-90A4-30E38B9A957B}">
      <dgm:prSet/>
      <dgm:spPr/>
      <dgm:t>
        <a:bodyPr/>
        <a:lstStyle/>
        <a:p>
          <a:r>
            <a:rPr lang="es-ES" b="1" dirty="0"/>
            <a:t>MODALIDAD: </a:t>
          </a:r>
          <a:r>
            <a:rPr lang="es-ES" dirty="0"/>
            <a:t>Online</a:t>
          </a:r>
          <a:endParaRPr lang="en-US" dirty="0"/>
        </a:p>
      </dgm:t>
    </dgm:pt>
    <dgm:pt modelId="{A7EAC084-8655-4262-A2D5-9CEF0196D107}" type="parTrans" cxnId="{9AB44FC1-A669-4D8B-961E-71A947B6156F}">
      <dgm:prSet/>
      <dgm:spPr/>
      <dgm:t>
        <a:bodyPr/>
        <a:lstStyle/>
        <a:p>
          <a:endParaRPr lang="en-US"/>
        </a:p>
      </dgm:t>
    </dgm:pt>
    <dgm:pt modelId="{F672D975-E3B9-4F32-A5F1-D105473AB892}" type="sibTrans" cxnId="{9AB44FC1-A669-4D8B-961E-71A947B6156F}">
      <dgm:prSet/>
      <dgm:spPr/>
      <dgm:t>
        <a:bodyPr/>
        <a:lstStyle/>
        <a:p>
          <a:endParaRPr lang="en-US"/>
        </a:p>
      </dgm:t>
    </dgm:pt>
    <dgm:pt modelId="{AABC22EB-265F-4EBB-8442-8ADF41847811}">
      <dgm:prSet/>
      <dgm:spPr/>
      <dgm:t>
        <a:bodyPr/>
        <a:lstStyle/>
        <a:p>
          <a:r>
            <a:rPr lang="es-ES" b="1" dirty="0"/>
            <a:t>FECHAS y HORARIO: </a:t>
          </a:r>
          <a:r>
            <a:rPr lang="es-ES" dirty="0"/>
            <a:t>Del 14, 16, 21 y 23 de Marzo de 2023 de 15:00 – 19:00</a:t>
          </a:r>
          <a:br>
            <a:rPr lang="es-ES" dirty="0"/>
          </a:br>
          <a:br>
            <a:rPr lang="es-ES" dirty="0"/>
          </a:br>
          <a:endParaRPr lang="en-US" dirty="0"/>
        </a:p>
      </dgm:t>
    </dgm:pt>
    <dgm:pt modelId="{3CA5D821-C9DD-425A-AB04-7CF73E8B04F2}" type="parTrans" cxnId="{3F3DA823-A46D-48D8-94BD-C9B3A743A5AB}">
      <dgm:prSet/>
      <dgm:spPr/>
      <dgm:t>
        <a:bodyPr/>
        <a:lstStyle/>
        <a:p>
          <a:endParaRPr lang="en-US"/>
        </a:p>
      </dgm:t>
    </dgm:pt>
    <dgm:pt modelId="{A48347B0-CF44-41F4-BE68-E56BC5EDA901}" type="sibTrans" cxnId="{3F3DA823-A46D-48D8-94BD-C9B3A743A5AB}">
      <dgm:prSet/>
      <dgm:spPr/>
      <dgm:t>
        <a:bodyPr/>
        <a:lstStyle/>
        <a:p>
          <a:endParaRPr lang="en-US"/>
        </a:p>
      </dgm:t>
    </dgm:pt>
    <dgm:pt modelId="{4A99D65D-BA05-4D68-96B8-6E7895BE5EC4}" type="pres">
      <dgm:prSet presAssocID="{D85B18BC-5745-4AA4-ADCB-CBCFB273025C}" presName="vert0" presStyleCnt="0">
        <dgm:presLayoutVars>
          <dgm:dir/>
          <dgm:animOne val="branch"/>
          <dgm:animLvl val="lvl"/>
        </dgm:presLayoutVars>
      </dgm:prSet>
      <dgm:spPr/>
    </dgm:pt>
    <dgm:pt modelId="{C1D0CD58-5ACC-44F7-86B2-44970A66B01C}" type="pres">
      <dgm:prSet presAssocID="{14D9D4F5-EFD0-454F-A421-BCED35208D0D}" presName="thickLine" presStyleLbl="alignNode1" presStyleIdx="0" presStyleCnt="3"/>
      <dgm:spPr/>
    </dgm:pt>
    <dgm:pt modelId="{BE29E1B7-809C-4E85-A21E-8D5886A7ADFD}" type="pres">
      <dgm:prSet presAssocID="{14D9D4F5-EFD0-454F-A421-BCED35208D0D}" presName="horz1" presStyleCnt="0"/>
      <dgm:spPr/>
    </dgm:pt>
    <dgm:pt modelId="{8B7394D8-B877-4898-83BF-6BCE5BB0129A}" type="pres">
      <dgm:prSet presAssocID="{14D9D4F5-EFD0-454F-A421-BCED35208D0D}" presName="tx1" presStyleLbl="revTx" presStyleIdx="0" presStyleCnt="3"/>
      <dgm:spPr/>
    </dgm:pt>
    <dgm:pt modelId="{F4F0200A-8243-44C8-AE9D-A15C6863A25F}" type="pres">
      <dgm:prSet presAssocID="{14D9D4F5-EFD0-454F-A421-BCED35208D0D}" presName="vert1" presStyleCnt="0"/>
      <dgm:spPr/>
    </dgm:pt>
    <dgm:pt modelId="{A40C6DEB-D108-402C-A6F8-F5E173DFC9B8}" type="pres">
      <dgm:prSet presAssocID="{4DFFDEA8-C940-4A30-90A4-30E38B9A957B}" presName="thickLine" presStyleLbl="alignNode1" presStyleIdx="1" presStyleCnt="3"/>
      <dgm:spPr/>
    </dgm:pt>
    <dgm:pt modelId="{E005E4EE-DCF9-4159-8B90-2B52A82EEAD5}" type="pres">
      <dgm:prSet presAssocID="{4DFFDEA8-C940-4A30-90A4-30E38B9A957B}" presName="horz1" presStyleCnt="0"/>
      <dgm:spPr/>
    </dgm:pt>
    <dgm:pt modelId="{C36EEFB8-812C-42FE-9DB8-2081F1147CD3}" type="pres">
      <dgm:prSet presAssocID="{4DFFDEA8-C940-4A30-90A4-30E38B9A957B}" presName="tx1" presStyleLbl="revTx" presStyleIdx="1" presStyleCnt="3"/>
      <dgm:spPr/>
    </dgm:pt>
    <dgm:pt modelId="{87DF3914-AFAB-4E35-A268-D8A20C5B2DAE}" type="pres">
      <dgm:prSet presAssocID="{4DFFDEA8-C940-4A30-90A4-30E38B9A957B}" presName="vert1" presStyleCnt="0"/>
      <dgm:spPr/>
    </dgm:pt>
    <dgm:pt modelId="{1C072A2E-2B33-412E-A51B-1117F57067FE}" type="pres">
      <dgm:prSet presAssocID="{AABC22EB-265F-4EBB-8442-8ADF41847811}" presName="thickLine" presStyleLbl="alignNode1" presStyleIdx="2" presStyleCnt="3"/>
      <dgm:spPr/>
    </dgm:pt>
    <dgm:pt modelId="{DBFA0E61-1B3A-4206-8DC9-79305CA16D41}" type="pres">
      <dgm:prSet presAssocID="{AABC22EB-265F-4EBB-8442-8ADF41847811}" presName="horz1" presStyleCnt="0"/>
      <dgm:spPr/>
    </dgm:pt>
    <dgm:pt modelId="{D1A9E714-5312-4567-98E1-CD6006322551}" type="pres">
      <dgm:prSet presAssocID="{AABC22EB-265F-4EBB-8442-8ADF41847811}" presName="tx1" presStyleLbl="revTx" presStyleIdx="2" presStyleCnt="3"/>
      <dgm:spPr/>
    </dgm:pt>
    <dgm:pt modelId="{15BFF71A-AA5E-4F12-9B03-356CF14295FF}" type="pres">
      <dgm:prSet presAssocID="{AABC22EB-265F-4EBB-8442-8ADF41847811}" presName="vert1" presStyleCnt="0"/>
      <dgm:spPr/>
    </dgm:pt>
  </dgm:ptLst>
  <dgm:cxnLst>
    <dgm:cxn modelId="{2AA18F16-5E3D-4AD7-9BF8-7DF5C61AEE2F}" srcId="{D85B18BC-5745-4AA4-ADCB-CBCFB273025C}" destId="{14D9D4F5-EFD0-454F-A421-BCED35208D0D}" srcOrd="0" destOrd="0" parTransId="{E1873D67-581D-4A25-BF06-C55B8AC878A4}" sibTransId="{EF671096-FDC3-4054-B15B-468D393BFA92}"/>
    <dgm:cxn modelId="{4F61E021-2E0B-436C-9896-2150D7B7D7C6}" type="presOf" srcId="{D85B18BC-5745-4AA4-ADCB-CBCFB273025C}" destId="{4A99D65D-BA05-4D68-96B8-6E7895BE5EC4}" srcOrd="0" destOrd="0" presId="urn:microsoft.com/office/officeart/2008/layout/LinedList"/>
    <dgm:cxn modelId="{3F3DA823-A46D-48D8-94BD-C9B3A743A5AB}" srcId="{D85B18BC-5745-4AA4-ADCB-CBCFB273025C}" destId="{AABC22EB-265F-4EBB-8442-8ADF41847811}" srcOrd="2" destOrd="0" parTransId="{3CA5D821-C9DD-425A-AB04-7CF73E8B04F2}" sibTransId="{A48347B0-CF44-41F4-BE68-E56BC5EDA901}"/>
    <dgm:cxn modelId="{FCF5887A-01D6-4C3E-A9B9-C0344D9DE584}" type="presOf" srcId="{AABC22EB-265F-4EBB-8442-8ADF41847811}" destId="{D1A9E714-5312-4567-98E1-CD6006322551}" srcOrd="0" destOrd="0" presId="urn:microsoft.com/office/officeart/2008/layout/LinedList"/>
    <dgm:cxn modelId="{9449DF8B-8B07-4D14-986A-B7E6546C6950}" type="presOf" srcId="{4DFFDEA8-C940-4A30-90A4-30E38B9A957B}" destId="{C36EEFB8-812C-42FE-9DB8-2081F1147CD3}" srcOrd="0" destOrd="0" presId="urn:microsoft.com/office/officeart/2008/layout/LinedList"/>
    <dgm:cxn modelId="{7FFC8BBD-0F2E-4E81-B034-05D8A63F014C}" type="presOf" srcId="{14D9D4F5-EFD0-454F-A421-BCED35208D0D}" destId="{8B7394D8-B877-4898-83BF-6BCE5BB0129A}" srcOrd="0" destOrd="0" presId="urn:microsoft.com/office/officeart/2008/layout/LinedList"/>
    <dgm:cxn modelId="{9AB44FC1-A669-4D8B-961E-71A947B6156F}" srcId="{D85B18BC-5745-4AA4-ADCB-CBCFB273025C}" destId="{4DFFDEA8-C940-4A30-90A4-30E38B9A957B}" srcOrd="1" destOrd="0" parTransId="{A7EAC084-8655-4262-A2D5-9CEF0196D107}" sibTransId="{F672D975-E3B9-4F32-A5F1-D105473AB892}"/>
    <dgm:cxn modelId="{3B7D9E44-D07D-4FD6-B625-6209C4A37EB4}" type="presParOf" srcId="{4A99D65D-BA05-4D68-96B8-6E7895BE5EC4}" destId="{C1D0CD58-5ACC-44F7-86B2-44970A66B01C}" srcOrd="0" destOrd="0" presId="urn:microsoft.com/office/officeart/2008/layout/LinedList"/>
    <dgm:cxn modelId="{BF1A68DD-3407-44D3-A3C3-C6F508EA735B}" type="presParOf" srcId="{4A99D65D-BA05-4D68-96B8-6E7895BE5EC4}" destId="{BE29E1B7-809C-4E85-A21E-8D5886A7ADFD}" srcOrd="1" destOrd="0" presId="urn:microsoft.com/office/officeart/2008/layout/LinedList"/>
    <dgm:cxn modelId="{187FE87B-A2E2-4800-BB8E-E70FB137BA4F}" type="presParOf" srcId="{BE29E1B7-809C-4E85-A21E-8D5886A7ADFD}" destId="{8B7394D8-B877-4898-83BF-6BCE5BB0129A}" srcOrd="0" destOrd="0" presId="urn:microsoft.com/office/officeart/2008/layout/LinedList"/>
    <dgm:cxn modelId="{330E5400-BA45-497B-9ACA-1C8E2D4F86CF}" type="presParOf" srcId="{BE29E1B7-809C-4E85-A21E-8D5886A7ADFD}" destId="{F4F0200A-8243-44C8-AE9D-A15C6863A25F}" srcOrd="1" destOrd="0" presId="urn:microsoft.com/office/officeart/2008/layout/LinedList"/>
    <dgm:cxn modelId="{C5D3328E-609B-4F59-90D2-ABF450AB6A46}" type="presParOf" srcId="{4A99D65D-BA05-4D68-96B8-6E7895BE5EC4}" destId="{A40C6DEB-D108-402C-A6F8-F5E173DFC9B8}" srcOrd="2" destOrd="0" presId="urn:microsoft.com/office/officeart/2008/layout/LinedList"/>
    <dgm:cxn modelId="{13B6614A-C76E-4D47-BDA8-372D5A6B6193}" type="presParOf" srcId="{4A99D65D-BA05-4D68-96B8-6E7895BE5EC4}" destId="{E005E4EE-DCF9-4159-8B90-2B52A82EEAD5}" srcOrd="3" destOrd="0" presId="urn:microsoft.com/office/officeart/2008/layout/LinedList"/>
    <dgm:cxn modelId="{41CE3AF0-46E0-4A12-9AD5-02AEDC8EB23E}" type="presParOf" srcId="{E005E4EE-DCF9-4159-8B90-2B52A82EEAD5}" destId="{C36EEFB8-812C-42FE-9DB8-2081F1147CD3}" srcOrd="0" destOrd="0" presId="urn:microsoft.com/office/officeart/2008/layout/LinedList"/>
    <dgm:cxn modelId="{71051F46-15A1-4F70-B966-E2B77C542913}" type="presParOf" srcId="{E005E4EE-DCF9-4159-8B90-2B52A82EEAD5}" destId="{87DF3914-AFAB-4E35-A268-D8A20C5B2DAE}" srcOrd="1" destOrd="0" presId="urn:microsoft.com/office/officeart/2008/layout/LinedList"/>
    <dgm:cxn modelId="{E1111A5A-F499-4EBF-9C1B-702C1965700B}" type="presParOf" srcId="{4A99D65D-BA05-4D68-96B8-6E7895BE5EC4}" destId="{1C072A2E-2B33-412E-A51B-1117F57067FE}" srcOrd="4" destOrd="0" presId="urn:microsoft.com/office/officeart/2008/layout/LinedList"/>
    <dgm:cxn modelId="{CF9876BE-D722-458F-93B9-0F56763A10E9}" type="presParOf" srcId="{4A99D65D-BA05-4D68-96B8-6E7895BE5EC4}" destId="{DBFA0E61-1B3A-4206-8DC9-79305CA16D41}" srcOrd="5" destOrd="0" presId="urn:microsoft.com/office/officeart/2008/layout/LinedList"/>
    <dgm:cxn modelId="{6987DF5A-C841-4E22-9E0E-AFB65F35238D}" type="presParOf" srcId="{DBFA0E61-1B3A-4206-8DC9-79305CA16D41}" destId="{D1A9E714-5312-4567-98E1-CD6006322551}" srcOrd="0" destOrd="0" presId="urn:microsoft.com/office/officeart/2008/layout/LinedList"/>
    <dgm:cxn modelId="{A0C76E00-29D0-41C8-9000-1B222A201535}" type="presParOf" srcId="{DBFA0E61-1B3A-4206-8DC9-79305CA16D41}" destId="{15BFF71A-AA5E-4F12-9B03-356CF14295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C3AFA-DA17-48A9-9130-2CEF46A51CAE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2789E8-DFE4-4509-9D34-B36ACCF42C48}">
      <dgm:prSet/>
      <dgm:spPr/>
      <dgm:t>
        <a:bodyPr/>
        <a:lstStyle/>
        <a:p>
          <a:r>
            <a:rPr lang="es-ES"/>
            <a:t>Introducción a Power Automate</a:t>
          </a:r>
          <a:endParaRPr lang="en-US"/>
        </a:p>
      </dgm:t>
    </dgm:pt>
    <dgm:pt modelId="{3B52C565-897D-4502-B377-B25ED5AAB973}" type="parTrans" cxnId="{1E5F8E50-39D5-411E-A157-94D860CFE07C}">
      <dgm:prSet/>
      <dgm:spPr/>
      <dgm:t>
        <a:bodyPr/>
        <a:lstStyle/>
        <a:p>
          <a:endParaRPr lang="en-US"/>
        </a:p>
      </dgm:t>
    </dgm:pt>
    <dgm:pt modelId="{B7A75E79-F7D6-41FD-B7A5-00D148AB8D06}" type="sibTrans" cxnId="{1E5F8E50-39D5-411E-A157-94D860CFE07C}">
      <dgm:prSet/>
      <dgm:spPr/>
      <dgm:t>
        <a:bodyPr/>
        <a:lstStyle/>
        <a:p>
          <a:endParaRPr lang="en-US"/>
        </a:p>
      </dgm:t>
    </dgm:pt>
    <dgm:pt modelId="{D14C3F7F-305D-4166-B341-259439D7BBAA}">
      <dgm:prSet/>
      <dgm:spPr/>
      <dgm:t>
        <a:bodyPr/>
        <a:lstStyle/>
        <a:p>
          <a:r>
            <a:rPr lang="es-ES" dirty="0"/>
            <a:t>Crear flujos en </a:t>
          </a:r>
          <a:r>
            <a:rPr lang="es-ES" dirty="0" err="1"/>
            <a:t>Power</a:t>
          </a:r>
          <a:r>
            <a:rPr lang="es-ES" dirty="0"/>
            <a:t> </a:t>
          </a:r>
          <a:r>
            <a:rPr lang="es-ES" dirty="0" err="1"/>
            <a:t>Automate</a:t>
          </a:r>
          <a:endParaRPr lang="en-US" dirty="0"/>
        </a:p>
      </dgm:t>
    </dgm:pt>
    <dgm:pt modelId="{1D135600-B039-4FDC-8EF7-5BE0AC166646}" type="parTrans" cxnId="{179D9918-1F73-47B4-9A7D-3456D6B8DA78}">
      <dgm:prSet/>
      <dgm:spPr/>
      <dgm:t>
        <a:bodyPr/>
        <a:lstStyle/>
        <a:p>
          <a:endParaRPr lang="en-US"/>
        </a:p>
      </dgm:t>
    </dgm:pt>
    <dgm:pt modelId="{A5ACD11C-3D4B-4D19-AC12-E35F13572588}" type="sibTrans" cxnId="{179D9918-1F73-47B4-9A7D-3456D6B8DA78}">
      <dgm:prSet/>
      <dgm:spPr/>
      <dgm:t>
        <a:bodyPr/>
        <a:lstStyle/>
        <a:p>
          <a:endParaRPr lang="en-US"/>
        </a:p>
      </dgm:t>
    </dgm:pt>
    <dgm:pt modelId="{CF27F909-8CC2-4844-9864-6F3183E00EB1}">
      <dgm:prSet/>
      <dgm:spPr/>
      <dgm:t>
        <a:bodyPr/>
        <a:lstStyle/>
        <a:p>
          <a:r>
            <a:rPr lang="es-ES" dirty="0"/>
            <a:t>Trabajar con </a:t>
          </a:r>
          <a:r>
            <a:rPr lang="es-ES" dirty="0" err="1"/>
            <a:t>Power</a:t>
          </a:r>
          <a:r>
            <a:rPr lang="es-ES" dirty="0"/>
            <a:t> </a:t>
          </a:r>
          <a:r>
            <a:rPr lang="es-ES" dirty="0" err="1"/>
            <a:t>Automate</a:t>
          </a:r>
          <a:r>
            <a:rPr lang="es-ES" dirty="0"/>
            <a:t> para escritorio</a:t>
          </a:r>
          <a:endParaRPr lang="en-US" dirty="0"/>
        </a:p>
      </dgm:t>
    </dgm:pt>
    <dgm:pt modelId="{EABC1510-3C47-45A2-A322-8386769407F7}" type="parTrans" cxnId="{CE571CB9-7D69-404C-AFC7-57CAEEB5D47E}">
      <dgm:prSet/>
      <dgm:spPr/>
      <dgm:t>
        <a:bodyPr/>
        <a:lstStyle/>
        <a:p>
          <a:endParaRPr lang="en-US"/>
        </a:p>
      </dgm:t>
    </dgm:pt>
    <dgm:pt modelId="{D67B3FC7-DAAF-460B-AF48-CADDA55016EF}" type="sibTrans" cxnId="{CE571CB9-7D69-404C-AFC7-57CAEEB5D47E}">
      <dgm:prSet/>
      <dgm:spPr/>
      <dgm:t>
        <a:bodyPr/>
        <a:lstStyle/>
        <a:p>
          <a:endParaRPr lang="en-US"/>
        </a:p>
      </dgm:t>
    </dgm:pt>
    <dgm:pt modelId="{C8C795E9-FF07-40A5-90BD-D789F370BC20}">
      <dgm:prSet/>
      <dgm:spPr/>
      <dgm:t>
        <a:bodyPr/>
        <a:lstStyle/>
        <a:p>
          <a:r>
            <a:rPr lang="es-ES" b="0" dirty="0"/>
            <a:t>Integrar </a:t>
          </a:r>
          <a:r>
            <a:rPr lang="es-ES" b="0" dirty="0" err="1"/>
            <a:t>Power</a:t>
          </a:r>
          <a:r>
            <a:rPr lang="es-ES" b="0" dirty="0"/>
            <a:t> </a:t>
          </a:r>
          <a:r>
            <a:rPr lang="es-ES" b="0" dirty="0" err="1"/>
            <a:t>Automate</a:t>
          </a:r>
          <a:r>
            <a:rPr lang="es-ES" b="0" dirty="0"/>
            <a:t> con otras tecnologías</a:t>
          </a:r>
          <a:endParaRPr lang="en-US" b="0" dirty="0"/>
        </a:p>
      </dgm:t>
    </dgm:pt>
    <dgm:pt modelId="{8689166C-6D2A-481F-90F2-4FB5BF2F6C33}" type="parTrans" cxnId="{7E29AD81-F3DC-4FA3-9856-19394BE33571}">
      <dgm:prSet/>
      <dgm:spPr/>
      <dgm:t>
        <a:bodyPr/>
        <a:lstStyle/>
        <a:p>
          <a:endParaRPr lang="en-US"/>
        </a:p>
      </dgm:t>
    </dgm:pt>
    <dgm:pt modelId="{486B247C-B57B-4FA3-8DFB-291B8BD7556D}" type="sibTrans" cxnId="{7E29AD81-F3DC-4FA3-9856-19394BE33571}">
      <dgm:prSet/>
      <dgm:spPr/>
      <dgm:t>
        <a:bodyPr/>
        <a:lstStyle/>
        <a:p>
          <a:endParaRPr lang="en-US"/>
        </a:p>
      </dgm:t>
    </dgm:pt>
    <dgm:pt modelId="{B6694E1E-8E37-4E53-9A28-5576E279A11E}">
      <dgm:prSet/>
      <dgm:spPr/>
      <dgm:t>
        <a:bodyPr/>
        <a:lstStyle/>
        <a:p>
          <a:r>
            <a:rPr lang="es-ES" b="0"/>
            <a:t>Implementar lógica avanzada</a:t>
          </a:r>
          <a:endParaRPr lang="en-US" b="0"/>
        </a:p>
      </dgm:t>
    </dgm:pt>
    <dgm:pt modelId="{62D25BC1-A9CB-4FA8-BE27-70D181329620}" type="parTrans" cxnId="{0CA47175-1E4E-42CA-8CC1-A6985AE731AB}">
      <dgm:prSet/>
      <dgm:spPr/>
      <dgm:t>
        <a:bodyPr/>
        <a:lstStyle/>
        <a:p>
          <a:endParaRPr lang="en-US"/>
        </a:p>
      </dgm:t>
    </dgm:pt>
    <dgm:pt modelId="{C14074DD-2EFB-4422-B4F6-2F558AC0B9CB}" type="sibTrans" cxnId="{0CA47175-1E4E-42CA-8CC1-A6985AE731AB}">
      <dgm:prSet/>
      <dgm:spPr/>
      <dgm:t>
        <a:bodyPr/>
        <a:lstStyle/>
        <a:p>
          <a:endParaRPr lang="en-US"/>
        </a:p>
      </dgm:t>
    </dgm:pt>
    <dgm:pt modelId="{7A07BAEE-49AB-4555-AC3F-83A6C1C66FC3}">
      <dgm:prSet/>
      <dgm:spPr/>
      <dgm:t>
        <a:bodyPr/>
        <a:lstStyle/>
        <a:p>
          <a:r>
            <a:rPr lang="es-ES" b="0"/>
            <a:t>Compartir y colaborar con Power Automate</a:t>
          </a:r>
          <a:endParaRPr lang="en-US" b="0"/>
        </a:p>
      </dgm:t>
    </dgm:pt>
    <dgm:pt modelId="{1475B6E0-AD14-499E-A5FF-7390359A4C10}" type="parTrans" cxnId="{022BBE23-1C30-4DE3-9CC4-6473E132547E}">
      <dgm:prSet/>
      <dgm:spPr/>
      <dgm:t>
        <a:bodyPr/>
        <a:lstStyle/>
        <a:p>
          <a:endParaRPr lang="en-US"/>
        </a:p>
      </dgm:t>
    </dgm:pt>
    <dgm:pt modelId="{85BCCE35-8EAC-43E1-853C-5E625AC4D79F}" type="sibTrans" cxnId="{022BBE23-1C30-4DE3-9CC4-6473E132547E}">
      <dgm:prSet/>
      <dgm:spPr/>
      <dgm:t>
        <a:bodyPr/>
        <a:lstStyle/>
        <a:p>
          <a:endParaRPr lang="en-US"/>
        </a:p>
      </dgm:t>
    </dgm:pt>
    <dgm:pt modelId="{4089C8D2-51B1-4E2D-A83C-8DA44A6D02B0}">
      <dgm:prSet/>
      <dgm:spPr/>
      <dgm:t>
        <a:bodyPr/>
        <a:lstStyle/>
        <a:p>
          <a:r>
            <a:rPr lang="es-ES" b="0"/>
            <a:t>Desarrollar experiencia con Power Automate para escritorio</a:t>
          </a:r>
          <a:endParaRPr lang="en-US" b="0"/>
        </a:p>
      </dgm:t>
    </dgm:pt>
    <dgm:pt modelId="{1C768464-E96D-4DCF-AC64-D3FBCB522E1A}" type="parTrans" cxnId="{56388706-9F51-44C2-B1E0-C8F8EC6C8DC5}">
      <dgm:prSet/>
      <dgm:spPr/>
      <dgm:t>
        <a:bodyPr/>
        <a:lstStyle/>
        <a:p>
          <a:endParaRPr lang="en-US"/>
        </a:p>
      </dgm:t>
    </dgm:pt>
    <dgm:pt modelId="{5E43688B-03E4-4CB7-BEC2-9FDBB15A9ACA}" type="sibTrans" cxnId="{56388706-9F51-44C2-B1E0-C8F8EC6C8DC5}">
      <dgm:prSet/>
      <dgm:spPr/>
      <dgm:t>
        <a:bodyPr/>
        <a:lstStyle/>
        <a:p>
          <a:endParaRPr lang="en-US"/>
        </a:p>
      </dgm:t>
    </dgm:pt>
    <dgm:pt modelId="{06BDFCDC-0125-4ABC-908B-64AD2DDA302E}" type="pres">
      <dgm:prSet presAssocID="{EF9C3AFA-DA17-48A9-9130-2CEF46A51CAE}" presName="vert0" presStyleCnt="0">
        <dgm:presLayoutVars>
          <dgm:dir/>
          <dgm:animOne val="branch"/>
          <dgm:animLvl val="lvl"/>
        </dgm:presLayoutVars>
      </dgm:prSet>
      <dgm:spPr/>
    </dgm:pt>
    <dgm:pt modelId="{78E9FA93-5555-4EAD-92A0-60BE2BD88AF7}" type="pres">
      <dgm:prSet presAssocID="{392789E8-DFE4-4509-9D34-B36ACCF42C48}" presName="thickLine" presStyleLbl="alignNode1" presStyleIdx="0" presStyleCnt="7"/>
      <dgm:spPr/>
    </dgm:pt>
    <dgm:pt modelId="{EAA5C08C-0EA0-47DB-93CA-56F57FCD0839}" type="pres">
      <dgm:prSet presAssocID="{392789E8-DFE4-4509-9D34-B36ACCF42C48}" presName="horz1" presStyleCnt="0"/>
      <dgm:spPr/>
    </dgm:pt>
    <dgm:pt modelId="{46517A53-5A1F-4F62-8696-216F58332750}" type="pres">
      <dgm:prSet presAssocID="{392789E8-DFE4-4509-9D34-B36ACCF42C48}" presName="tx1" presStyleLbl="revTx" presStyleIdx="0" presStyleCnt="7"/>
      <dgm:spPr/>
    </dgm:pt>
    <dgm:pt modelId="{0FCC9182-A9C9-4252-A2EC-10C29B9786E2}" type="pres">
      <dgm:prSet presAssocID="{392789E8-DFE4-4509-9D34-B36ACCF42C48}" presName="vert1" presStyleCnt="0"/>
      <dgm:spPr/>
    </dgm:pt>
    <dgm:pt modelId="{D2A58A62-8B71-4C75-B3F1-D66887ED2311}" type="pres">
      <dgm:prSet presAssocID="{D14C3F7F-305D-4166-B341-259439D7BBAA}" presName="thickLine" presStyleLbl="alignNode1" presStyleIdx="1" presStyleCnt="7"/>
      <dgm:spPr/>
    </dgm:pt>
    <dgm:pt modelId="{0BE349D0-226E-47B7-A4DC-42101FC5CA46}" type="pres">
      <dgm:prSet presAssocID="{D14C3F7F-305D-4166-B341-259439D7BBAA}" presName="horz1" presStyleCnt="0"/>
      <dgm:spPr/>
    </dgm:pt>
    <dgm:pt modelId="{2DAF9CFA-F72C-4E38-872C-388DE74B8227}" type="pres">
      <dgm:prSet presAssocID="{D14C3F7F-305D-4166-B341-259439D7BBAA}" presName="tx1" presStyleLbl="revTx" presStyleIdx="1" presStyleCnt="7"/>
      <dgm:spPr/>
    </dgm:pt>
    <dgm:pt modelId="{D82E57F2-78E1-4924-9ADB-7C147F255283}" type="pres">
      <dgm:prSet presAssocID="{D14C3F7F-305D-4166-B341-259439D7BBAA}" presName="vert1" presStyleCnt="0"/>
      <dgm:spPr/>
    </dgm:pt>
    <dgm:pt modelId="{34FD9CD3-EF33-4935-84F8-47F9F8133642}" type="pres">
      <dgm:prSet presAssocID="{CF27F909-8CC2-4844-9864-6F3183E00EB1}" presName="thickLine" presStyleLbl="alignNode1" presStyleIdx="2" presStyleCnt="7"/>
      <dgm:spPr/>
    </dgm:pt>
    <dgm:pt modelId="{CE9FECAE-490F-4F10-87F7-D2F962ABD26E}" type="pres">
      <dgm:prSet presAssocID="{CF27F909-8CC2-4844-9864-6F3183E00EB1}" presName="horz1" presStyleCnt="0"/>
      <dgm:spPr/>
    </dgm:pt>
    <dgm:pt modelId="{7876972C-1192-43D3-9CD1-31BB7684EBAE}" type="pres">
      <dgm:prSet presAssocID="{CF27F909-8CC2-4844-9864-6F3183E00EB1}" presName="tx1" presStyleLbl="revTx" presStyleIdx="2" presStyleCnt="7"/>
      <dgm:spPr/>
    </dgm:pt>
    <dgm:pt modelId="{42D79CD9-C441-4832-96FC-C9D40AC167B7}" type="pres">
      <dgm:prSet presAssocID="{CF27F909-8CC2-4844-9864-6F3183E00EB1}" presName="vert1" presStyleCnt="0"/>
      <dgm:spPr/>
    </dgm:pt>
    <dgm:pt modelId="{82D5E816-CA09-4CE4-BB01-FA560381BFD3}" type="pres">
      <dgm:prSet presAssocID="{C8C795E9-FF07-40A5-90BD-D789F370BC20}" presName="thickLine" presStyleLbl="alignNode1" presStyleIdx="3" presStyleCnt="7"/>
      <dgm:spPr/>
    </dgm:pt>
    <dgm:pt modelId="{90B686A9-51CE-4B90-9730-10EE9B859B21}" type="pres">
      <dgm:prSet presAssocID="{C8C795E9-FF07-40A5-90BD-D789F370BC20}" presName="horz1" presStyleCnt="0"/>
      <dgm:spPr/>
    </dgm:pt>
    <dgm:pt modelId="{E0FEEF69-13D1-4238-A3F4-3ACB5BDAAE24}" type="pres">
      <dgm:prSet presAssocID="{C8C795E9-FF07-40A5-90BD-D789F370BC20}" presName="tx1" presStyleLbl="revTx" presStyleIdx="3" presStyleCnt="7"/>
      <dgm:spPr/>
    </dgm:pt>
    <dgm:pt modelId="{88F33F47-D987-4470-ABE5-4DC213F9A393}" type="pres">
      <dgm:prSet presAssocID="{C8C795E9-FF07-40A5-90BD-D789F370BC20}" presName="vert1" presStyleCnt="0"/>
      <dgm:spPr/>
    </dgm:pt>
    <dgm:pt modelId="{17D065F5-2BD0-47C1-9CAC-84296EC662F3}" type="pres">
      <dgm:prSet presAssocID="{B6694E1E-8E37-4E53-9A28-5576E279A11E}" presName="thickLine" presStyleLbl="alignNode1" presStyleIdx="4" presStyleCnt="7"/>
      <dgm:spPr/>
    </dgm:pt>
    <dgm:pt modelId="{7CB5011F-1836-4457-BE20-6B6D7915CCC1}" type="pres">
      <dgm:prSet presAssocID="{B6694E1E-8E37-4E53-9A28-5576E279A11E}" presName="horz1" presStyleCnt="0"/>
      <dgm:spPr/>
    </dgm:pt>
    <dgm:pt modelId="{453E0887-B18D-4B3F-A685-ABC3D5193393}" type="pres">
      <dgm:prSet presAssocID="{B6694E1E-8E37-4E53-9A28-5576E279A11E}" presName="tx1" presStyleLbl="revTx" presStyleIdx="4" presStyleCnt="7"/>
      <dgm:spPr/>
    </dgm:pt>
    <dgm:pt modelId="{42A23571-C314-4EF7-B7CF-44B77D31B11B}" type="pres">
      <dgm:prSet presAssocID="{B6694E1E-8E37-4E53-9A28-5576E279A11E}" presName="vert1" presStyleCnt="0"/>
      <dgm:spPr/>
    </dgm:pt>
    <dgm:pt modelId="{F8B83DAD-C40C-4817-853F-C426C49F96C9}" type="pres">
      <dgm:prSet presAssocID="{7A07BAEE-49AB-4555-AC3F-83A6C1C66FC3}" presName="thickLine" presStyleLbl="alignNode1" presStyleIdx="5" presStyleCnt="7"/>
      <dgm:spPr/>
    </dgm:pt>
    <dgm:pt modelId="{C4A53471-B7FC-4A8D-B60F-4BCEE65B4A7D}" type="pres">
      <dgm:prSet presAssocID="{7A07BAEE-49AB-4555-AC3F-83A6C1C66FC3}" presName="horz1" presStyleCnt="0"/>
      <dgm:spPr/>
    </dgm:pt>
    <dgm:pt modelId="{86571265-043A-4C1C-884A-442F407D3691}" type="pres">
      <dgm:prSet presAssocID="{7A07BAEE-49AB-4555-AC3F-83A6C1C66FC3}" presName="tx1" presStyleLbl="revTx" presStyleIdx="5" presStyleCnt="7"/>
      <dgm:spPr/>
    </dgm:pt>
    <dgm:pt modelId="{D66833A4-7EAB-496B-9294-E0A55902AB1A}" type="pres">
      <dgm:prSet presAssocID="{7A07BAEE-49AB-4555-AC3F-83A6C1C66FC3}" presName="vert1" presStyleCnt="0"/>
      <dgm:spPr/>
    </dgm:pt>
    <dgm:pt modelId="{1C6711F0-9CCB-4CF4-A086-AE5D6B5E2DEF}" type="pres">
      <dgm:prSet presAssocID="{4089C8D2-51B1-4E2D-A83C-8DA44A6D02B0}" presName="thickLine" presStyleLbl="alignNode1" presStyleIdx="6" presStyleCnt="7"/>
      <dgm:spPr/>
    </dgm:pt>
    <dgm:pt modelId="{38118F23-C6FD-4349-B9BC-4C3D6C473618}" type="pres">
      <dgm:prSet presAssocID="{4089C8D2-51B1-4E2D-A83C-8DA44A6D02B0}" presName="horz1" presStyleCnt="0"/>
      <dgm:spPr/>
    </dgm:pt>
    <dgm:pt modelId="{528136F7-C8EC-41D1-A187-C6D02F7D728E}" type="pres">
      <dgm:prSet presAssocID="{4089C8D2-51B1-4E2D-A83C-8DA44A6D02B0}" presName="tx1" presStyleLbl="revTx" presStyleIdx="6" presStyleCnt="7"/>
      <dgm:spPr/>
    </dgm:pt>
    <dgm:pt modelId="{0353D13E-6C66-4B7D-84B9-47D4DE3A4BEA}" type="pres">
      <dgm:prSet presAssocID="{4089C8D2-51B1-4E2D-A83C-8DA44A6D02B0}" presName="vert1" presStyleCnt="0"/>
      <dgm:spPr/>
    </dgm:pt>
  </dgm:ptLst>
  <dgm:cxnLst>
    <dgm:cxn modelId="{56388706-9F51-44C2-B1E0-C8F8EC6C8DC5}" srcId="{EF9C3AFA-DA17-48A9-9130-2CEF46A51CAE}" destId="{4089C8D2-51B1-4E2D-A83C-8DA44A6D02B0}" srcOrd="6" destOrd="0" parTransId="{1C768464-E96D-4DCF-AC64-D3FBCB522E1A}" sibTransId="{5E43688B-03E4-4CB7-BEC2-9FDBB15A9ACA}"/>
    <dgm:cxn modelId="{F91E5616-D898-4E03-854C-E22FFFAAAD89}" type="presOf" srcId="{CF27F909-8CC2-4844-9864-6F3183E00EB1}" destId="{7876972C-1192-43D3-9CD1-31BB7684EBAE}" srcOrd="0" destOrd="0" presId="urn:microsoft.com/office/officeart/2008/layout/LinedList"/>
    <dgm:cxn modelId="{179D9918-1F73-47B4-9A7D-3456D6B8DA78}" srcId="{EF9C3AFA-DA17-48A9-9130-2CEF46A51CAE}" destId="{D14C3F7F-305D-4166-B341-259439D7BBAA}" srcOrd="1" destOrd="0" parTransId="{1D135600-B039-4FDC-8EF7-5BE0AC166646}" sibTransId="{A5ACD11C-3D4B-4D19-AC12-E35F13572588}"/>
    <dgm:cxn modelId="{8FE56D23-2984-4E65-BDFF-B6AAADED096F}" type="presOf" srcId="{EF9C3AFA-DA17-48A9-9130-2CEF46A51CAE}" destId="{06BDFCDC-0125-4ABC-908B-64AD2DDA302E}" srcOrd="0" destOrd="0" presId="urn:microsoft.com/office/officeart/2008/layout/LinedList"/>
    <dgm:cxn modelId="{022BBE23-1C30-4DE3-9CC4-6473E132547E}" srcId="{EF9C3AFA-DA17-48A9-9130-2CEF46A51CAE}" destId="{7A07BAEE-49AB-4555-AC3F-83A6C1C66FC3}" srcOrd="5" destOrd="0" parTransId="{1475B6E0-AD14-499E-A5FF-7390359A4C10}" sibTransId="{85BCCE35-8EAC-43E1-853C-5E625AC4D79F}"/>
    <dgm:cxn modelId="{1E5F8E50-39D5-411E-A157-94D860CFE07C}" srcId="{EF9C3AFA-DA17-48A9-9130-2CEF46A51CAE}" destId="{392789E8-DFE4-4509-9D34-B36ACCF42C48}" srcOrd="0" destOrd="0" parTransId="{3B52C565-897D-4502-B377-B25ED5AAB973}" sibTransId="{B7A75E79-F7D6-41FD-B7A5-00D148AB8D06}"/>
    <dgm:cxn modelId="{0CA47175-1E4E-42CA-8CC1-A6985AE731AB}" srcId="{EF9C3AFA-DA17-48A9-9130-2CEF46A51CAE}" destId="{B6694E1E-8E37-4E53-9A28-5576E279A11E}" srcOrd="4" destOrd="0" parTransId="{62D25BC1-A9CB-4FA8-BE27-70D181329620}" sibTransId="{C14074DD-2EFB-4422-B4F6-2F558AC0B9CB}"/>
    <dgm:cxn modelId="{72D7B17A-0F25-4501-BFE7-37F800BD29A2}" type="presOf" srcId="{392789E8-DFE4-4509-9D34-B36ACCF42C48}" destId="{46517A53-5A1F-4F62-8696-216F58332750}" srcOrd="0" destOrd="0" presId="urn:microsoft.com/office/officeart/2008/layout/LinedList"/>
    <dgm:cxn modelId="{3BFB117F-6ED5-4C70-9F65-45321A1B3523}" type="presOf" srcId="{D14C3F7F-305D-4166-B341-259439D7BBAA}" destId="{2DAF9CFA-F72C-4E38-872C-388DE74B8227}" srcOrd="0" destOrd="0" presId="urn:microsoft.com/office/officeart/2008/layout/LinedList"/>
    <dgm:cxn modelId="{7E29AD81-F3DC-4FA3-9856-19394BE33571}" srcId="{EF9C3AFA-DA17-48A9-9130-2CEF46A51CAE}" destId="{C8C795E9-FF07-40A5-90BD-D789F370BC20}" srcOrd="3" destOrd="0" parTransId="{8689166C-6D2A-481F-90F2-4FB5BF2F6C33}" sibTransId="{486B247C-B57B-4FA3-8DFB-291B8BD7556D}"/>
    <dgm:cxn modelId="{722C4190-46C2-4DD4-9CF3-ED362F61F766}" type="presOf" srcId="{B6694E1E-8E37-4E53-9A28-5576E279A11E}" destId="{453E0887-B18D-4B3F-A685-ABC3D5193393}" srcOrd="0" destOrd="0" presId="urn:microsoft.com/office/officeart/2008/layout/LinedList"/>
    <dgm:cxn modelId="{CE571CB9-7D69-404C-AFC7-57CAEEB5D47E}" srcId="{EF9C3AFA-DA17-48A9-9130-2CEF46A51CAE}" destId="{CF27F909-8CC2-4844-9864-6F3183E00EB1}" srcOrd="2" destOrd="0" parTransId="{EABC1510-3C47-45A2-A322-8386769407F7}" sibTransId="{D67B3FC7-DAAF-460B-AF48-CADDA55016EF}"/>
    <dgm:cxn modelId="{C01AC1C2-A59D-43FB-B29D-325B2D6D51D4}" type="presOf" srcId="{7A07BAEE-49AB-4555-AC3F-83A6C1C66FC3}" destId="{86571265-043A-4C1C-884A-442F407D3691}" srcOrd="0" destOrd="0" presId="urn:microsoft.com/office/officeart/2008/layout/LinedList"/>
    <dgm:cxn modelId="{01D5DECC-846F-46CA-9999-4AB635BEB63F}" type="presOf" srcId="{4089C8D2-51B1-4E2D-A83C-8DA44A6D02B0}" destId="{528136F7-C8EC-41D1-A187-C6D02F7D728E}" srcOrd="0" destOrd="0" presId="urn:microsoft.com/office/officeart/2008/layout/LinedList"/>
    <dgm:cxn modelId="{09BDA0D4-0C60-4BE6-A1C6-348ABBAD5CB0}" type="presOf" srcId="{C8C795E9-FF07-40A5-90BD-D789F370BC20}" destId="{E0FEEF69-13D1-4238-A3F4-3ACB5BDAAE24}" srcOrd="0" destOrd="0" presId="urn:microsoft.com/office/officeart/2008/layout/LinedList"/>
    <dgm:cxn modelId="{D91DDBE2-1AC3-426A-94FA-9649BAE93F54}" type="presParOf" srcId="{06BDFCDC-0125-4ABC-908B-64AD2DDA302E}" destId="{78E9FA93-5555-4EAD-92A0-60BE2BD88AF7}" srcOrd="0" destOrd="0" presId="urn:microsoft.com/office/officeart/2008/layout/LinedList"/>
    <dgm:cxn modelId="{B90C14C6-FE35-4926-B982-EDB4A5F23918}" type="presParOf" srcId="{06BDFCDC-0125-4ABC-908B-64AD2DDA302E}" destId="{EAA5C08C-0EA0-47DB-93CA-56F57FCD0839}" srcOrd="1" destOrd="0" presId="urn:microsoft.com/office/officeart/2008/layout/LinedList"/>
    <dgm:cxn modelId="{1F6FCC05-C645-402F-94C5-DD42D49325F6}" type="presParOf" srcId="{EAA5C08C-0EA0-47DB-93CA-56F57FCD0839}" destId="{46517A53-5A1F-4F62-8696-216F58332750}" srcOrd="0" destOrd="0" presId="urn:microsoft.com/office/officeart/2008/layout/LinedList"/>
    <dgm:cxn modelId="{85D7EC2C-3A87-4510-81BA-8EB1A49B7197}" type="presParOf" srcId="{EAA5C08C-0EA0-47DB-93CA-56F57FCD0839}" destId="{0FCC9182-A9C9-4252-A2EC-10C29B9786E2}" srcOrd="1" destOrd="0" presId="urn:microsoft.com/office/officeart/2008/layout/LinedList"/>
    <dgm:cxn modelId="{DD719AB1-8A54-475A-9100-FA58B4FCD079}" type="presParOf" srcId="{06BDFCDC-0125-4ABC-908B-64AD2DDA302E}" destId="{D2A58A62-8B71-4C75-B3F1-D66887ED2311}" srcOrd="2" destOrd="0" presId="urn:microsoft.com/office/officeart/2008/layout/LinedList"/>
    <dgm:cxn modelId="{18E97447-2AF2-4708-9944-3C8496FAA21D}" type="presParOf" srcId="{06BDFCDC-0125-4ABC-908B-64AD2DDA302E}" destId="{0BE349D0-226E-47B7-A4DC-42101FC5CA46}" srcOrd="3" destOrd="0" presId="urn:microsoft.com/office/officeart/2008/layout/LinedList"/>
    <dgm:cxn modelId="{C73FA84C-EBE8-44EC-A813-D8A4D0E8C6E6}" type="presParOf" srcId="{0BE349D0-226E-47B7-A4DC-42101FC5CA46}" destId="{2DAF9CFA-F72C-4E38-872C-388DE74B8227}" srcOrd="0" destOrd="0" presId="urn:microsoft.com/office/officeart/2008/layout/LinedList"/>
    <dgm:cxn modelId="{0C024166-49E5-4551-8600-8306C0D6DFD3}" type="presParOf" srcId="{0BE349D0-226E-47B7-A4DC-42101FC5CA46}" destId="{D82E57F2-78E1-4924-9ADB-7C147F255283}" srcOrd="1" destOrd="0" presId="urn:microsoft.com/office/officeart/2008/layout/LinedList"/>
    <dgm:cxn modelId="{83F57DCA-9B9C-4C4C-AC20-B54DD4805AF7}" type="presParOf" srcId="{06BDFCDC-0125-4ABC-908B-64AD2DDA302E}" destId="{34FD9CD3-EF33-4935-84F8-47F9F8133642}" srcOrd="4" destOrd="0" presId="urn:microsoft.com/office/officeart/2008/layout/LinedList"/>
    <dgm:cxn modelId="{F2E5286C-633F-4F5B-8786-C2094B8F2ADA}" type="presParOf" srcId="{06BDFCDC-0125-4ABC-908B-64AD2DDA302E}" destId="{CE9FECAE-490F-4F10-87F7-D2F962ABD26E}" srcOrd="5" destOrd="0" presId="urn:microsoft.com/office/officeart/2008/layout/LinedList"/>
    <dgm:cxn modelId="{E0A9FDB8-D919-4E83-A4ED-ECABFFC83705}" type="presParOf" srcId="{CE9FECAE-490F-4F10-87F7-D2F962ABD26E}" destId="{7876972C-1192-43D3-9CD1-31BB7684EBAE}" srcOrd="0" destOrd="0" presId="urn:microsoft.com/office/officeart/2008/layout/LinedList"/>
    <dgm:cxn modelId="{B95508D2-B683-45E5-84A1-901C43503A0B}" type="presParOf" srcId="{CE9FECAE-490F-4F10-87F7-D2F962ABD26E}" destId="{42D79CD9-C441-4832-96FC-C9D40AC167B7}" srcOrd="1" destOrd="0" presId="urn:microsoft.com/office/officeart/2008/layout/LinedList"/>
    <dgm:cxn modelId="{AB7458E5-6219-4C13-9646-B6E846C5AEE0}" type="presParOf" srcId="{06BDFCDC-0125-4ABC-908B-64AD2DDA302E}" destId="{82D5E816-CA09-4CE4-BB01-FA560381BFD3}" srcOrd="6" destOrd="0" presId="urn:microsoft.com/office/officeart/2008/layout/LinedList"/>
    <dgm:cxn modelId="{9CA4B829-190C-498B-B82C-8F85D171ACAD}" type="presParOf" srcId="{06BDFCDC-0125-4ABC-908B-64AD2DDA302E}" destId="{90B686A9-51CE-4B90-9730-10EE9B859B21}" srcOrd="7" destOrd="0" presId="urn:microsoft.com/office/officeart/2008/layout/LinedList"/>
    <dgm:cxn modelId="{043C0453-EDC9-4DD4-984C-532573B858C3}" type="presParOf" srcId="{90B686A9-51CE-4B90-9730-10EE9B859B21}" destId="{E0FEEF69-13D1-4238-A3F4-3ACB5BDAAE24}" srcOrd="0" destOrd="0" presId="urn:microsoft.com/office/officeart/2008/layout/LinedList"/>
    <dgm:cxn modelId="{AE75D249-1A86-432B-B4C3-F4E503E30BAA}" type="presParOf" srcId="{90B686A9-51CE-4B90-9730-10EE9B859B21}" destId="{88F33F47-D987-4470-ABE5-4DC213F9A393}" srcOrd="1" destOrd="0" presId="urn:microsoft.com/office/officeart/2008/layout/LinedList"/>
    <dgm:cxn modelId="{EB535096-7F0D-48EB-BDF3-82AFDA69383A}" type="presParOf" srcId="{06BDFCDC-0125-4ABC-908B-64AD2DDA302E}" destId="{17D065F5-2BD0-47C1-9CAC-84296EC662F3}" srcOrd="8" destOrd="0" presId="urn:microsoft.com/office/officeart/2008/layout/LinedList"/>
    <dgm:cxn modelId="{BEA4DAE1-41C9-4587-A21B-04267EBF73A4}" type="presParOf" srcId="{06BDFCDC-0125-4ABC-908B-64AD2DDA302E}" destId="{7CB5011F-1836-4457-BE20-6B6D7915CCC1}" srcOrd="9" destOrd="0" presId="urn:microsoft.com/office/officeart/2008/layout/LinedList"/>
    <dgm:cxn modelId="{69B3DC33-B14B-4C4A-B282-1E2DC3FAE97C}" type="presParOf" srcId="{7CB5011F-1836-4457-BE20-6B6D7915CCC1}" destId="{453E0887-B18D-4B3F-A685-ABC3D5193393}" srcOrd="0" destOrd="0" presId="urn:microsoft.com/office/officeart/2008/layout/LinedList"/>
    <dgm:cxn modelId="{299BE40A-2951-42E5-BBBA-96DA861E006E}" type="presParOf" srcId="{7CB5011F-1836-4457-BE20-6B6D7915CCC1}" destId="{42A23571-C314-4EF7-B7CF-44B77D31B11B}" srcOrd="1" destOrd="0" presId="urn:microsoft.com/office/officeart/2008/layout/LinedList"/>
    <dgm:cxn modelId="{47B5EC7E-FCA3-4D7B-BA07-37C9D52F95CD}" type="presParOf" srcId="{06BDFCDC-0125-4ABC-908B-64AD2DDA302E}" destId="{F8B83DAD-C40C-4817-853F-C426C49F96C9}" srcOrd="10" destOrd="0" presId="urn:microsoft.com/office/officeart/2008/layout/LinedList"/>
    <dgm:cxn modelId="{D24DF584-426A-439A-B9EB-2DE70455BB31}" type="presParOf" srcId="{06BDFCDC-0125-4ABC-908B-64AD2DDA302E}" destId="{C4A53471-B7FC-4A8D-B60F-4BCEE65B4A7D}" srcOrd="11" destOrd="0" presId="urn:microsoft.com/office/officeart/2008/layout/LinedList"/>
    <dgm:cxn modelId="{B926B92F-2ED6-488D-91A9-DB0FB291DB7B}" type="presParOf" srcId="{C4A53471-B7FC-4A8D-B60F-4BCEE65B4A7D}" destId="{86571265-043A-4C1C-884A-442F407D3691}" srcOrd="0" destOrd="0" presId="urn:microsoft.com/office/officeart/2008/layout/LinedList"/>
    <dgm:cxn modelId="{6C0153D2-593D-44D6-A8A0-7FB1A0DEF880}" type="presParOf" srcId="{C4A53471-B7FC-4A8D-B60F-4BCEE65B4A7D}" destId="{D66833A4-7EAB-496B-9294-E0A55902AB1A}" srcOrd="1" destOrd="0" presId="urn:microsoft.com/office/officeart/2008/layout/LinedList"/>
    <dgm:cxn modelId="{00CEB180-3934-4919-A011-3AC9FB986E82}" type="presParOf" srcId="{06BDFCDC-0125-4ABC-908B-64AD2DDA302E}" destId="{1C6711F0-9CCB-4CF4-A086-AE5D6B5E2DEF}" srcOrd="12" destOrd="0" presId="urn:microsoft.com/office/officeart/2008/layout/LinedList"/>
    <dgm:cxn modelId="{C2126E76-2ED5-46EF-BCDD-974C2E0C6DB6}" type="presParOf" srcId="{06BDFCDC-0125-4ABC-908B-64AD2DDA302E}" destId="{38118F23-C6FD-4349-B9BC-4C3D6C473618}" srcOrd="13" destOrd="0" presId="urn:microsoft.com/office/officeart/2008/layout/LinedList"/>
    <dgm:cxn modelId="{F5D7EC39-1CBB-49C7-8B07-8F49B7D276A9}" type="presParOf" srcId="{38118F23-C6FD-4349-B9BC-4C3D6C473618}" destId="{528136F7-C8EC-41D1-A187-C6D02F7D728E}" srcOrd="0" destOrd="0" presId="urn:microsoft.com/office/officeart/2008/layout/LinedList"/>
    <dgm:cxn modelId="{16F257F9-E727-4B83-B811-92FD55E8D3B5}" type="presParOf" srcId="{38118F23-C6FD-4349-B9BC-4C3D6C473618}" destId="{0353D13E-6C66-4B7D-84B9-47D4DE3A4B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0CD58-5ACC-44F7-86B2-44970A66B01C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394D8-B877-4898-83BF-6BCE5BB0129A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DURACIÓN: </a:t>
          </a:r>
          <a:r>
            <a:rPr lang="es-ES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16 </a:t>
          </a:r>
          <a:r>
            <a:rPr lang="es-ES" sz="2800" kern="1200"/>
            <a:t>horas</a:t>
          </a:r>
          <a:endParaRPr lang="en-US" sz="2800" kern="1200" dirty="0"/>
        </a:p>
      </dsp:txBody>
      <dsp:txXfrm>
        <a:off x="0" y="2687"/>
        <a:ext cx="6263640" cy="1833104"/>
      </dsp:txXfrm>
    </dsp:sp>
    <dsp:sp modelId="{A40C6DEB-D108-402C-A6F8-F5E173DFC9B8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EEFB8-812C-42FE-9DB8-2081F1147CD3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MODALIDAD: </a:t>
          </a:r>
          <a:r>
            <a:rPr lang="es-ES" sz="2800" kern="1200" dirty="0"/>
            <a:t>Online</a:t>
          </a:r>
          <a:endParaRPr lang="en-US" sz="2800" kern="1200" dirty="0"/>
        </a:p>
      </dsp:txBody>
      <dsp:txXfrm>
        <a:off x="0" y="1835791"/>
        <a:ext cx="6263640" cy="1833104"/>
      </dsp:txXfrm>
    </dsp:sp>
    <dsp:sp modelId="{1C072A2E-2B33-412E-A51B-1117F57067FE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9E714-5312-4567-98E1-CD6006322551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FECHAS y HORARIO: </a:t>
          </a:r>
          <a:r>
            <a:rPr lang="es-ES" sz="2800" kern="1200" dirty="0"/>
            <a:t>Del 14, 16, 21 y 23 de Marzo de 2023 de 15:00 – 19:00</a:t>
          </a:r>
          <a:br>
            <a:rPr lang="es-ES" sz="2800" kern="1200" dirty="0"/>
          </a:br>
          <a:br>
            <a:rPr lang="es-ES" sz="2800" kern="1200" dirty="0"/>
          </a:br>
          <a:endParaRPr lang="en-US" sz="2800" kern="1200" dirty="0"/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9FA93-5555-4EAD-92A0-60BE2BD88AF7}">
      <dsp:nvSpPr>
        <dsp:cNvPr id="0" name=""/>
        <dsp:cNvSpPr/>
      </dsp:nvSpPr>
      <dsp:spPr>
        <a:xfrm>
          <a:off x="0" y="502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517A53-5A1F-4F62-8696-216F58332750}">
      <dsp:nvSpPr>
        <dsp:cNvPr id="0" name=""/>
        <dsp:cNvSpPr/>
      </dsp:nvSpPr>
      <dsp:spPr>
        <a:xfrm>
          <a:off x="0" y="50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Introducción a Power Automate</a:t>
          </a:r>
          <a:endParaRPr lang="en-US" sz="2100" kern="1200"/>
        </a:p>
      </dsp:txBody>
      <dsp:txXfrm>
        <a:off x="0" y="502"/>
        <a:ext cx="6713552" cy="587685"/>
      </dsp:txXfrm>
    </dsp:sp>
    <dsp:sp modelId="{D2A58A62-8B71-4C75-B3F1-D66887ED2311}">
      <dsp:nvSpPr>
        <dsp:cNvPr id="0" name=""/>
        <dsp:cNvSpPr/>
      </dsp:nvSpPr>
      <dsp:spPr>
        <a:xfrm>
          <a:off x="0" y="588187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AF9CFA-F72C-4E38-872C-388DE74B8227}">
      <dsp:nvSpPr>
        <dsp:cNvPr id="0" name=""/>
        <dsp:cNvSpPr/>
      </dsp:nvSpPr>
      <dsp:spPr>
        <a:xfrm>
          <a:off x="0" y="588187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Crear flujos en </a:t>
          </a:r>
          <a:r>
            <a:rPr lang="es-ES" sz="2100" kern="1200" dirty="0" err="1"/>
            <a:t>Power</a:t>
          </a:r>
          <a:r>
            <a:rPr lang="es-ES" sz="2100" kern="1200" dirty="0"/>
            <a:t> </a:t>
          </a:r>
          <a:r>
            <a:rPr lang="es-ES" sz="2100" kern="1200" dirty="0" err="1"/>
            <a:t>Automate</a:t>
          </a:r>
          <a:endParaRPr lang="en-US" sz="2100" kern="1200" dirty="0"/>
        </a:p>
      </dsp:txBody>
      <dsp:txXfrm>
        <a:off x="0" y="588187"/>
        <a:ext cx="6713552" cy="587685"/>
      </dsp:txXfrm>
    </dsp:sp>
    <dsp:sp modelId="{34FD9CD3-EF33-4935-84F8-47F9F8133642}">
      <dsp:nvSpPr>
        <dsp:cNvPr id="0" name=""/>
        <dsp:cNvSpPr/>
      </dsp:nvSpPr>
      <dsp:spPr>
        <a:xfrm>
          <a:off x="0" y="1175872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6972C-1192-43D3-9CD1-31BB7684EBAE}">
      <dsp:nvSpPr>
        <dsp:cNvPr id="0" name=""/>
        <dsp:cNvSpPr/>
      </dsp:nvSpPr>
      <dsp:spPr>
        <a:xfrm>
          <a:off x="0" y="117587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Trabajar con </a:t>
          </a:r>
          <a:r>
            <a:rPr lang="es-ES" sz="2100" kern="1200" dirty="0" err="1"/>
            <a:t>Power</a:t>
          </a:r>
          <a:r>
            <a:rPr lang="es-ES" sz="2100" kern="1200" dirty="0"/>
            <a:t> </a:t>
          </a:r>
          <a:r>
            <a:rPr lang="es-ES" sz="2100" kern="1200" dirty="0" err="1"/>
            <a:t>Automate</a:t>
          </a:r>
          <a:r>
            <a:rPr lang="es-ES" sz="2100" kern="1200" dirty="0"/>
            <a:t> para escritorio</a:t>
          </a:r>
          <a:endParaRPr lang="en-US" sz="2100" kern="1200" dirty="0"/>
        </a:p>
      </dsp:txBody>
      <dsp:txXfrm>
        <a:off x="0" y="1175872"/>
        <a:ext cx="6713552" cy="587685"/>
      </dsp:txXfrm>
    </dsp:sp>
    <dsp:sp modelId="{82D5E816-CA09-4CE4-BB01-FA560381BFD3}">
      <dsp:nvSpPr>
        <dsp:cNvPr id="0" name=""/>
        <dsp:cNvSpPr/>
      </dsp:nvSpPr>
      <dsp:spPr>
        <a:xfrm>
          <a:off x="0" y="1763557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FEEF69-13D1-4238-A3F4-3ACB5BDAAE24}">
      <dsp:nvSpPr>
        <dsp:cNvPr id="0" name=""/>
        <dsp:cNvSpPr/>
      </dsp:nvSpPr>
      <dsp:spPr>
        <a:xfrm>
          <a:off x="0" y="1763557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kern="1200" dirty="0"/>
            <a:t>Integrar </a:t>
          </a:r>
          <a:r>
            <a:rPr lang="es-ES" sz="2100" b="0" kern="1200" dirty="0" err="1"/>
            <a:t>Power</a:t>
          </a:r>
          <a:r>
            <a:rPr lang="es-ES" sz="2100" b="0" kern="1200" dirty="0"/>
            <a:t> </a:t>
          </a:r>
          <a:r>
            <a:rPr lang="es-ES" sz="2100" b="0" kern="1200" dirty="0" err="1"/>
            <a:t>Automate</a:t>
          </a:r>
          <a:r>
            <a:rPr lang="es-ES" sz="2100" b="0" kern="1200" dirty="0"/>
            <a:t> con otras tecnologías</a:t>
          </a:r>
          <a:endParaRPr lang="en-US" sz="2100" b="0" kern="1200" dirty="0"/>
        </a:p>
      </dsp:txBody>
      <dsp:txXfrm>
        <a:off x="0" y="1763557"/>
        <a:ext cx="6713552" cy="587685"/>
      </dsp:txXfrm>
    </dsp:sp>
    <dsp:sp modelId="{17D065F5-2BD0-47C1-9CAC-84296EC662F3}">
      <dsp:nvSpPr>
        <dsp:cNvPr id="0" name=""/>
        <dsp:cNvSpPr/>
      </dsp:nvSpPr>
      <dsp:spPr>
        <a:xfrm>
          <a:off x="0" y="2351242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E0887-B18D-4B3F-A685-ABC3D5193393}">
      <dsp:nvSpPr>
        <dsp:cNvPr id="0" name=""/>
        <dsp:cNvSpPr/>
      </dsp:nvSpPr>
      <dsp:spPr>
        <a:xfrm>
          <a:off x="0" y="235124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kern="1200"/>
            <a:t>Implementar lógica avanzada</a:t>
          </a:r>
          <a:endParaRPr lang="en-US" sz="2100" b="0" kern="1200"/>
        </a:p>
      </dsp:txBody>
      <dsp:txXfrm>
        <a:off x="0" y="2351242"/>
        <a:ext cx="6713552" cy="587685"/>
      </dsp:txXfrm>
    </dsp:sp>
    <dsp:sp modelId="{F8B83DAD-C40C-4817-853F-C426C49F96C9}">
      <dsp:nvSpPr>
        <dsp:cNvPr id="0" name=""/>
        <dsp:cNvSpPr/>
      </dsp:nvSpPr>
      <dsp:spPr>
        <a:xfrm>
          <a:off x="0" y="2938927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71265-043A-4C1C-884A-442F407D3691}">
      <dsp:nvSpPr>
        <dsp:cNvPr id="0" name=""/>
        <dsp:cNvSpPr/>
      </dsp:nvSpPr>
      <dsp:spPr>
        <a:xfrm>
          <a:off x="0" y="2938927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kern="1200"/>
            <a:t>Compartir y colaborar con Power Automate</a:t>
          </a:r>
          <a:endParaRPr lang="en-US" sz="2100" b="0" kern="1200"/>
        </a:p>
      </dsp:txBody>
      <dsp:txXfrm>
        <a:off x="0" y="2938927"/>
        <a:ext cx="6713552" cy="587685"/>
      </dsp:txXfrm>
    </dsp:sp>
    <dsp:sp modelId="{1C6711F0-9CCB-4CF4-A086-AE5D6B5E2DEF}">
      <dsp:nvSpPr>
        <dsp:cNvPr id="0" name=""/>
        <dsp:cNvSpPr/>
      </dsp:nvSpPr>
      <dsp:spPr>
        <a:xfrm>
          <a:off x="0" y="3526612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8136F7-C8EC-41D1-A187-C6D02F7D728E}">
      <dsp:nvSpPr>
        <dsp:cNvPr id="0" name=""/>
        <dsp:cNvSpPr/>
      </dsp:nvSpPr>
      <dsp:spPr>
        <a:xfrm>
          <a:off x="0" y="352661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kern="1200"/>
            <a:t>Desarrollar experiencia con Power Automate para escritorio</a:t>
          </a:r>
          <a:endParaRPr lang="en-US" sz="2100" b="0" kern="1200"/>
        </a:p>
      </dsp:txBody>
      <dsp:txXfrm>
        <a:off x="0" y="3526612"/>
        <a:ext cx="6713552" cy="58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1745-5311-AAA3-8AC4-844505B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444B1-E662-25E9-3623-FBA9B637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B5D5B-6972-E22D-AF07-B33FEC9C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377D6-A775-1960-1000-8A1F2C2A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9258F-6A98-24E5-5F12-6E0A3DF6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0FF3-603F-4A7B-6EB8-C416D20A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26331-7149-4755-C3B6-09A49D81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C5DD2-10FF-9C65-CA8C-5005F60F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C089F-B95C-FC23-FB57-726187D4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4855B-BA95-BD5C-ACB7-EFD05250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61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305224-3488-5C99-9896-9D24E37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154CF-D230-722D-DF1D-3CE241F0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83BEF-6C3C-925A-B3E3-04F6E634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9B1A-6F10-0964-C4FC-3C424739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F76950-9213-419A-00E0-58A0BF64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95864-4954-EF1A-CA30-63AAF9DA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07D22-F791-B29F-022A-B1CBB2C8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6700A-98F0-F284-2349-6F6879A2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969BB-472D-FFF6-83D2-3C669230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1D6A6-62AA-948C-1CD3-A2977E28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B73D-B8B4-E82D-B068-28747250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1EE1E-30FF-A79B-5795-B8AEC4A5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9A82B-0ED8-8D61-4E00-986AE59E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53F85-842E-4A2B-AE87-3C24F016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D8EC0-674F-F830-B828-3E15D19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6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CE117-89F4-BA75-739F-306AB1CC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69734-4F87-55BC-95A4-C938CFDF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24B16-5C5C-42FB-186D-96C33A7D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FDC86-2064-0AE4-2770-6EE7317A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5477E5-1885-06A6-E588-B23A8B48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FB9AC-805C-0255-E4FD-CEF81AA0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1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866C-33E3-25BB-B732-95E0E3DA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C3387-F62A-33FA-BA1A-EFB5B745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D640E-EC14-0DC2-DB1D-72F48FBC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10F396-44D0-9B3D-CA32-46184B4C5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4DA6D8-CC41-077B-1AD0-D50C81A12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C3AC2-0AFA-40B8-C921-5151269B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CFB6E-B9D5-0B88-E70E-6C32CEC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4FC333-F553-1D20-819A-9C8E0A49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5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A2C61-D03D-8B8F-DBAD-20B11D81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9639C1-C166-0E64-945E-7BA7C760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800111-3195-DD21-FB74-21612691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866AC5-DF64-A35F-224A-3DFC3372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2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DFD545-F2AC-7082-16A5-5FD2FD40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9C932-CA4A-43EA-AC88-8226D86F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4E9187-BEFE-C949-0C8C-BB20E214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2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307DB-6A94-24A4-2230-6332D0F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847BE-0513-838F-C599-F1073449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D5B9C4-9687-020C-BC0E-FEA7F2CA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32445B-299C-6F9E-50C8-31251780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EAB19-1BC7-6713-C130-F71CBEBA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B285EA-AB5F-7539-3ED0-EDD709D0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8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597-C239-CBD1-9A73-0554828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199AE8-12E8-ABAA-7F5E-4AA296CC2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E4C9C-BDCE-98D6-3382-0803753D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BDB9F-6EEE-C740-6EDE-A40F11C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41CE5C-71AD-7F2B-9194-4669B14F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5A500-B62B-902B-AE3F-EDF03BB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8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5BEF61-77EA-3AAB-4466-F76B6AE3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06DF6-6D82-0155-8E0B-1D625B34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2F99B-CCCF-01DC-585E-494D1032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FC6C-270B-435C-810B-0BF6C308DAEC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83D59-9003-C313-C5BB-0BF3AC31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389BCE-CED9-67A4-0F36-915E01EB3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CBED-F1C9-4DEC-941A-3FCF435A3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26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Imagen 13" descr="Un dibujo de una caja&#10;&#10;Descripción generada automáticamente con confianza baja">
            <a:extLst>
              <a:ext uri="{FF2B5EF4-FFF2-40B4-BE49-F238E27FC236}">
                <a16:creationId xmlns:a16="http://schemas.microsoft.com/office/drawing/2014/main" id="{1D0FB691-F0DF-45B7-7F3F-7A1D3255B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b="576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CC2C9B-EB21-88F9-FEDD-EC57995E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Desencadenadores y acciones </a:t>
            </a:r>
          </a:p>
        </p:txBody>
      </p:sp>
      <p:pic>
        <p:nvPicPr>
          <p:cNvPr id="4" name="Picture 2" descr="Captura de pantalla que muestra los desencadenadores para un conector seleccionado">
            <a:extLst>
              <a:ext uri="{FF2B5EF4-FFF2-40B4-BE49-F238E27FC236}">
                <a16:creationId xmlns:a16="http://schemas.microsoft.com/office/drawing/2014/main" id="{0EA27B17-A3F7-BE23-E32A-48E9CE05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09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0EC55-EA1B-F6D3-E1F3-4DED6111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just"/>
            <a:r>
              <a:rPr lang="es-ES" sz="2200" dirty="0"/>
              <a:t>Los flujos de </a:t>
            </a:r>
            <a:r>
              <a:rPr lang="es-ES" sz="2200" dirty="0" err="1"/>
              <a:t>Power</a:t>
            </a:r>
            <a:r>
              <a:rPr lang="es-ES" sz="2200" dirty="0"/>
              <a:t> </a:t>
            </a:r>
            <a:r>
              <a:rPr lang="es-ES" sz="2200" dirty="0" err="1"/>
              <a:t>Automate</a:t>
            </a:r>
            <a:r>
              <a:rPr lang="es-ES" sz="2200" dirty="0"/>
              <a:t> se construyen con desencadenadores y acciones. </a:t>
            </a:r>
          </a:p>
          <a:p>
            <a:pPr algn="just"/>
            <a:endParaRPr lang="es-ES" sz="2200" dirty="0"/>
          </a:p>
          <a:p>
            <a:pPr lvl="1" algn="just"/>
            <a:r>
              <a:rPr lang="es-ES" sz="2200" dirty="0"/>
              <a:t>Los desencadenadores determinan qué inicia los flujos.</a:t>
            </a:r>
          </a:p>
          <a:p>
            <a:pPr lvl="1" algn="just"/>
            <a:r>
              <a:rPr lang="es-ES" sz="2200" dirty="0"/>
              <a:t>Las acciones determinan qué sucede.</a:t>
            </a:r>
          </a:p>
        </p:txBody>
      </p:sp>
    </p:spTree>
    <p:extLst>
      <p:ext uri="{BB962C8B-B14F-4D97-AF65-F5344CB8AC3E}">
        <p14:creationId xmlns:p14="http://schemas.microsoft.com/office/powerpoint/2010/main" val="65060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51F36-6A4E-B685-AAEF-8E864695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100" b="0" i="0" u="none" strike="noStrike" baseline="0" dirty="0"/>
            </a:br>
            <a:r>
              <a:rPr lang="en-US" sz="6100" dirty="0"/>
              <a:t>LAB: </a:t>
            </a:r>
            <a:r>
              <a:rPr lang="en-US" sz="6100" i="0" u="none" strike="noStrike" baseline="0" dirty="0" err="1"/>
              <a:t>Supervisar</a:t>
            </a:r>
            <a:r>
              <a:rPr lang="en-US" sz="6100" i="0" u="none" strike="noStrike" baseline="0" dirty="0"/>
              <a:t> </a:t>
            </a:r>
            <a:r>
              <a:rPr lang="en-US" sz="6100" i="0" u="none" strike="noStrike" baseline="0" dirty="0" err="1"/>
              <a:t>los</a:t>
            </a:r>
            <a:r>
              <a:rPr lang="en-US" sz="6100" i="0" u="none" strike="noStrike" baseline="0" dirty="0"/>
              <a:t> </a:t>
            </a:r>
            <a:r>
              <a:rPr lang="en-US" sz="6100" i="0" u="none" strike="noStrike" baseline="0" dirty="0" err="1"/>
              <a:t>correos</a:t>
            </a:r>
            <a:r>
              <a:rPr lang="en-US" sz="6100" i="0" u="none" strike="noStrike" baseline="0" dirty="0"/>
              <a:t> </a:t>
            </a:r>
            <a:r>
              <a:rPr lang="en-US" sz="6100" i="0" u="none" strike="noStrike" baseline="0" dirty="0" err="1"/>
              <a:t>electrónicos</a:t>
            </a:r>
            <a:r>
              <a:rPr lang="en-US" sz="6100" i="0" u="none" strike="noStrike" baseline="0" dirty="0"/>
              <a:t> </a:t>
            </a:r>
            <a:r>
              <a:rPr lang="en-US" sz="6100" i="0" u="none" strike="noStrike" baseline="0" dirty="0" err="1"/>
              <a:t>entrantes</a:t>
            </a:r>
            <a:r>
              <a:rPr lang="en-US" sz="6100" i="0" u="none" strike="noStrike" baseline="0" dirty="0"/>
              <a:t> </a:t>
            </a:r>
            <a:endParaRPr lang="en-US" sz="6100" dirty="0"/>
          </a:p>
        </p:txBody>
      </p:sp>
      <p:pic>
        <p:nvPicPr>
          <p:cNvPr id="4" name="Picture 3" descr="CPU con números binarios y placa base">
            <a:extLst>
              <a:ext uri="{FF2B5EF4-FFF2-40B4-BE49-F238E27FC236}">
                <a16:creationId xmlns:a16="http://schemas.microsoft.com/office/drawing/2014/main" id="{D225D217-B877-1D20-D46F-3E8B2568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2" r="3044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EB6931-D024-4D07-CBEA-4975A43C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600" b="0" i="0" u="none" strike="noStrike" baseline="0" dirty="0"/>
            </a:br>
            <a:r>
              <a:rPr lang="en-US" sz="4600" dirty="0"/>
              <a:t>LAB: </a:t>
            </a:r>
            <a:r>
              <a:rPr lang="en-US" sz="4600" i="0" u="none" strike="noStrike" baseline="0" dirty="0" err="1"/>
              <a:t>Crear</a:t>
            </a:r>
            <a:r>
              <a:rPr lang="en-US" sz="4600" i="0" u="none" strike="noStrike" baseline="0" dirty="0"/>
              <a:t> un </a:t>
            </a:r>
            <a:r>
              <a:rPr lang="en-US" sz="4600" i="0" u="none" strike="noStrike" baseline="0" dirty="0" err="1"/>
              <a:t>botón</a:t>
            </a:r>
            <a:r>
              <a:rPr lang="en-US" sz="4600" i="0" u="none" strike="noStrike" baseline="0" dirty="0"/>
              <a:t> de Power Automate que </a:t>
            </a:r>
            <a:r>
              <a:rPr lang="en-US" sz="4600" i="0" u="none" strike="noStrike" baseline="0" dirty="0" err="1"/>
              <a:t>envíe</a:t>
            </a:r>
            <a:r>
              <a:rPr lang="en-US" sz="4600" i="0" u="none" strike="noStrike" baseline="0" dirty="0"/>
              <a:t> un </a:t>
            </a:r>
            <a:r>
              <a:rPr lang="en-US" sz="4600" i="0" u="none" strike="noStrike" baseline="0" dirty="0" err="1"/>
              <a:t>correo</a:t>
            </a:r>
            <a:r>
              <a:rPr lang="en-US" sz="4600" i="0" u="none" strike="noStrike" baseline="0" dirty="0"/>
              <a:t> </a:t>
            </a:r>
            <a:r>
              <a:rPr lang="en-US" sz="4600" i="0" u="none" strike="noStrike" baseline="0" dirty="0" err="1"/>
              <a:t>electrónico</a:t>
            </a:r>
            <a:r>
              <a:rPr lang="en-US" sz="4600" i="0" u="none" strike="noStrike" baseline="0" dirty="0"/>
              <a:t> con </a:t>
            </a:r>
            <a:r>
              <a:rPr lang="en-US" sz="4600" i="0" u="none" strike="noStrike" baseline="0" dirty="0" err="1"/>
              <a:t>su</a:t>
            </a:r>
            <a:r>
              <a:rPr lang="en-US" sz="4600" i="0" u="none" strike="noStrike" baseline="0" dirty="0"/>
              <a:t> </a:t>
            </a:r>
            <a:r>
              <a:rPr lang="en-US" sz="4600" i="0" u="none" strike="noStrike" baseline="0" dirty="0" err="1"/>
              <a:t>ubicación</a:t>
            </a:r>
            <a:r>
              <a:rPr lang="en-US" sz="4600" i="0" u="none" strike="noStrike" baseline="0" dirty="0"/>
              <a:t> </a:t>
            </a:r>
            <a:endParaRPr lang="en-US" sz="4600" dirty="0"/>
          </a:p>
        </p:txBody>
      </p:sp>
      <p:pic>
        <p:nvPicPr>
          <p:cNvPr id="4" name="Picture 3" descr="Primer plano de un teclado">
            <a:extLst>
              <a:ext uri="{FF2B5EF4-FFF2-40B4-BE49-F238E27FC236}">
                <a16:creationId xmlns:a16="http://schemas.microsoft.com/office/drawing/2014/main" id="{358DDF12-9C8F-5941-8D92-0930AB790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6" r="40908" b="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D3445-8E53-036E-D567-17049CE0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Certified: Power Automate RPA Developer Associate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64A6AE-301F-B647-B6AF-B460E866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54252-31BA-D5A4-3D1D-84A7B2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Automate para escritorio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A9B9CD-16B8-3EF9-9924-5006F6F4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49" y="591670"/>
            <a:ext cx="4202305" cy="2742004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1264DA-1835-1D30-F819-44823C8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Crear el primer flujo de Power Automate para escritorio</a:t>
            </a:r>
          </a:p>
        </p:txBody>
      </p:sp>
      <p:pic>
        <p:nvPicPr>
          <p:cNvPr id="4" name="Picture 3" descr="Materiales en la mesa">
            <a:extLst>
              <a:ext uri="{FF2B5EF4-FFF2-40B4-BE49-F238E27FC236}">
                <a16:creationId xmlns:a16="http://schemas.microsoft.com/office/drawing/2014/main" id="{BE02D32C-8DC4-7F42-4A29-F5A918105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9" r="3593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EF310-DF76-EB85-1F89-089A4CB4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4600" dirty="0"/>
              <a:t>Definir parámetros de entrada y salida</a:t>
            </a:r>
          </a:p>
        </p:txBody>
      </p:sp>
      <p:pic>
        <p:nvPicPr>
          <p:cNvPr id="5" name="Imagen 4" descr="Interfaz de usuario gráfica, 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078E97B7-CE87-B0B4-E1A7-79B185D6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37206"/>
            <a:ext cx="5458968" cy="2183588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966B9-0FCE-D33A-B162-0B42327C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algn="just"/>
            <a:r>
              <a:rPr lang="es-ES" sz="1700" dirty="0"/>
              <a:t>Un paso importante para automatizar con eficacia acciones del escritorio es definir la acción y luego las entradas y salidas de esta. </a:t>
            </a:r>
          </a:p>
          <a:p>
            <a:pPr algn="just"/>
            <a:r>
              <a:rPr lang="es-ES" sz="1700" dirty="0"/>
              <a:t>Las variables de entrada incluyen datos que se introducen en el flujo antes o durante la ejecución, y las variables de salida le permiten mover datos desde otras plataformas a </a:t>
            </a:r>
            <a:r>
              <a:rPr lang="es-ES" sz="1700" dirty="0" err="1"/>
              <a:t>Power</a:t>
            </a:r>
            <a:r>
              <a:rPr lang="es-ES" sz="1700" dirty="0"/>
              <a:t> </a:t>
            </a:r>
            <a:r>
              <a:rPr lang="es-ES" sz="1700" dirty="0" err="1"/>
              <a:t>Automate</a:t>
            </a:r>
            <a:r>
              <a:rPr lang="es-ES" sz="1700" dirty="0"/>
              <a:t>. </a:t>
            </a:r>
          </a:p>
          <a:p>
            <a:pPr algn="just"/>
            <a:r>
              <a:rPr lang="es-ES" sz="1700" dirty="0"/>
              <a:t>Comprender cómo definir variables de entrada y salida y cómo modificarlas le ayudará a aprovechar los flujos de escritorio para automatizar tareas repetitivas.</a:t>
            </a:r>
          </a:p>
        </p:txBody>
      </p:sp>
    </p:spTree>
    <p:extLst>
      <p:ext uri="{BB962C8B-B14F-4D97-AF65-F5344CB8AC3E}">
        <p14:creationId xmlns:p14="http://schemas.microsoft.com/office/powerpoint/2010/main" val="35823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B118C-6A1E-7513-0FF3-58655888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Definir variables</a:t>
            </a:r>
          </a:p>
        </p:txBody>
      </p:sp>
      <p:pic>
        <p:nvPicPr>
          <p:cNvPr id="4" name="Picture 3" descr="Uno entre la multitud">
            <a:extLst>
              <a:ext uri="{FF2B5EF4-FFF2-40B4-BE49-F238E27FC236}">
                <a16:creationId xmlns:a16="http://schemas.microsoft.com/office/drawing/2014/main" id="{5FC92563-FA59-3D85-CA2F-71540751C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1" r="23760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2CB6B-BB94-64AF-3693-FCD8E73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Conectar flujos de escritorio y nube </a:t>
            </a:r>
          </a:p>
        </p:txBody>
      </p:sp>
      <p:pic>
        <p:nvPicPr>
          <p:cNvPr id="5" name="Picture 4" descr="Esfera con una red de nodos conectados">
            <a:extLst>
              <a:ext uri="{FF2B5EF4-FFF2-40B4-BE49-F238E27FC236}">
                <a16:creationId xmlns:a16="http://schemas.microsoft.com/office/drawing/2014/main" id="{798EDA0C-53B7-CA14-427F-3EF5ABAB9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8" r="90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AF05E-84C1-663F-387E-554F57EE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just"/>
            <a:r>
              <a:rPr lang="es-ES" sz="2200" dirty="0"/>
              <a:t>Es posible que tenga procesos de negocio que utilicen aplicaciones de escritorio y servicios en la nube. La combinación de flujos de escritorio con flujos de nube le permite aprovechar ambas oportunidades. </a:t>
            </a:r>
          </a:p>
          <a:p>
            <a:pPr algn="just"/>
            <a:r>
              <a:rPr lang="es-ES" sz="2200" dirty="0"/>
              <a:t>Con </a:t>
            </a:r>
            <a:r>
              <a:rPr lang="es-ES" sz="2200" dirty="0" err="1"/>
              <a:t>Power</a:t>
            </a:r>
            <a:r>
              <a:rPr lang="es-ES" sz="2200" dirty="0"/>
              <a:t> </a:t>
            </a:r>
            <a:r>
              <a:rPr lang="es-ES" sz="2200" dirty="0" err="1"/>
              <a:t>Automate</a:t>
            </a:r>
            <a:r>
              <a:rPr lang="es-ES" sz="2200" dirty="0"/>
              <a:t> para escritorio, puede llevar la información de servicios como Microsoft </a:t>
            </a:r>
            <a:r>
              <a:rPr lang="es-ES" sz="2200" dirty="0" err="1"/>
              <a:t>Teams</a:t>
            </a:r>
            <a:r>
              <a:rPr lang="es-ES" sz="2200" dirty="0"/>
              <a:t> o Microsoft Outlook a aplicaciones heredadas configurando una puerta de enlace para su escritorio.</a:t>
            </a:r>
          </a:p>
        </p:txBody>
      </p:sp>
    </p:spTree>
    <p:extLst>
      <p:ext uri="{BB962C8B-B14F-4D97-AF65-F5344CB8AC3E}">
        <p14:creationId xmlns:p14="http://schemas.microsoft.com/office/powerpoint/2010/main" val="1691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CAD4-3A6A-E719-9F62-5A3D0018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/>
              <a:t>Conectar</a:t>
            </a:r>
            <a:r>
              <a:rPr lang="en-US" sz="5100" dirty="0"/>
              <a:t> un </a:t>
            </a:r>
            <a:r>
              <a:rPr lang="en-US" sz="5100" dirty="0" err="1"/>
              <a:t>flujo</a:t>
            </a:r>
            <a:r>
              <a:rPr lang="en-US" sz="5100" dirty="0"/>
              <a:t> de </a:t>
            </a:r>
            <a:r>
              <a:rPr lang="en-US" sz="5100" dirty="0" err="1"/>
              <a:t>nube</a:t>
            </a:r>
            <a:r>
              <a:rPr lang="en-US" sz="5100" dirty="0"/>
              <a:t> a </a:t>
            </a:r>
            <a:r>
              <a:rPr lang="en-US" sz="5100" dirty="0" err="1"/>
              <a:t>flujos</a:t>
            </a:r>
            <a:r>
              <a:rPr lang="en-US" sz="5100" dirty="0"/>
              <a:t> de </a:t>
            </a:r>
            <a:r>
              <a:rPr lang="en-US" sz="5100" dirty="0" err="1"/>
              <a:t>escritorio</a:t>
            </a:r>
            <a:r>
              <a:rPr lang="en-US" sz="5100" dirty="0"/>
              <a:t> </a:t>
            </a:r>
            <a:r>
              <a:rPr lang="en-US" sz="5100" dirty="0" err="1"/>
              <a:t>en</a:t>
            </a:r>
            <a:r>
              <a:rPr lang="en-US" sz="5100" dirty="0"/>
              <a:t> Power Automate para </a:t>
            </a:r>
            <a:r>
              <a:rPr lang="en-US" sz="5100" dirty="0" err="1"/>
              <a:t>escritorio</a:t>
            </a:r>
            <a:r>
              <a:rPr lang="en-US" sz="5100" dirty="0"/>
              <a:t> </a:t>
            </a:r>
          </a:p>
        </p:txBody>
      </p:sp>
      <p:pic>
        <p:nvPicPr>
          <p:cNvPr id="4" name="Picture 3" descr="Escritorio iluminado por el sol">
            <a:extLst>
              <a:ext uri="{FF2B5EF4-FFF2-40B4-BE49-F238E27FC236}">
                <a16:creationId xmlns:a16="http://schemas.microsoft.com/office/drawing/2014/main" id="{13562941-3BAA-AF6D-6116-68D80268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9" r="34413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2FD56-16C2-846E-3410-8DCD436B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F9589D-E453-0D81-9DF3-116EC3FC016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NOMBRE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/>
              <a:t>UBICACIÓN</a:t>
            </a:r>
            <a:endParaRPr kumimoji="0" lang="en-US" sz="22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EXPERIENCIA PREVIA CON POWER AUTOMATE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4" name="Marcador de contenido 13" descr="Hombre con barba y bigote&#10;&#10;Descripción generada automáticamente">
            <a:extLst>
              <a:ext uri="{FF2B5EF4-FFF2-40B4-BE49-F238E27FC236}">
                <a16:creationId xmlns:a16="http://schemas.microsoft.com/office/drawing/2014/main" id="{C60EB858-EE80-DAAE-C9E7-4E1A95633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08759" y="640080"/>
            <a:ext cx="55947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74DA2-391B-3FD3-E5E5-FCD2C6F0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 dirty="0"/>
              <a:t>Conectores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A5C83-E507-3AAF-C0B2-56612EB75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0" r="4491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21D61-AA96-FDD8-5D50-18E66F1A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200" dirty="0"/>
              <a:t>Un conector es un proxy o un contenedor en torno a una API que permite que el servicio se comunique con Microsoft </a:t>
            </a:r>
            <a:r>
              <a:rPr lang="es-ES" sz="2200" dirty="0" err="1"/>
              <a:t>Power</a:t>
            </a:r>
            <a:r>
              <a:rPr lang="es-ES" sz="2200" dirty="0"/>
              <a:t> </a:t>
            </a:r>
            <a:r>
              <a:rPr lang="es-ES" sz="2200" dirty="0" err="1"/>
              <a:t>Automate</a:t>
            </a:r>
            <a:r>
              <a:rPr lang="es-ES" sz="2200" dirty="0"/>
              <a:t> y otras aplicaciones. </a:t>
            </a:r>
          </a:p>
          <a:p>
            <a:pPr algn="just"/>
            <a:r>
              <a:rPr lang="es-ES" sz="2200" dirty="0"/>
              <a:t>Le permite aprovechar las acciones y desencadenadores </a:t>
            </a:r>
            <a:r>
              <a:rPr lang="es-ES" sz="2200" dirty="0" err="1"/>
              <a:t>precompilados</a:t>
            </a:r>
            <a:r>
              <a:rPr lang="es-ES" sz="2200" dirty="0"/>
              <a:t> que ayudan a crear sus flujos de escritorio y de nube. Por ejemplo, el conector Outlook.com le permite realizar varias acciones, como enviar correos electrónicos, programar reuniones y agregar contactos.</a:t>
            </a:r>
          </a:p>
        </p:txBody>
      </p:sp>
    </p:spTree>
    <p:extLst>
      <p:ext uri="{BB962C8B-B14F-4D97-AF65-F5344CB8AC3E}">
        <p14:creationId xmlns:p14="http://schemas.microsoft.com/office/powerpoint/2010/main" val="406516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4D6E30-3639-052B-C9E4-915A2418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Cree una nueva factura en la aplicación Contoso Invoicing desde un correo electrónico recibido.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7A96B7A-86AE-BAB9-BE48-07A8D564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964535"/>
            <a:ext cx="6439588" cy="1996273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588D6-D252-D065-7361-C4FA820D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Integrar flujos de escritorio con el conector de Outlook en Power Automate para escritorio</a:t>
            </a:r>
          </a:p>
        </p:txBody>
      </p:sp>
      <p:pic>
        <p:nvPicPr>
          <p:cNvPr id="4" name="Picture 3" descr="Escritorio con elementos de productividad">
            <a:extLst>
              <a:ext uri="{FF2B5EF4-FFF2-40B4-BE49-F238E27FC236}">
                <a16:creationId xmlns:a16="http://schemas.microsoft.com/office/drawing/2014/main" id="{96B95F56-304A-63BB-2C0B-2CC0DA869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59" r="1970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BC3F9-890E-87EE-BD30-0C75F7F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5400"/>
              <a:t>AI Builder</a:t>
            </a:r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1D3843E-2216-8517-A559-96B14811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184000"/>
            <a:ext cx="5458968" cy="449000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5D21F-A770-9191-624E-A577495A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algn="just"/>
            <a:r>
              <a:rPr lang="es-ES" sz="2200" dirty="0"/>
              <a:t>AI </a:t>
            </a:r>
            <a:r>
              <a:rPr lang="es-ES" sz="2200" dirty="0" err="1"/>
              <a:t>Builder</a:t>
            </a:r>
            <a:r>
              <a:rPr lang="es-ES" sz="2200" dirty="0"/>
              <a:t> es una capacidad de Microsoft </a:t>
            </a:r>
            <a:r>
              <a:rPr lang="es-ES" sz="2200" dirty="0" err="1"/>
              <a:t>Power</a:t>
            </a:r>
            <a:r>
              <a:rPr lang="es-ES" sz="2200" dirty="0"/>
              <a:t> </a:t>
            </a:r>
            <a:r>
              <a:rPr lang="es-ES" sz="2200" dirty="0" err="1"/>
              <a:t>Platform</a:t>
            </a:r>
            <a:r>
              <a:rPr lang="es-ES" sz="2200" dirty="0"/>
              <a:t> que proporciona modelos de IA que están diseñados para optimizar sus procesos comerciales. </a:t>
            </a:r>
          </a:p>
          <a:p>
            <a:pPr algn="just"/>
            <a:r>
              <a:rPr lang="es-ES" sz="2200" dirty="0"/>
              <a:t>AI </a:t>
            </a:r>
            <a:r>
              <a:rPr lang="es-ES" sz="2200" dirty="0" err="1"/>
              <a:t>Builder</a:t>
            </a:r>
            <a:r>
              <a:rPr lang="es-ES" sz="2200" dirty="0"/>
              <a:t> permite a su empresa utilizar la inteligencia para automatizar procesos y obtener información de sus datos en </a:t>
            </a:r>
            <a:r>
              <a:rPr lang="es-ES" sz="2200" dirty="0" err="1">
                <a:effectLst/>
              </a:rPr>
              <a:t>Power</a:t>
            </a:r>
            <a:r>
              <a:rPr lang="es-ES" sz="2200" dirty="0">
                <a:effectLst/>
              </a:rPr>
              <a:t> Apps</a:t>
            </a:r>
            <a:r>
              <a:rPr lang="es-ES" sz="2200" dirty="0"/>
              <a:t> y </a:t>
            </a:r>
            <a:r>
              <a:rPr lang="es-ES" sz="2200" dirty="0" err="1"/>
              <a:t>Power</a:t>
            </a:r>
            <a:r>
              <a:rPr lang="es-ES" sz="2200" dirty="0"/>
              <a:t> </a:t>
            </a:r>
            <a:r>
              <a:rPr lang="es-ES" sz="2200" dirty="0" err="1"/>
              <a:t>Automate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77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6E5A7-FAA7-5FD2-00E1-72638435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Crear un flujo de procesamiento de formularios</a:t>
            </a:r>
          </a:p>
        </p:txBody>
      </p:sp>
      <p:pic>
        <p:nvPicPr>
          <p:cNvPr id="4" name="Picture 3" descr="Cuerdas para tejer a mano de colores">
            <a:extLst>
              <a:ext uri="{FF2B5EF4-FFF2-40B4-BE49-F238E27FC236}">
                <a16:creationId xmlns:a16="http://schemas.microsoft.com/office/drawing/2014/main" id="{4A5306D3-B199-FAA8-5EC2-E560062EB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8" r="1763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F1A18D-7BC2-0305-2AEA-73D58344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Utilizar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conector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Teams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Power Automate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DEB3C30-E436-9248-062D-6725A097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92" y="3124200"/>
            <a:ext cx="7387768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75AF8-D9C7-02A5-7100-C95F0873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Utilizar el conector Teams en Power Automate 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rotoboard electrónico">
            <a:extLst>
              <a:ext uri="{FF2B5EF4-FFF2-40B4-BE49-F238E27FC236}">
                <a16:creationId xmlns:a16="http://schemas.microsoft.com/office/drawing/2014/main" id="{CAED84B2-4020-9E57-C8D7-D19875BEA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267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5D9E17-E8EF-F0AC-B641-F3B49C61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000"/>
              <a:t>Introducción a las variables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4E189-1C31-5CD4-D8C2-01DB393E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just"/>
            <a:r>
              <a:rPr lang="es-ES" sz="2000" dirty="0"/>
              <a:t>Al desarrollar flujos, es común reutilizar información en múltiples acciones y actualizarla en función de ciertas condiciones. </a:t>
            </a:r>
          </a:p>
          <a:p>
            <a:pPr algn="just"/>
            <a:r>
              <a:rPr lang="es-ES" sz="2000" dirty="0" err="1"/>
              <a:t>Power</a:t>
            </a:r>
            <a:r>
              <a:rPr lang="es-ES" sz="2000" dirty="0"/>
              <a:t> </a:t>
            </a:r>
            <a:r>
              <a:rPr lang="es-ES" sz="2000" dirty="0" err="1"/>
              <a:t>Automate</a:t>
            </a:r>
            <a:r>
              <a:rPr lang="es-ES" sz="2000" dirty="0"/>
              <a:t> para escritorio le permite almacenar esta información para su uso posterior a través de variables. Las variables proporcionan una forma de etiquetar los datos con un nombre descriptivo y le permiten referirse a ellos por su nombre.</a:t>
            </a:r>
          </a:p>
          <a:p>
            <a:endParaRPr lang="es-ES" sz="1700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A01B1A-92E6-814B-ACC3-2B12252A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C2899-20B3-079B-B6CC-FB8E1815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Crear, editar y usar variables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D6778-616A-3291-4590-293935EBA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evitar la declaración de variables innecesarias,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Automate</a:t>
            </a:r>
            <a:r>
              <a:rPr lang="es-ES" dirty="0"/>
              <a:t> para escritorio produce variables automáticamente para las acciones implementadas.</a:t>
            </a:r>
          </a:p>
          <a:p>
            <a:r>
              <a:rPr lang="es-ES" dirty="0"/>
              <a:t>Cada vez que agrega una nueva acción en el espacio de trabajo, la plataforma genera automáticamente algunas variables que contienen los resultados. </a:t>
            </a:r>
          </a:p>
          <a:p>
            <a:endParaRPr lang="es-ES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351C764-8732-4956-9FA6-17F6C1DD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92" y="1251657"/>
            <a:ext cx="6346215" cy="43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8DA0-CA84-7C66-423F-6163AFCC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datos avanzados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922C0-DDC7-938E-2AFE-18C36CE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Listas</a:t>
            </a:r>
          </a:p>
          <a:p>
            <a:r>
              <a:rPr lang="es-ES" b="1" dirty="0"/>
              <a:t>Tablas de datos</a:t>
            </a:r>
          </a:p>
          <a:p>
            <a:r>
              <a:rPr lang="es-ES" b="1" dirty="0"/>
              <a:t>Formato JSON: objetos personalizados</a:t>
            </a:r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56517-D56F-5FF8-DD6B-E976B61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ACCIÓN FORMATIVA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032B5C37-C355-96CE-43BA-95709FC7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86449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93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C842F-C63C-341F-3AE9-706B4E33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Manipulación de variables</a:t>
            </a:r>
            <a:endParaRPr lang="es-ES" dirty="0"/>
          </a:p>
        </p:txBody>
      </p:sp>
      <p:pic>
        <p:nvPicPr>
          <p:cNvPr id="5" name="Marcador de contenido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79CB1F82-5CC5-5C89-3E1D-266473E8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46" y="1962120"/>
            <a:ext cx="6574908" cy="407834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22E14-3EC5-415C-DFE1-53ECFDDE8FDB}"/>
              </a:ext>
            </a:extLst>
          </p:cNvPr>
          <p:cNvSpPr txBox="1"/>
          <p:nvPr/>
        </p:nvSpPr>
        <p:spPr>
          <a:xfrm>
            <a:off x="3048000" y="324664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Nombres de variables</a:t>
            </a:r>
          </a:p>
          <a:p>
            <a:r>
              <a:rPr lang="es-ES" b="1" dirty="0"/>
              <a:t>Comparaciones</a:t>
            </a:r>
          </a:p>
          <a:p>
            <a:r>
              <a:rPr lang="es-ES" b="1" dirty="0"/>
              <a:t>Aritmética básica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18167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68C74-192A-310E-C677-559D3B8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Variables confidenciales</a:t>
            </a:r>
            <a:endParaRPr lang="es-ES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DAF24F5-8675-3C1E-9787-A33A98D2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08" y="1825625"/>
            <a:ext cx="7669783" cy="4351338"/>
          </a:xfrm>
        </p:spPr>
      </p:pic>
    </p:spTree>
    <p:extLst>
      <p:ext uri="{BB962C8B-B14F-4D97-AF65-F5344CB8AC3E}">
        <p14:creationId xmlns:p14="http://schemas.microsoft.com/office/powerpoint/2010/main" val="291955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53BF8-73A7-E18E-AA55-7070E1F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variables, acceder a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ellas</a:t>
            </a: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manipularlas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9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F2FCC-CE87-CB6E-BD99-009BBA97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AEA07-E213-9A08-5A08-A289757E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82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67FB5-AFBA-548A-6237-ADD9406E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4FCDB-DC4F-D47F-88FD-CD5CCC3B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62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1899-C2B4-5856-AB7E-BB0B37EA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420FC-AFE2-1C9C-BAAD-DE1841EB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771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B841-5374-0BDD-045B-F62B819A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852D9-E548-14BF-24A8-91DD0FF2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64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ED6B-AE18-AF6F-CE6E-D775AD4C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D713A-538C-C345-A7FE-14EF6987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047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EA6FD-8B27-7400-C1C5-E56F7042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6C024-DE29-B7E7-F04B-C386F55C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45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C957C-5624-BB78-D5EB-33537153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A178B-1B7D-9E52-89BA-9F1637D7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80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CD552-F202-75BB-6CE2-C6E136A5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CONTENIDOS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Dispositivo móvil con aplicaciones">
            <a:extLst>
              <a:ext uri="{FF2B5EF4-FFF2-40B4-BE49-F238E27FC236}">
                <a16:creationId xmlns:a16="http://schemas.microsoft.com/office/drawing/2014/main" id="{50021E2D-6F8E-EF1D-7D5F-C9BF5B2E8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3" r="3647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26" name="Marcador de contenido 2">
            <a:extLst>
              <a:ext uri="{FF2B5EF4-FFF2-40B4-BE49-F238E27FC236}">
                <a16:creationId xmlns:a16="http://schemas.microsoft.com/office/drawing/2014/main" id="{E6ACAD2A-77E9-1DF7-E07C-AB6E64D13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226472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739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03CBC-7268-B313-DFFE-D4C7B38E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364A6-3892-2299-D724-300CF5B6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24728-1AEC-F8A3-1B2E-25FA9506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¿Qué es Power Automate?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D97233B-8CE4-5EC1-9926-09A61B77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 b="-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30137-E69F-CCF6-4A45-448640CC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pPr algn="just"/>
            <a:r>
              <a:rPr lang="es-ES" sz="2200" dirty="0" err="1"/>
              <a:t>Power</a:t>
            </a:r>
            <a:r>
              <a:rPr lang="es-ES" sz="2200" dirty="0"/>
              <a:t> </a:t>
            </a:r>
            <a:r>
              <a:rPr lang="es-ES" sz="2200" dirty="0" err="1"/>
              <a:t>Automate</a:t>
            </a:r>
            <a:r>
              <a:rPr lang="es-ES" sz="2200" dirty="0"/>
              <a:t> es un servicio de flujo de trabajo en línea que automatiza las acciones en las aplicaciones y los servicios más habituales. </a:t>
            </a:r>
          </a:p>
          <a:p>
            <a:pPr algn="just"/>
            <a:r>
              <a:rPr lang="es-ES" sz="2200" dirty="0"/>
              <a:t>Por ejemplo, puedes crear un flujo que agregue un cliente potencial a Microsoft Dynamics 365 y un registro en MailChimp siempre que un usuario con más de 100 seguidores publique un tweet sobre la empresa.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2581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75500-650A-3F91-8479-A6E66EBD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s-ES" sz="5400" dirty="0"/>
              <a:t>¿Qué puedo hacer con </a:t>
            </a:r>
            <a:r>
              <a:rPr lang="es-ES" sz="5400" dirty="0" err="1"/>
              <a:t>Power</a:t>
            </a:r>
            <a:r>
              <a:rPr lang="es-ES" sz="5400" dirty="0"/>
              <a:t> </a:t>
            </a:r>
            <a:r>
              <a:rPr lang="es-ES" sz="5400" dirty="0" err="1"/>
              <a:t>Automate</a:t>
            </a:r>
            <a:r>
              <a:rPr lang="es-ES" sz="5400" dirty="0"/>
              <a:t>?</a:t>
            </a:r>
          </a:p>
        </p:txBody>
      </p:sp>
      <p:pic>
        <p:nvPicPr>
          <p:cNvPr id="9" name="Imagen 8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BB222BEA-2458-4B60-171A-60571306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" y="3070048"/>
            <a:ext cx="4014216" cy="2757016"/>
          </a:xfrm>
          <a:prstGeom prst="rect">
            <a:avLst/>
          </a:prstGeom>
        </p:spPr>
      </p:pic>
      <p:sp>
        <p:nvSpPr>
          <p:cNvPr id="2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288E809-78E7-9586-7E23-BA1E3E05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0" y="865183"/>
            <a:ext cx="3995928" cy="184144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1278F-82AD-1A5E-D14D-7FE2DC9D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2200" dirty="0"/>
              <a:t>Responder al instante a notificaciones o correos electrónicos de prioridad alta.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200" dirty="0"/>
              <a:t>Capturar, supervisar y realizar un seguimiento de nuevos clientes potenciales.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200" dirty="0"/>
              <a:t>Copiar todos los archivos adjuntos de correo electrónico en su cuenta de OneDrive para la Empresa.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200" dirty="0"/>
              <a:t>Recopilar datos sobre su empresa y compartir esa información con su equipo.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200" dirty="0"/>
              <a:t>Automatizar flujos de trabajo de aprobación.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653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D533A9-8F15-AF7F-994D-8B82C961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Plantillas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4262D976-C0C3-AC6E-D4B4-D50B73C78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11" y="640080"/>
            <a:ext cx="707058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1D6EF9-E92C-9E5C-E790-D6DEB653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breve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recorrido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Power Automate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C28AB91-5F72-F74E-B2B3-BAB43D4C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89370"/>
            <a:ext cx="7214616" cy="48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386AD-E8B0-896B-E92F-2815EBB7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dirty="0"/>
              <a:t>Tipos de flujos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8DFB5-E14B-B925-8A14-A8D2BEBD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/>
              <a:t>Flujo de nube</a:t>
            </a:r>
            <a:r>
              <a:rPr lang="es-ES" sz="2400" dirty="0"/>
              <a:t>: La información, una vez almacenada en una nube (plataforma en línea), se procesa de forma automática. Por ejemplo, un correo electrónico, una visita a la página web o una interacción en redes sociales. </a:t>
            </a:r>
          </a:p>
          <a:p>
            <a:pPr lvl="1" algn="just"/>
            <a:r>
              <a:rPr lang="es-ES" dirty="0"/>
              <a:t>Dentro de los flujos de nube podemos encontrar flujos automatizados, instantáneos y programados. Los primeros se desencadenan por un evento, como la recepción de un correo electrónico. Los flujos instantáneos se ejecutan con un botón y los programados se ejecutan mediante la carga de datos a SharePoint.</a:t>
            </a:r>
          </a:p>
          <a:p>
            <a:pPr algn="just"/>
            <a:r>
              <a:rPr lang="es-ES" sz="2400" b="1" dirty="0"/>
              <a:t>Flujos de escritorio</a:t>
            </a:r>
            <a:r>
              <a:rPr lang="es-ES" sz="2400" dirty="0"/>
              <a:t>: Trabaja con la información almacenada en el ordenador, es decir, en local. Organiza carpetas, extrae datos de páginas web o programa automatismos de inicio automático.</a:t>
            </a:r>
          </a:p>
          <a:p>
            <a:pPr algn="just"/>
            <a:endParaRPr lang="es-ES" sz="24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19117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923</Words>
  <Application>Microsoft Office PowerPoint</Application>
  <PresentationFormat>Panorámica</PresentationFormat>
  <Paragraphs>77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Presentación de PowerPoint</vt:lpstr>
      <vt:lpstr>PRESENTACIón</vt:lpstr>
      <vt:lpstr>ACCIÓN FORMATIVA</vt:lpstr>
      <vt:lpstr>CONTENIDOS</vt:lpstr>
      <vt:lpstr>¿Qué es Power Automate?</vt:lpstr>
      <vt:lpstr>¿Qué puedo hacer con Power Automate?</vt:lpstr>
      <vt:lpstr>Plantillas </vt:lpstr>
      <vt:lpstr>Un breve recorrido por Power Automate</vt:lpstr>
      <vt:lpstr>Tipos de flujos</vt:lpstr>
      <vt:lpstr>Desencadenadores y acciones </vt:lpstr>
      <vt:lpstr> LAB: Supervisar los correos electrónicos entrantes </vt:lpstr>
      <vt:lpstr> LAB: Crear un botón de Power Automate que envíe un correo electrónico con su ubicación </vt:lpstr>
      <vt:lpstr>Microsoft Certified: Power Automate RPA Developer Associate</vt:lpstr>
      <vt:lpstr>Power Automate para escritorio</vt:lpstr>
      <vt:lpstr>Crear el primer flujo de Power Automate para escritorio</vt:lpstr>
      <vt:lpstr>Definir parámetros de entrada y salida</vt:lpstr>
      <vt:lpstr>Definir variables</vt:lpstr>
      <vt:lpstr>Conectar flujos de escritorio y nube </vt:lpstr>
      <vt:lpstr>Conectar un flujo de nube a flujos de escritorio en Power Automate para escritorio </vt:lpstr>
      <vt:lpstr>Conectores</vt:lpstr>
      <vt:lpstr>Cree una nueva factura en la aplicación Contoso Invoicing desde un correo electrónico recibido.</vt:lpstr>
      <vt:lpstr>Integrar flujos de escritorio con el conector de Outlook en Power Automate para escritorio</vt:lpstr>
      <vt:lpstr>AI Builder</vt:lpstr>
      <vt:lpstr>Crear un flujo de procesamiento de formularios</vt:lpstr>
      <vt:lpstr>Utilizar el conector Teams en Power Automate </vt:lpstr>
      <vt:lpstr>Utilizar el conector Teams en Power Automate </vt:lpstr>
      <vt:lpstr>Introducción a las variables</vt:lpstr>
      <vt:lpstr>Crear, editar y usar variables </vt:lpstr>
      <vt:lpstr>Tipos de datos avanzados </vt:lpstr>
      <vt:lpstr>Manipulación de variables</vt:lpstr>
      <vt:lpstr>Variables confidenciales</vt:lpstr>
      <vt:lpstr>Crear variables, acceder a ellas y manipularlas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Lopez</dc:creator>
  <cp:lastModifiedBy>Jorge Lopez</cp:lastModifiedBy>
  <cp:revision>3</cp:revision>
  <dcterms:created xsi:type="dcterms:W3CDTF">2023-03-09T06:04:28Z</dcterms:created>
  <dcterms:modified xsi:type="dcterms:W3CDTF">2023-03-09T10:01:41Z</dcterms:modified>
</cp:coreProperties>
</file>