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035" r:id="rId2"/>
    <p:sldMasterId id="2147484072" r:id="rId3"/>
  </p:sldMasterIdLst>
  <p:notesMasterIdLst>
    <p:notesMasterId r:id="rId14"/>
  </p:notesMasterIdLst>
  <p:sldIdLst>
    <p:sldId id="270" r:id="rId4"/>
    <p:sldId id="302" r:id="rId5"/>
    <p:sldId id="349" r:id="rId6"/>
    <p:sldId id="350" r:id="rId7"/>
    <p:sldId id="351" r:id="rId8"/>
    <p:sldId id="352" r:id="rId9"/>
    <p:sldId id="353" r:id="rId10"/>
    <p:sldId id="354" r:id="rId11"/>
    <p:sldId id="299" r:id="rId12"/>
    <p:sldId id="275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71537-1A79-4C5B-B796-91850B68383A}" v="145" dt="2022-01-09T11:57:00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88" autoAdjust="0"/>
    <p:restoredTop sz="94660"/>
  </p:normalViewPr>
  <p:slideViewPr>
    <p:cSldViewPr>
      <p:cViewPr varScale="1">
        <p:scale>
          <a:sx n="112" d="100"/>
          <a:sy n="112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stillo" userId="99183a06fd39c8b4" providerId="LiveId" clId="{6FB71537-1A79-4C5B-B796-91850B68383A}"/>
    <pc:docChg chg="undo custSel addSld delSld modSld sldOrd">
      <pc:chgData name="Daniel Castillo" userId="99183a06fd39c8b4" providerId="LiveId" clId="{6FB71537-1A79-4C5B-B796-91850B68383A}" dt="2022-01-09T13:30:22.659" v="963" actId="1038"/>
      <pc:docMkLst>
        <pc:docMk/>
      </pc:docMkLst>
      <pc:sldChg chg="modSp mod">
        <pc:chgData name="Daniel Castillo" userId="99183a06fd39c8b4" providerId="LiveId" clId="{6FB71537-1A79-4C5B-B796-91850B68383A}" dt="2022-01-09T11:15:14.125" v="78" actId="313"/>
        <pc:sldMkLst>
          <pc:docMk/>
          <pc:sldMk cId="0" sldId="270"/>
        </pc:sldMkLst>
        <pc:spChg chg="mod">
          <ac:chgData name="Daniel Castillo" userId="99183a06fd39c8b4" providerId="LiveId" clId="{6FB71537-1A79-4C5B-B796-91850B68383A}" dt="2022-01-09T11:09:20.264" v="47" actId="1076"/>
          <ac:spMkLst>
            <pc:docMk/>
            <pc:sldMk cId="0" sldId="270"/>
            <ac:spMk id="5" creationId="{E092273C-E779-FF43-9429-F7D2EDE8AE7E}"/>
          </ac:spMkLst>
        </pc:spChg>
        <pc:spChg chg="mod">
          <ac:chgData name="Daniel Castillo" userId="99183a06fd39c8b4" providerId="LiveId" clId="{6FB71537-1A79-4C5B-B796-91850B68383A}" dt="2022-01-09T11:15:14.125" v="78" actId="313"/>
          <ac:spMkLst>
            <pc:docMk/>
            <pc:sldMk cId="0" sldId="270"/>
            <ac:spMk id="11266" creationId="{DB8F8BB3-8E76-4A4C-A274-752E18F4F7A9}"/>
          </ac:spMkLst>
        </pc:spChg>
        <pc:spChg chg="mod">
          <ac:chgData name="Daniel Castillo" userId="99183a06fd39c8b4" providerId="LiveId" clId="{6FB71537-1A79-4C5B-B796-91850B68383A}" dt="2022-01-09T11:08:15.806" v="35" actId="1076"/>
          <ac:spMkLst>
            <pc:docMk/>
            <pc:sldMk cId="0" sldId="270"/>
            <ac:spMk id="11267" creationId="{3502C5E6-C2BD-4AE7-A546-9C32552C50D9}"/>
          </ac:spMkLst>
        </pc:spChg>
        <pc:picChg chg="mod">
          <ac:chgData name="Daniel Castillo" userId="99183a06fd39c8b4" providerId="LiveId" clId="{6FB71537-1A79-4C5B-B796-91850B68383A}" dt="2022-01-09T11:09:24.546" v="49" actId="1076"/>
          <ac:picMkLst>
            <pc:docMk/>
            <pc:sldMk cId="0" sldId="270"/>
            <ac:picMk id="6" creationId="{6E2504C0-292D-B845-91C4-01410DC0BD40}"/>
          </ac:picMkLst>
        </pc:picChg>
      </pc:sldChg>
      <pc:sldChg chg="del">
        <pc:chgData name="Daniel Castillo" userId="99183a06fd39c8b4" providerId="LiveId" clId="{6FB71537-1A79-4C5B-B796-91850B68383A}" dt="2022-01-09T11:14:20.291" v="65" actId="47"/>
        <pc:sldMkLst>
          <pc:docMk/>
          <pc:sldMk cId="963292890" sldId="290"/>
        </pc:sldMkLst>
      </pc:sldChg>
      <pc:sldChg chg="del">
        <pc:chgData name="Daniel Castillo" userId="99183a06fd39c8b4" providerId="LiveId" clId="{6FB71537-1A79-4C5B-B796-91850B68383A}" dt="2022-01-09T11:14:12.317" v="64" actId="47"/>
        <pc:sldMkLst>
          <pc:docMk/>
          <pc:sldMk cId="4100484255" sldId="301"/>
        </pc:sldMkLst>
      </pc:sldChg>
      <pc:sldChg chg="addSp delSp modSp mod">
        <pc:chgData name="Daniel Castillo" userId="99183a06fd39c8b4" providerId="LiveId" clId="{6FB71537-1A79-4C5B-B796-91850B68383A}" dt="2022-01-09T11:21:54.367" v="247" actId="1076"/>
        <pc:sldMkLst>
          <pc:docMk/>
          <pc:sldMk cId="2835853405" sldId="302"/>
        </pc:sldMkLst>
        <pc:spChg chg="mod">
          <ac:chgData name="Daniel Castillo" userId="99183a06fd39c8b4" providerId="LiveId" clId="{6FB71537-1A79-4C5B-B796-91850B68383A}" dt="2022-01-09T11:11:52.888" v="53"/>
          <ac:spMkLst>
            <pc:docMk/>
            <pc:sldMk cId="2835853405" sldId="302"/>
            <ac:spMk id="2" creationId="{98122ECC-A141-4942-9A2E-ADB143E95715}"/>
          </ac:spMkLst>
        </pc:spChg>
        <pc:spChg chg="mod">
          <ac:chgData name="Daniel Castillo" userId="99183a06fd39c8b4" providerId="LiveId" clId="{6FB71537-1A79-4C5B-B796-91850B68383A}" dt="2022-01-09T11:21:54.367" v="247" actId="1076"/>
          <ac:spMkLst>
            <pc:docMk/>
            <pc:sldMk cId="2835853405" sldId="302"/>
            <ac:spMk id="3" creationId="{8AFD45BD-FE51-124D-8D78-7C762533FEB4}"/>
          </ac:spMkLst>
        </pc:spChg>
        <pc:spChg chg="del">
          <ac:chgData name="Daniel Castillo" userId="99183a06fd39c8b4" providerId="LiveId" clId="{6FB71537-1A79-4C5B-B796-91850B68383A}" dt="2022-01-09T11:12:30.955" v="59" actId="478"/>
          <ac:spMkLst>
            <pc:docMk/>
            <pc:sldMk cId="2835853405" sldId="302"/>
            <ac:spMk id="6" creationId="{01FAAEC7-01C8-3B48-94AC-0A74703B4A73}"/>
          </ac:spMkLst>
        </pc:spChg>
        <pc:spChg chg="mod">
          <ac:chgData name="Daniel Castillo" userId="99183a06fd39c8b4" providerId="LiveId" clId="{6FB71537-1A79-4C5B-B796-91850B68383A}" dt="2022-01-09T11:19:50.402" v="167" actId="1036"/>
          <ac:spMkLst>
            <pc:docMk/>
            <pc:sldMk cId="2835853405" sldId="302"/>
            <ac:spMk id="10" creationId="{1F9D5811-F084-B34B-BCF5-588D801B8414}"/>
          </ac:spMkLst>
        </pc:spChg>
        <pc:picChg chg="del">
          <ac:chgData name="Daniel Castillo" userId="99183a06fd39c8b4" providerId="LiveId" clId="{6FB71537-1A79-4C5B-B796-91850B68383A}" dt="2022-01-09T11:11:31.966" v="51" actId="478"/>
          <ac:picMkLst>
            <pc:docMk/>
            <pc:sldMk cId="2835853405" sldId="302"/>
            <ac:picMk id="5" creationId="{56A27E90-718F-3C49-AE56-D49DE9F5B3F6}"/>
          </ac:picMkLst>
        </pc:picChg>
        <pc:picChg chg="add mod">
          <ac:chgData name="Daniel Castillo" userId="99183a06fd39c8b4" providerId="LiveId" clId="{6FB71537-1A79-4C5B-B796-91850B68383A}" dt="2022-01-09T11:21:51.241" v="246" actId="1076"/>
          <ac:picMkLst>
            <pc:docMk/>
            <pc:sldMk cId="2835853405" sldId="302"/>
            <ac:picMk id="7" creationId="{2A0C429D-4092-49DA-9D84-E1E9151AB68C}"/>
          </ac:picMkLst>
        </pc:picChg>
        <pc:picChg chg="del">
          <ac:chgData name="Daniel Castillo" userId="99183a06fd39c8b4" providerId="LiveId" clId="{6FB71537-1A79-4C5B-B796-91850B68383A}" dt="2022-01-09T11:12:12.886" v="55" actId="478"/>
          <ac:picMkLst>
            <pc:docMk/>
            <pc:sldMk cId="2835853405" sldId="302"/>
            <ac:picMk id="9" creationId="{2B2104E5-FD3A-8145-AE41-D3366A9580F7}"/>
          </ac:picMkLst>
        </pc:picChg>
        <pc:picChg chg="add mod">
          <ac:chgData name="Daniel Castillo" userId="99183a06fd39c8b4" providerId="LiveId" clId="{6FB71537-1A79-4C5B-B796-91850B68383A}" dt="2022-01-09T11:19:46.947" v="165" actId="1035"/>
          <ac:picMkLst>
            <pc:docMk/>
            <pc:sldMk cId="2835853405" sldId="302"/>
            <ac:picMk id="11" creationId="{6552E64E-547C-4C5C-B28E-E7120D11B75B}"/>
          </ac:picMkLst>
        </pc:picChg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4227998279" sldId="344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4114645452" sldId="347"/>
        </pc:sldMkLst>
      </pc:sldChg>
      <pc:sldChg chg="delSp modSp del mod delAnim">
        <pc:chgData name="Daniel Castillo" userId="99183a06fd39c8b4" providerId="LiveId" clId="{6FB71537-1A79-4C5B-B796-91850B68383A}" dt="2022-01-09T11:24:03.449" v="293" actId="47"/>
        <pc:sldMkLst>
          <pc:docMk/>
          <pc:sldMk cId="178192469" sldId="348"/>
        </pc:sldMkLst>
        <pc:spChg chg="mod">
          <ac:chgData name="Daniel Castillo" userId="99183a06fd39c8b4" providerId="LiveId" clId="{6FB71537-1A79-4C5B-B796-91850B68383A}" dt="2022-01-09T11:22:58.298" v="285" actId="20577"/>
          <ac:spMkLst>
            <pc:docMk/>
            <pc:sldMk cId="178192469" sldId="348"/>
            <ac:spMk id="2" creationId="{0B359D94-1C6C-5848-953F-7282BC64225C}"/>
          </ac:spMkLst>
        </pc:spChg>
        <pc:spChg chg="del">
          <ac:chgData name="Daniel Castillo" userId="99183a06fd39c8b4" providerId="LiveId" clId="{6FB71537-1A79-4C5B-B796-91850B68383A}" dt="2022-01-09T11:23:05.484" v="288" actId="478"/>
          <ac:spMkLst>
            <pc:docMk/>
            <pc:sldMk cId="178192469" sldId="348"/>
            <ac:spMk id="4" creationId="{554D3BE8-1EA1-EB45-ACEB-24E8730C1092}"/>
          </ac:spMkLst>
        </pc:spChg>
        <pc:spChg chg="del">
          <ac:chgData name="Daniel Castillo" userId="99183a06fd39c8b4" providerId="LiveId" clId="{6FB71537-1A79-4C5B-B796-91850B68383A}" dt="2022-01-09T11:23:01.671" v="286" actId="478"/>
          <ac:spMkLst>
            <pc:docMk/>
            <pc:sldMk cId="178192469" sldId="348"/>
            <ac:spMk id="5" creationId="{39200BA2-8AF9-2145-82FE-1F53CF39B16F}"/>
          </ac:spMkLst>
        </pc:spChg>
        <pc:spChg chg="del">
          <ac:chgData name="Daniel Castillo" userId="99183a06fd39c8b4" providerId="LiveId" clId="{6FB71537-1A79-4C5B-B796-91850B68383A}" dt="2022-01-09T11:23:05.484" v="288" actId="478"/>
          <ac:spMkLst>
            <pc:docMk/>
            <pc:sldMk cId="178192469" sldId="348"/>
            <ac:spMk id="6" creationId="{483DEA36-9A56-434B-A4B7-E2CFF8EF3799}"/>
          </ac:spMkLst>
        </pc:spChg>
        <pc:spChg chg="del">
          <ac:chgData name="Daniel Castillo" userId="99183a06fd39c8b4" providerId="LiveId" clId="{6FB71537-1A79-4C5B-B796-91850B68383A}" dt="2022-01-09T11:23:05.484" v="288" actId="478"/>
          <ac:spMkLst>
            <pc:docMk/>
            <pc:sldMk cId="178192469" sldId="348"/>
            <ac:spMk id="7" creationId="{6704B084-2998-8043-A1C6-35012B04F2A7}"/>
          </ac:spMkLst>
        </pc:spChg>
        <pc:spChg chg="del">
          <ac:chgData name="Daniel Castillo" userId="99183a06fd39c8b4" providerId="LiveId" clId="{6FB71537-1A79-4C5B-B796-91850B68383A}" dt="2022-01-09T11:23:05.484" v="288" actId="478"/>
          <ac:spMkLst>
            <pc:docMk/>
            <pc:sldMk cId="178192469" sldId="348"/>
            <ac:spMk id="8" creationId="{30A73E76-64E7-464A-91CD-3FEBA74146B9}"/>
          </ac:spMkLst>
        </pc:spChg>
        <pc:spChg chg="del">
          <ac:chgData name="Daniel Castillo" userId="99183a06fd39c8b4" providerId="LiveId" clId="{6FB71537-1A79-4C5B-B796-91850B68383A}" dt="2022-01-09T11:23:05.484" v="288" actId="478"/>
          <ac:spMkLst>
            <pc:docMk/>
            <pc:sldMk cId="178192469" sldId="348"/>
            <ac:spMk id="9" creationId="{AF683240-2A28-844C-8898-EC6F2A126237}"/>
          </ac:spMkLst>
        </pc:spChg>
        <pc:spChg chg="del">
          <ac:chgData name="Daniel Castillo" userId="99183a06fd39c8b4" providerId="LiveId" clId="{6FB71537-1A79-4C5B-B796-91850B68383A}" dt="2022-01-09T11:23:05.484" v="288" actId="478"/>
          <ac:spMkLst>
            <pc:docMk/>
            <pc:sldMk cId="178192469" sldId="348"/>
            <ac:spMk id="10" creationId="{123E729F-8E2E-6F44-A838-7FA0B0E02507}"/>
          </ac:spMkLst>
        </pc:spChg>
        <pc:spChg chg="del">
          <ac:chgData name="Daniel Castillo" userId="99183a06fd39c8b4" providerId="LiveId" clId="{6FB71537-1A79-4C5B-B796-91850B68383A}" dt="2022-01-09T11:23:05.484" v="288" actId="478"/>
          <ac:spMkLst>
            <pc:docMk/>
            <pc:sldMk cId="178192469" sldId="348"/>
            <ac:spMk id="11" creationId="{FA23E0B0-C93E-E445-A9F2-838A4DC57BDA}"/>
          </ac:spMkLst>
        </pc:spChg>
        <pc:spChg chg="del">
          <ac:chgData name="Daniel Castillo" userId="99183a06fd39c8b4" providerId="LiveId" clId="{6FB71537-1A79-4C5B-B796-91850B68383A}" dt="2022-01-09T11:23:05.484" v="288" actId="478"/>
          <ac:spMkLst>
            <pc:docMk/>
            <pc:sldMk cId="178192469" sldId="348"/>
            <ac:spMk id="12" creationId="{72E599D9-FCD1-1944-8B88-CED2D154EE8D}"/>
          </ac:spMkLst>
        </pc:spChg>
        <pc:spChg chg="del">
          <ac:chgData name="Daniel Castillo" userId="99183a06fd39c8b4" providerId="LiveId" clId="{6FB71537-1A79-4C5B-B796-91850B68383A}" dt="2022-01-09T11:23:05.484" v="288" actId="478"/>
          <ac:spMkLst>
            <pc:docMk/>
            <pc:sldMk cId="178192469" sldId="348"/>
            <ac:spMk id="13" creationId="{294C95E1-867C-6545-BA49-7E594BEE2E35}"/>
          </ac:spMkLst>
        </pc:spChg>
        <pc:spChg chg="del">
          <ac:chgData name="Daniel Castillo" userId="99183a06fd39c8b4" providerId="LiveId" clId="{6FB71537-1A79-4C5B-B796-91850B68383A}" dt="2022-01-09T11:23:08.411" v="289" actId="478"/>
          <ac:spMkLst>
            <pc:docMk/>
            <pc:sldMk cId="178192469" sldId="348"/>
            <ac:spMk id="29" creationId="{046E91FC-6AC8-7B43-BE4F-790B8E2B565F}"/>
          </ac:spMkLst>
        </pc:spChg>
        <pc:grpChg chg="del">
          <ac:chgData name="Daniel Castillo" userId="99183a06fd39c8b4" providerId="LiveId" clId="{6FB71537-1A79-4C5B-B796-91850B68383A}" dt="2022-01-09T11:23:05.484" v="288" actId="478"/>
          <ac:grpSpMkLst>
            <pc:docMk/>
            <pc:sldMk cId="178192469" sldId="348"/>
            <ac:grpSpMk id="18" creationId="{F547D77C-F427-DB45-B78B-0211220A776D}"/>
          </ac:grpSpMkLst>
        </pc:grpChg>
        <pc:grpChg chg="del">
          <ac:chgData name="Daniel Castillo" userId="99183a06fd39c8b4" providerId="LiveId" clId="{6FB71537-1A79-4C5B-B796-91850B68383A}" dt="2022-01-09T11:23:03.017" v="287" actId="478"/>
          <ac:grpSpMkLst>
            <pc:docMk/>
            <pc:sldMk cId="178192469" sldId="348"/>
            <ac:grpSpMk id="19" creationId="{A644BAD3-6F9D-534D-A66A-91B0EAD572EB}"/>
          </ac:grpSpMkLst>
        </pc:grpChg>
        <pc:grpChg chg="del">
          <ac:chgData name="Daniel Castillo" userId="99183a06fd39c8b4" providerId="LiveId" clId="{6FB71537-1A79-4C5B-B796-91850B68383A}" dt="2022-01-09T11:23:05.484" v="288" actId="478"/>
          <ac:grpSpMkLst>
            <pc:docMk/>
            <pc:sldMk cId="178192469" sldId="348"/>
            <ac:grpSpMk id="24" creationId="{3117E006-9E49-7643-98AD-C59332C6DAD6}"/>
          </ac:grpSpMkLst>
        </pc:grpChg>
      </pc:sldChg>
      <pc:sldChg chg="addSp delSp modSp new mod">
        <pc:chgData name="Daniel Castillo" userId="99183a06fd39c8b4" providerId="LiveId" clId="{6FB71537-1A79-4C5B-B796-91850B68383A}" dt="2022-01-09T11:32:10.981" v="446" actId="20577"/>
        <pc:sldMkLst>
          <pc:docMk/>
          <pc:sldMk cId="1187179341" sldId="349"/>
        </pc:sldMkLst>
        <pc:spChg chg="del">
          <ac:chgData name="Daniel Castillo" userId="99183a06fd39c8b4" providerId="LiveId" clId="{6FB71537-1A79-4C5B-B796-91850B68383A}" dt="2022-01-09T11:23:55.890" v="292"/>
          <ac:spMkLst>
            <pc:docMk/>
            <pc:sldMk cId="1187179341" sldId="349"/>
            <ac:spMk id="2" creationId="{BE677112-212F-4871-A64D-5A23A84794D1}"/>
          </ac:spMkLst>
        </pc:spChg>
        <pc:spChg chg="mod">
          <ac:chgData name="Daniel Castillo" userId="99183a06fd39c8b4" providerId="LiveId" clId="{6FB71537-1A79-4C5B-B796-91850B68383A}" dt="2022-01-09T11:32:10.981" v="446" actId="20577"/>
          <ac:spMkLst>
            <pc:docMk/>
            <pc:sldMk cId="1187179341" sldId="349"/>
            <ac:spMk id="3" creationId="{1510C3D9-F3B2-43F3-86AC-DCFD3CF326A0}"/>
          </ac:spMkLst>
        </pc:spChg>
        <pc:spChg chg="del">
          <ac:chgData name="Daniel Castillo" userId="99183a06fd39c8b4" providerId="LiveId" clId="{6FB71537-1A79-4C5B-B796-91850B68383A}" dt="2022-01-09T11:31:30.143" v="428" actId="478"/>
          <ac:spMkLst>
            <pc:docMk/>
            <pc:sldMk cId="1187179341" sldId="349"/>
            <ac:spMk id="4" creationId="{5AD929D4-9A55-4013-9F8F-A3BCA79D25F3}"/>
          </ac:spMkLst>
        </pc:spChg>
        <pc:spChg chg="add mod">
          <ac:chgData name="Daniel Castillo" userId="99183a06fd39c8b4" providerId="LiveId" clId="{6FB71537-1A79-4C5B-B796-91850B68383A}" dt="2022-01-09T11:25:42.973" v="374" actId="20577"/>
          <ac:spMkLst>
            <pc:docMk/>
            <pc:sldMk cId="1187179341" sldId="349"/>
            <ac:spMk id="5" creationId="{67265B40-C9FA-4AE9-9C77-BC4AF2C6BB5A}"/>
          </ac:spMkLst>
        </pc:spChg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1450646196" sldId="349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3229037306" sldId="350"/>
        </pc:sldMkLst>
      </pc:sldChg>
      <pc:sldChg chg="modSp new mod ord">
        <pc:chgData name="Daniel Castillo" userId="99183a06fd39c8b4" providerId="LiveId" clId="{6FB71537-1A79-4C5B-B796-91850B68383A}" dt="2022-01-09T11:35:12.618" v="503" actId="20577"/>
        <pc:sldMkLst>
          <pc:docMk/>
          <pc:sldMk cId="3942791963" sldId="350"/>
        </pc:sldMkLst>
        <pc:spChg chg="mod">
          <ac:chgData name="Daniel Castillo" userId="99183a06fd39c8b4" providerId="LiveId" clId="{6FB71537-1A79-4C5B-B796-91850B68383A}" dt="2022-01-09T11:32:58.811" v="471" actId="20577"/>
          <ac:spMkLst>
            <pc:docMk/>
            <pc:sldMk cId="3942791963" sldId="350"/>
            <ac:spMk id="2" creationId="{7C10D3F5-C888-4318-9172-19718667FBF6}"/>
          </ac:spMkLst>
        </pc:spChg>
        <pc:spChg chg="mod">
          <ac:chgData name="Daniel Castillo" userId="99183a06fd39c8b4" providerId="LiveId" clId="{6FB71537-1A79-4C5B-B796-91850B68383A}" dt="2022-01-09T11:35:12.618" v="503" actId="20577"/>
          <ac:spMkLst>
            <pc:docMk/>
            <pc:sldMk cId="3942791963" sldId="350"/>
            <ac:spMk id="3" creationId="{9503E8EF-2296-4655-84F1-8D68E96E8E14}"/>
          </ac:spMkLst>
        </pc:spChg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489280565" sldId="351"/>
        </pc:sldMkLst>
      </pc:sldChg>
      <pc:sldChg chg="addSp delSp modSp new mod ord">
        <pc:chgData name="Daniel Castillo" userId="99183a06fd39c8b4" providerId="LiveId" clId="{6FB71537-1A79-4C5B-B796-91850B68383A}" dt="2022-01-09T11:43:12.116" v="700" actId="1076"/>
        <pc:sldMkLst>
          <pc:docMk/>
          <pc:sldMk cId="4000714852" sldId="351"/>
        </pc:sldMkLst>
        <pc:spChg chg="mod">
          <ac:chgData name="Daniel Castillo" userId="99183a06fd39c8b4" providerId="LiveId" clId="{6FB71537-1A79-4C5B-B796-91850B68383A}" dt="2022-01-09T11:37:42.725" v="526" actId="20577"/>
          <ac:spMkLst>
            <pc:docMk/>
            <pc:sldMk cId="4000714852" sldId="351"/>
            <ac:spMk id="2" creationId="{69F4D966-B304-43AD-8E7F-6195973333C8}"/>
          </ac:spMkLst>
        </pc:spChg>
        <pc:spChg chg="mod">
          <ac:chgData name="Daniel Castillo" userId="99183a06fd39c8b4" providerId="LiveId" clId="{6FB71537-1A79-4C5B-B796-91850B68383A}" dt="2022-01-09T11:41:26.969" v="686" actId="1038"/>
          <ac:spMkLst>
            <pc:docMk/>
            <pc:sldMk cId="4000714852" sldId="351"/>
            <ac:spMk id="3" creationId="{013A515C-834B-47B9-9367-A61AB8F8BACE}"/>
          </ac:spMkLst>
        </pc:spChg>
        <pc:spChg chg="del">
          <ac:chgData name="Daniel Castillo" userId="99183a06fd39c8b4" providerId="LiveId" clId="{6FB71537-1A79-4C5B-B796-91850B68383A}" dt="2022-01-09T11:40:28.519" v="675" actId="478"/>
          <ac:spMkLst>
            <pc:docMk/>
            <pc:sldMk cId="4000714852" sldId="351"/>
            <ac:spMk id="4" creationId="{D60BAE21-0945-46BD-8100-D1A4D3470F0C}"/>
          </ac:spMkLst>
        </pc:spChg>
        <pc:picChg chg="add del mod">
          <ac:chgData name="Daniel Castillo" userId="99183a06fd39c8b4" providerId="LiveId" clId="{6FB71537-1A79-4C5B-B796-91850B68383A}" dt="2022-01-09T11:39:21.304" v="566"/>
          <ac:picMkLst>
            <pc:docMk/>
            <pc:sldMk cId="4000714852" sldId="351"/>
            <ac:picMk id="1026" creationId="{60AB034E-DB96-4634-86D4-8003EB0C05E4}"/>
          </ac:picMkLst>
        </pc:picChg>
        <pc:picChg chg="add del mod">
          <ac:chgData name="Daniel Castillo" userId="99183a06fd39c8b4" providerId="LiveId" clId="{6FB71537-1A79-4C5B-B796-91850B68383A}" dt="2022-01-09T11:41:29.531" v="687" actId="478"/>
          <ac:picMkLst>
            <pc:docMk/>
            <pc:sldMk cId="4000714852" sldId="351"/>
            <ac:picMk id="1028" creationId="{2CE29309-517A-4E36-A059-09BC00338E54}"/>
          </ac:picMkLst>
        </pc:picChg>
        <pc:picChg chg="add mod">
          <ac:chgData name="Daniel Castillo" userId="99183a06fd39c8b4" providerId="LiveId" clId="{6FB71537-1A79-4C5B-B796-91850B68383A}" dt="2022-01-09T11:43:12.116" v="700" actId="1076"/>
          <ac:picMkLst>
            <pc:docMk/>
            <pc:sldMk cId="4000714852" sldId="351"/>
            <ac:picMk id="1030" creationId="{40CBCEBF-D257-4FC3-A21D-1AA8D30FC08B}"/>
          </ac:picMkLst>
        </pc:picChg>
      </pc:sldChg>
      <pc:sldChg chg="delSp modSp new mod">
        <pc:chgData name="Daniel Castillo" userId="99183a06fd39c8b4" providerId="LiveId" clId="{6FB71537-1A79-4C5B-B796-91850B68383A}" dt="2022-01-09T11:46:15.714" v="784" actId="478"/>
        <pc:sldMkLst>
          <pc:docMk/>
          <pc:sldMk cId="432802563" sldId="352"/>
        </pc:sldMkLst>
        <pc:spChg chg="mod">
          <ac:chgData name="Daniel Castillo" userId="99183a06fd39c8b4" providerId="LiveId" clId="{6FB71537-1A79-4C5B-B796-91850B68383A}" dt="2022-01-09T11:45:12.770" v="742" actId="20577"/>
          <ac:spMkLst>
            <pc:docMk/>
            <pc:sldMk cId="432802563" sldId="352"/>
            <ac:spMk id="2" creationId="{842D3901-2020-4B12-866F-43EF4922D147}"/>
          </ac:spMkLst>
        </pc:spChg>
        <pc:spChg chg="mod">
          <ac:chgData name="Daniel Castillo" userId="99183a06fd39c8b4" providerId="LiveId" clId="{6FB71537-1A79-4C5B-B796-91850B68383A}" dt="2022-01-09T11:46:12.043" v="783" actId="1036"/>
          <ac:spMkLst>
            <pc:docMk/>
            <pc:sldMk cId="432802563" sldId="352"/>
            <ac:spMk id="3" creationId="{470DDD43-2F26-42E0-A76B-015EDFFFFDBE}"/>
          </ac:spMkLst>
        </pc:spChg>
        <pc:spChg chg="del">
          <ac:chgData name="Daniel Castillo" userId="99183a06fd39c8b4" providerId="LiveId" clId="{6FB71537-1A79-4C5B-B796-91850B68383A}" dt="2022-01-09T11:46:15.714" v="784" actId="478"/>
          <ac:spMkLst>
            <pc:docMk/>
            <pc:sldMk cId="432802563" sldId="352"/>
            <ac:spMk id="4" creationId="{FD815872-BCCB-4D52-A441-1B75A15030DB}"/>
          </ac:spMkLst>
        </pc:spChg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631221490" sldId="352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140569932" sldId="353"/>
        </pc:sldMkLst>
      </pc:sldChg>
      <pc:sldChg chg="addSp delSp modSp new mod">
        <pc:chgData name="Daniel Castillo" userId="99183a06fd39c8b4" providerId="LiveId" clId="{6FB71537-1A79-4C5B-B796-91850B68383A}" dt="2022-01-09T13:30:22.659" v="963" actId="1038"/>
        <pc:sldMkLst>
          <pc:docMk/>
          <pc:sldMk cId="2977460927" sldId="353"/>
        </pc:sldMkLst>
        <pc:spChg chg="mod">
          <ac:chgData name="Daniel Castillo" userId="99183a06fd39c8b4" providerId="LiveId" clId="{6FB71537-1A79-4C5B-B796-91850B68383A}" dt="2022-01-09T11:50:04.079" v="891" actId="14100"/>
          <ac:spMkLst>
            <pc:docMk/>
            <pc:sldMk cId="2977460927" sldId="353"/>
            <ac:spMk id="2" creationId="{7C2BFFD1-C1FA-4B8C-9000-0FD6E3723EFA}"/>
          </ac:spMkLst>
        </pc:spChg>
        <pc:spChg chg="del mod">
          <ac:chgData name="Daniel Castillo" userId="99183a06fd39c8b4" providerId="LiveId" clId="{6FB71537-1A79-4C5B-B796-91850B68383A}" dt="2022-01-09T11:47:49.247" v="804" actId="22"/>
          <ac:spMkLst>
            <pc:docMk/>
            <pc:sldMk cId="2977460927" sldId="353"/>
            <ac:spMk id="3" creationId="{B747B598-9FE9-4718-B1A8-18CABF05E763}"/>
          </ac:spMkLst>
        </pc:spChg>
        <pc:spChg chg="del">
          <ac:chgData name="Daniel Castillo" userId="99183a06fd39c8b4" providerId="LiveId" clId="{6FB71537-1A79-4C5B-B796-91850B68383A}" dt="2022-01-09T11:48:37.307" v="847" actId="478"/>
          <ac:spMkLst>
            <pc:docMk/>
            <pc:sldMk cId="2977460927" sldId="353"/>
            <ac:spMk id="4" creationId="{2A7184B9-A427-4131-AA31-9921DA3F92FE}"/>
          </ac:spMkLst>
        </pc:spChg>
        <pc:spChg chg="add mod">
          <ac:chgData name="Daniel Castillo" userId="99183a06fd39c8b4" providerId="LiveId" clId="{6FB71537-1A79-4C5B-B796-91850B68383A}" dt="2022-01-09T13:30:16.489" v="960" actId="1038"/>
          <ac:spMkLst>
            <pc:docMk/>
            <pc:sldMk cId="2977460927" sldId="353"/>
            <ac:spMk id="7" creationId="{ABD67BB3-D53A-4088-881F-588932CC7792}"/>
          </ac:spMkLst>
        </pc:spChg>
        <pc:spChg chg="add mod">
          <ac:chgData name="Daniel Castillo" userId="99183a06fd39c8b4" providerId="LiveId" clId="{6FB71537-1A79-4C5B-B796-91850B68383A}" dt="2022-01-09T13:30:22.659" v="963" actId="1038"/>
          <ac:spMkLst>
            <pc:docMk/>
            <pc:sldMk cId="2977460927" sldId="353"/>
            <ac:spMk id="8" creationId="{31C42697-5ABA-4CE0-BE77-13B5BF77DA8A}"/>
          </ac:spMkLst>
        </pc:spChg>
        <pc:picChg chg="add mod ord">
          <ac:chgData name="Daniel Castillo" userId="99183a06fd39c8b4" providerId="LiveId" clId="{6FB71537-1A79-4C5B-B796-91850B68383A}" dt="2022-01-09T11:49:35.829" v="857" actId="1076"/>
          <ac:picMkLst>
            <pc:docMk/>
            <pc:sldMk cId="2977460927" sldId="353"/>
            <ac:picMk id="6" creationId="{D7632EC8-EEF2-4076-AC8E-B7CAC69342EB}"/>
          </ac:picMkLst>
        </pc:picChg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379955758" sldId="354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158795073" sldId="355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890057885" sldId="356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3100597009" sldId="357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159122585" sldId="358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823723275" sldId="359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401179244" sldId="360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3405910463" sldId="361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695022187" sldId="362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659206606" sldId="363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560555121" sldId="364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691516207" sldId="365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553154440" sldId="366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201381563" sldId="367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500965769" sldId="368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3028690256" sldId="372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316310978" sldId="373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1908697790" sldId="374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723354339" sldId="375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2634956273" sldId="376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1974824688" sldId="377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3412771229" sldId="378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1302902009" sldId="379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3520759730" sldId="381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3028457170" sldId="382"/>
        </pc:sldMkLst>
      </pc:sldChg>
      <pc:sldChg chg="del">
        <pc:chgData name="Daniel Castillo" userId="99183a06fd39c8b4" providerId="LiveId" clId="{6FB71537-1A79-4C5B-B796-91850B68383A}" dt="2022-01-09T11:23:24.067" v="290" actId="47"/>
        <pc:sldMkLst>
          <pc:docMk/>
          <pc:sldMk cId="1019987062" sldId="383"/>
        </pc:sldMkLst>
      </pc:sldChg>
    </pc:docChg>
  </pc:docChgLst>
  <pc:docChgLst>
    <pc:chgData name="Carlos Alonso Martínez" userId="c917cd39c219d606" providerId="LiveId" clId="{11781B2C-1251-0943-9990-99A06F7521CB}"/>
    <pc:docChg chg="undo addSld delSld modSld">
      <pc:chgData name="Carlos Alonso Martínez" userId="c917cd39c219d606" providerId="LiveId" clId="{11781B2C-1251-0943-9990-99A06F7521CB}" dt="2020-05-29T07:37:35.958" v="128" actId="14100"/>
      <pc:docMkLst>
        <pc:docMk/>
      </pc:docMkLst>
      <pc:sldChg chg="addSp delSp modSp del">
        <pc:chgData name="Carlos Alonso Martínez" userId="c917cd39c219d606" providerId="LiveId" clId="{11781B2C-1251-0943-9990-99A06F7521CB}" dt="2020-05-22T10:03:28.410" v="17" actId="2696"/>
        <pc:sldMkLst>
          <pc:docMk/>
          <pc:sldMk cId="4062015041" sldId="263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4062015041" sldId="263"/>
            <ac:spMk id="2" creationId="{9D1D7CB4-0D38-4C4A-8F2B-A3F081AD4FD3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4062015041" sldId="263"/>
            <ac:spMk id="3" creationId="{83DA3A28-B863-0F4A-B61E-552FB72AC71B}"/>
          </ac:spMkLst>
        </pc:spChg>
        <pc:spChg chg="add del mod">
          <ac:chgData name="Carlos Alonso Martínez" userId="c917cd39c219d606" providerId="LiveId" clId="{11781B2C-1251-0943-9990-99A06F7521CB}" dt="2020-05-22T10:02:33.421" v="15"/>
          <ac:spMkLst>
            <pc:docMk/>
            <pc:sldMk cId="4062015041" sldId="263"/>
            <ac:spMk id="9" creationId="{F4D34B0F-A9B0-1D43-8A2D-ECF3ACB4EE64}"/>
          </ac:spMkLst>
        </pc:spChg>
        <pc:spChg chg="add">
          <ac:chgData name="Carlos Alonso Martínez" userId="c917cd39c219d606" providerId="LiveId" clId="{11781B2C-1251-0943-9990-99A06F7521CB}" dt="2020-05-22T10:02:39.219" v="16"/>
          <ac:spMkLst>
            <pc:docMk/>
            <pc:sldMk cId="4062015041" sldId="263"/>
            <ac:spMk id="11" creationId="{90DA62FC-A427-1340-B6CB-FC69C7FC1C0C}"/>
          </ac:spMkLst>
        </pc:spChg>
      </pc:sldChg>
      <pc:sldChg chg="addSp modSp add">
        <pc:chgData name="Carlos Alonso Martínez" userId="c917cd39c219d606" providerId="LiveId" clId="{11781B2C-1251-0943-9990-99A06F7521CB}" dt="2020-05-29T07:34:44.788" v="125" actId="14100"/>
        <pc:sldMkLst>
          <pc:docMk/>
          <pc:sldMk cId="963292890" sldId="290"/>
        </pc:sldMkLst>
        <pc:spChg chg="mod">
          <ac:chgData name="Carlos Alonso Martínez" userId="c917cd39c219d606" providerId="LiveId" clId="{11781B2C-1251-0943-9990-99A06F7521CB}" dt="2020-05-28T08:43:42.225" v="22" actId="20577"/>
          <ac:spMkLst>
            <pc:docMk/>
            <pc:sldMk cId="963292890" sldId="290"/>
            <ac:spMk id="12" creationId="{F049319C-0D82-49DB-9172-6D638F523029}"/>
          </ac:spMkLst>
        </pc:spChg>
        <pc:spChg chg="mod">
          <ac:chgData name="Carlos Alonso Martínez" userId="c917cd39c219d606" providerId="LiveId" clId="{11781B2C-1251-0943-9990-99A06F7521CB}" dt="2020-05-28T08:43:28.326" v="19" actId="1076"/>
          <ac:spMkLst>
            <pc:docMk/>
            <pc:sldMk cId="963292890" sldId="290"/>
            <ac:spMk id="13" creationId="{D412296C-AE2D-4072-BC8F-06105D3DFE29}"/>
          </ac:spMkLst>
        </pc:spChg>
        <pc:spChg chg="add mod">
          <ac:chgData name="Carlos Alonso Martínez" userId="c917cd39c219d606" providerId="LiveId" clId="{11781B2C-1251-0943-9990-99A06F7521CB}" dt="2020-05-29T07:34:44.788" v="125" actId="14100"/>
          <ac:spMkLst>
            <pc:docMk/>
            <pc:sldMk cId="963292890" sldId="290"/>
            <ac:spMk id="14" creationId="{AF8286E8-1286-D64B-87EA-3E118265F672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215168660" sldId="299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215168660" sldId="299"/>
            <ac:spMk id="4" creationId="{BA252424-4461-DF4F-B356-C92632A6A74A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215168660" sldId="299"/>
            <ac:spMk id="5" creationId="{3013ECC5-BCDD-C54C-A664-5948D4ADB93E}"/>
          </ac:spMkLst>
        </pc:spChg>
      </pc:sldChg>
      <pc:sldChg chg="addSp delSp modSp">
        <pc:chgData name="Carlos Alonso Martínez" userId="c917cd39c219d606" providerId="LiveId" clId="{11781B2C-1251-0943-9990-99A06F7521CB}" dt="2020-05-29T07:34:57.895" v="126" actId="14100"/>
        <pc:sldMkLst>
          <pc:docMk/>
          <pc:sldMk cId="4100484255" sldId="301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4100484255" sldId="301"/>
            <ac:spMk id="3" creationId="{C06C4AB1-E09A-2A44-B7AA-05DC0A905DF6}"/>
          </ac:spMkLst>
        </pc:spChg>
        <pc:spChg chg="add mod">
          <ac:chgData name="Carlos Alonso Martínez" userId="c917cd39c219d606" providerId="LiveId" clId="{11781B2C-1251-0943-9990-99A06F7521CB}" dt="2020-05-29T07:34:57.895" v="126" actId="14100"/>
          <ac:spMkLst>
            <pc:docMk/>
            <pc:sldMk cId="4100484255" sldId="301"/>
            <ac:spMk id="5" creationId="{14C5F8C3-DD6B-8340-AB9E-1852657C9C37}"/>
          </ac:spMkLst>
        </pc:spChg>
      </pc:sldChg>
      <pc:sldChg chg="addSp delSp modSp">
        <pc:chgData name="Carlos Alonso Martínez" userId="c917cd39c219d606" providerId="LiveId" clId="{11781B2C-1251-0943-9990-99A06F7521CB}" dt="2020-05-29T07:37:35.958" v="128" actId="14100"/>
        <pc:sldMkLst>
          <pc:docMk/>
          <pc:sldMk cId="2835853405" sldId="302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835853405" sldId="302"/>
            <ac:spMk id="4" creationId="{A6197872-E8D8-FF47-817E-1FD7FFD7859F}"/>
          </ac:spMkLst>
        </pc:spChg>
        <pc:spChg chg="add mod">
          <ac:chgData name="Carlos Alonso Martínez" userId="c917cd39c219d606" providerId="LiveId" clId="{11781B2C-1251-0943-9990-99A06F7521CB}" dt="2020-05-29T07:37:35.958" v="128" actId="14100"/>
          <ac:spMkLst>
            <pc:docMk/>
            <pc:sldMk cId="2835853405" sldId="302"/>
            <ac:spMk id="6" creationId="{01FAAEC7-01C8-3B48-94AC-0A74703B4A73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4227998279" sldId="344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4227998279" sldId="344"/>
            <ac:spMk id="4" creationId="{CF42DBB4-C2FD-2242-8B7C-91FEA8C5C71B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4227998279" sldId="344"/>
            <ac:spMk id="5" creationId="{61114B18-7B85-E14B-8B3F-8AC518ACB110}"/>
          </ac:spMkLst>
        </pc:spChg>
      </pc:sldChg>
      <pc:sldChg chg="addSp modSp del">
        <pc:chgData name="Carlos Alonso Martínez" userId="c917cd39c219d606" providerId="LiveId" clId="{11781B2C-1251-0943-9990-99A06F7521CB}" dt="2020-05-22T09:53:13.512" v="3" actId="2696"/>
        <pc:sldMkLst>
          <pc:docMk/>
          <pc:sldMk cId="3026873205" sldId="346"/>
        </pc:sldMkLst>
        <pc:spChg chg="add mod">
          <ac:chgData name="Carlos Alonso Martínez" userId="c917cd39c219d606" providerId="LiveId" clId="{11781B2C-1251-0943-9990-99A06F7521CB}" dt="2020-05-22T09:53:10.438" v="1" actId="767"/>
          <ac:spMkLst>
            <pc:docMk/>
            <pc:sldMk cId="3026873205" sldId="346"/>
            <ac:spMk id="2" creationId="{101FE02F-0379-354E-ADEE-ECBE17AD215B}"/>
          </ac:spMkLst>
        </pc:spChg>
        <pc:spChg chg="add mod">
          <ac:chgData name="Carlos Alonso Martínez" userId="c917cd39c219d606" providerId="LiveId" clId="{11781B2C-1251-0943-9990-99A06F7521CB}" dt="2020-05-22T09:53:11.798" v="2" actId="767"/>
          <ac:spMkLst>
            <pc:docMk/>
            <pc:sldMk cId="3026873205" sldId="346"/>
            <ac:spMk id="3" creationId="{31DDC232-0092-8D45-8455-B8FE9C4D50EB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4114645452" sldId="347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4114645452" sldId="347"/>
            <ac:spMk id="3" creationId="{3FB2554D-EF41-654E-BF2A-B70014C1C378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4114645452" sldId="347"/>
            <ac:spMk id="8" creationId="{A1C88BCD-0D65-D24A-9B4E-8C0623A81076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178192469" sldId="348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178192469" sldId="348"/>
            <ac:spMk id="3" creationId="{DF82E082-36DD-7A41-B066-881B7117952B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178192469" sldId="348"/>
            <ac:spMk id="29" creationId="{046E91FC-6AC8-7B43-BE4F-790B8E2B565F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1450646196" sldId="349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1450646196" sldId="349"/>
            <ac:spMk id="3" creationId="{2CB3DE3E-B2C2-894A-8BCC-529A1315BC09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1450646196" sldId="349"/>
            <ac:spMk id="5" creationId="{D0B12059-F814-7E4F-BBCA-5E51D9FE0584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3229037306" sldId="350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3229037306" sldId="350"/>
            <ac:spMk id="3" creationId="{A039C5A2-7ACF-C84E-9141-643442199BF9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3229037306" sldId="350"/>
            <ac:spMk id="5" creationId="{E1913099-5060-3948-945A-F4EF27BAAED5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489280565" sldId="351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489280565" sldId="351"/>
            <ac:spMk id="6" creationId="{FC8949F5-3DA5-5442-90CA-C913E00C4345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489280565" sldId="351"/>
            <ac:spMk id="7" creationId="{38141F3D-1F4A-6D49-8AC5-78279AD08B23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631221490" sldId="352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631221490" sldId="352"/>
            <ac:spMk id="5" creationId="{C829764C-F975-934B-A74A-B3473476CCAD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631221490" sldId="352"/>
            <ac:spMk id="7" creationId="{EB512483-5AE5-B74D-BBBD-045DB8FE6D3F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140569932" sldId="353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140569932" sldId="353"/>
            <ac:spMk id="3" creationId="{AF1C9E49-634D-AB4D-92E5-0F30FEE7F453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140569932" sldId="353"/>
            <ac:spMk id="6" creationId="{75BEBAD0-C3D9-D44C-96EA-6EE62D76669B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379955758" sldId="354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379955758" sldId="354"/>
            <ac:spMk id="3" creationId="{5AE4F828-1FE0-BF4C-8AE6-114B9CA7E2FB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379955758" sldId="354"/>
            <ac:spMk id="7" creationId="{B7F06038-A369-DB40-94F0-21986FD4CAA3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158795073" sldId="355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158795073" sldId="355"/>
            <ac:spMk id="4" creationId="{D96A5D35-43A2-E14A-9AD1-C74499D9BA2C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158795073" sldId="355"/>
            <ac:spMk id="5" creationId="{4D68CFF3-0E14-7145-BA5E-7A247784557F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890057885" sldId="356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890057885" sldId="356"/>
            <ac:spMk id="4" creationId="{995CE999-B30E-3F47-8D28-55506C9EC0D4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890057885" sldId="356"/>
            <ac:spMk id="5" creationId="{16FA5F6B-55FA-854C-B920-0A5A670B952F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3100597009" sldId="357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3100597009" sldId="357"/>
            <ac:spMk id="9" creationId="{EA8D5974-996D-034F-B3A9-6657C8ACDFC6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3100597009" sldId="357"/>
            <ac:spMk id="14" creationId="{54DB458E-0434-4046-A432-60C126BBA744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159122585" sldId="358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159122585" sldId="358"/>
            <ac:spMk id="6" creationId="{E00BE5AE-05B3-544C-8FE1-EFC5C5A7DC72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159122585" sldId="358"/>
            <ac:spMk id="7" creationId="{E8ECBD34-0AB8-F040-84B5-BDC215460A34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823723275" sldId="359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823723275" sldId="359"/>
            <ac:spMk id="3" creationId="{D423A70A-E25F-E54B-A9A4-9BC21776EA57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823723275" sldId="359"/>
            <ac:spMk id="4" creationId="{B81E8760-318C-9348-BAB8-821FD1A08063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401179244" sldId="360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401179244" sldId="360"/>
            <ac:spMk id="3" creationId="{DCD5DC4B-FA8C-B447-8159-1B34FF3F253C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401179244" sldId="360"/>
            <ac:spMk id="6" creationId="{C1D541D8-149D-664D-A0F2-994382147757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3405910463" sldId="361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3405910463" sldId="361"/>
            <ac:spMk id="3" creationId="{FE7723A8-E7D3-E747-811D-10A4D37847D4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3405910463" sldId="361"/>
            <ac:spMk id="5" creationId="{649733CA-8A96-5C4B-A8DD-E2CD3A49064E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695022187" sldId="362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695022187" sldId="362"/>
            <ac:spMk id="3" creationId="{95577D36-0402-A440-A9A7-7AB76AB15A87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695022187" sldId="362"/>
            <ac:spMk id="5" creationId="{E74F1117-3F71-7546-98B5-2925FA27EFF6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659206606" sldId="363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659206606" sldId="363"/>
            <ac:spMk id="4" creationId="{D477EC59-5AAD-7540-A9B6-5E1F273449DB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659206606" sldId="363"/>
            <ac:spMk id="5" creationId="{D5258F8E-DA5C-6C45-B6C1-9D102BB45C6D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560555121" sldId="364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560555121" sldId="364"/>
            <ac:spMk id="3" creationId="{3AAE1C48-6663-004C-8BBC-6BA0D61ED676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560555121" sldId="364"/>
            <ac:spMk id="7" creationId="{A18977A4-0B01-9B40-A960-6F0CA65C7C2C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691516207" sldId="365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691516207" sldId="365"/>
            <ac:spMk id="3" creationId="{6D904B5B-9A7C-0B43-B362-CF68A634661E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691516207" sldId="365"/>
            <ac:spMk id="5" creationId="{6470B940-9934-FD42-99EF-6B9D363F1625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553154440" sldId="366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553154440" sldId="366"/>
            <ac:spMk id="3" creationId="{B1A5E8BF-0A7C-2B4D-8DFC-A02714B5A0D7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553154440" sldId="366"/>
            <ac:spMk id="7" creationId="{BBBA1D4D-AA2F-CE42-A6D5-9A6CAE3D5A52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201381563" sldId="367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201381563" sldId="367"/>
            <ac:spMk id="4" creationId="{D1B149FA-17B7-404A-93C1-9330940ED86C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201381563" sldId="367"/>
            <ac:spMk id="5" creationId="{1F4FC65C-2647-644C-AC57-393E081CEC43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500965769" sldId="368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500965769" sldId="368"/>
            <ac:spMk id="3" creationId="{10016AAA-6004-8F4C-894C-8FE5EF25B05A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500965769" sldId="368"/>
            <ac:spMk id="7" creationId="{0F57146A-BBAD-0A49-89B3-922167606341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3764061273" sldId="369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3764061273" sldId="369"/>
            <ac:spMk id="5" creationId="{D7B381AC-BD83-D04D-A460-475E4DAB6D7A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3764061273" sldId="369"/>
            <ac:spMk id="6" creationId="{A32CE177-E2E7-9D40-9077-969BF8338FFB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702968249" sldId="370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702968249" sldId="370"/>
            <ac:spMk id="4" creationId="{1E044D65-EAC9-7844-8D8E-1A2734193987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702968249" sldId="370"/>
            <ac:spMk id="5" creationId="{059DD7F9-83F8-4243-B9B4-0A858CC18032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3920217360" sldId="371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3920217360" sldId="371"/>
            <ac:spMk id="3" creationId="{364290F3-9208-824F-AF38-347613C82714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3920217360" sldId="371"/>
            <ac:spMk id="5" creationId="{AAFB70B9-6925-EF47-B263-E8D9F65A2D04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3028690256" sldId="372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3028690256" sldId="372"/>
            <ac:spMk id="5" creationId="{1EC9B670-56F5-0E4A-BC34-8C14DEA5C306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3028690256" sldId="372"/>
            <ac:spMk id="6" creationId="{97FC6FF7-D43E-1041-A106-ACF9A89580A3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316310978" sldId="373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316310978" sldId="373"/>
            <ac:spMk id="3" creationId="{BC517EDA-3B1C-3446-A3EC-56DF9F52E4AE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316310978" sldId="373"/>
            <ac:spMk id="7" creationId="{AA6FC418-0DAF-3B44-9438-0ED036785E29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1908697790" sldId="374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1908697790" sldId="374"/>
            <ac:spMk id="5" creationId="{0479198E-5AAB-3C47-BFDE-C562930CB09A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1908697790" sldId="374"/>
            <ac:spMk id="6" creationId="{2D072B83-BD74-284A-9404-1F7CFBF42017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723354339" sldId="375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723354339" sldId="375"/>
            <ac:spMk id="4" creationId="{7AB2A740-1B5A-0C4A-86E3-20943546B14A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723354339" sldId="375"/>
            <ac:spMk id="5" creationId="{EB097DD2-6DB9-AE46-B1D1-B3B299CA2E0E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2634956273" sldId="376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2634956273" sldId="376"/>
            <ac:spMk id="6" creationId="{325EE353-3A13-C44F-8C28-64A88E4F685B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2634956273" sldId="376"/>
            <ac:spMk id="7" creationId="{BC547A84-3F6D-314A-883E-74DD7A2AAE58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1974824688" sldId="377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1974824688" sldId="377"/>
            <ac:spMk id="4" creationId="{E0234497-07B0-5248-A035-54DF7B3B02D1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1974824688" sldId="377"/>
            <ac:spMk id="5" creationId="{820855C6-9B76-CE40-A40E-3D52700A4E0A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3412771229" sldId="378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3412771229" sldId="378"/>
            <ac:spMk id="5" creationId="{D4C8C299-EC75-EE4D-8C1A-F4F80202C7AD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3412771229" sldId="378"/>
            <ac:spMk id="6" creationId="{8F758B0E-40EA-B14D-AFBE-B68E79384FF1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1302902009" sldId="379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1302902009" sldId="379"/>
            <ac:spMk id="3" creationId="{D0EE7DE7-1E0B-AC4B-942E-30A85FB1D922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1302902009" sldId="379"/>
            <ac:spMk id="6" creationId="{FE5E6551-1687-0B4A-852B-001025A370AE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3520759730" sldId="381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3520759730" sldId="381"/>
            <ac:spMk id="4" creationId="{62188DB4-D8AD-8345-9E9C-49B8577647C1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3520759730" sldId="381"/>
            <ac:spMk id="5" creationId="{EF4A8BBA-2463-0D44-BA0B-3E590D3A05AD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3028457170" sldId="382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3028457170" sldId="382"/>
            <ac:spMk id="5" creationId="{70428876-522A-2A4B-AC54-6D90EE56001F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3028457170" sldId="382"/>
            <ac:spMk id="6" creationId="{D4B3DD15-7884-1344-BF0E-2BC631F1276E}"/>
          </ac:spMkLst>
        </pc:spChg>
      </pc:sldChg>
      <pc:sldChg chg="addSp delSp modSp">
        <pc:chgData name="Carlos Alonso Martínez" userId="c917cd39c219d606" providerId="LiveId" clId="{11781B2C-1251-0943-9990-99A06F7521CB}" dt="2020-05-22T10:01:55.377" v="12"/>
        <pc:sldMkLst>
          <pc:docMk/>
          <pc:sldMk cId="1019987062" sldId="383"/>
        </pc:sldMkLst>
        <pc:spChg chg="add del mod">
          <ac:chgData name="Carlos Alonso Martínez" userId="c917cd39c219d606" providerId="LiveId" clId="{11781B2C-1251-0943-9990-99A06F7521CB}" dt="2020-05-22T10:01:39.342" v="11"/>
          <ac:spMkLst>
            <pc:docMk/>
            <pc:sldMk cId="1019987062" sldId="383"/>
            <ac:spMk id="4" creationId="{D334C99C-456F-9E49-9C9D-62A38342AE4F}"/>
          </ac:spMkLst>
        </pc:spChg>
        <pc:spChg chg="add mod">
          <ac:chgData name="Carlos Alonso Martínez" userId="c917cd39c219d606" providerId="LiveId" clId="{11781B2C-1251-0943-9990-99A06F7521CB}" dt="2020-05-22T10:01:55.377" v="12"/>
          <ac:spMkLst>
            <pc:docMk/>
            <pc:sldMk cId="1019987062" sldId="383"/>
            <ac:spMk id="6" creationId="{2D87B592-9C3B-2B46-A780-9FAE1E44707D}"/>
          </ac:spMkLst>
        </pc:spChg>
      </pc:sldChg>
      <pc:sldMasterChg chg="delSldLayout">
        <pc:chgData name="Carlos Alonso Martínez" userId="c917cd39c219d606" providerId="LiveId" clId="{11781B2C-1251-0943-9990-99A06F7521CB}" dt="2020-05-22T10:03:28.412" v="18" actId="2696"/>
        <pc:sldMasterMkLst>
          <pc:docMk/>
          <pc:sldMasterMk cId="0" sldId="2147483648"/>
        </pc:sldMasterMkLst>
        <pc:sldLayoutChg chg="del">
          <pc:chgData name="Carlos Alonso Martínez" userId="c917cd39c219d606" providerId="LiveId" clId="{11781B2C-1251-0943-9990-99A06F7521CB}" dt="2020-05-22T10:03:28.412" v="18" actId="2696"/>
          <pc:sldLayoutMkLst>
            <pc:docMk/>
            <pc:sldMasterMk cId="0" sldId="2147483648"/>
            <pc:sldLayoutMk cId="2028275644" sldId="2147484160"/>
          </pc:sldLayoutMkLst>
        </pc:sldLayoutChg>
      </pc:sldMasterChg>
    </pc:docChg>
  </pc:docChgLst>
  <pc:docChgLst>
    <pc:chgData name="Carlos Alonso Martínez" userId="c917cd39c219d606" providerId="LiveId" clId="{D25D99F2-6676-1C4B-8B70-17F6C44D182F}"/>
    <pc:docChg chg="modSld">
      <pc:chgData name="Carlos Alonso Martínez" userId="c917cd39c219d606" providerId="LiveId" clId="{D25D99F2-6676-1C4B-8B70-17F6C44D182F}" dt="2021-03-25T13:17:44.835" v="1" actId="20577"/>
      <pc:docMkLst>
        <pc:docMk/>
      </pc:docMkLst>
      <pc:sldChg chg="modSp">
        <pc:chgData name="Carlos Alonso Martínez" userId="c917cd39c219d606" providerId="LiveId" clId="{D25D99F2-6676-1C4B-8B70-17F6C44D182F}" dt="2021-03-25T13:17:44.835" v="1" actId="20577"/>
        <pc:sldMkLst>
          <pc:docMk/>
          <pc:sldMk cId="0" sldId="270"/>
        </pc:sldMkLst>
        <pc:spChg chg="mod">
          <ac:chgData name="Carlos Alonso Martínez" userId="c917cd39c219d606" providerId="LiveId" clId="{D25D99F2-6676-1C4B-8B70-17F6C44D182F}" dt="2021-03-25T13:17:44.835" v="1" actId="20577"/>
          <ac:spMkLst>
            <pc:docMk/>
            <pc:sldMk cId="0" sldId="270"/>
            <ac:spMk id="5" creationId="{E092273C-E779-FF43-9429-F7D2EDE8AE7E}"/>
          </ac:spMkLst>
        </pc:spChg>
      </pc:sldChg>
    </pc:docChg>
  </pc:docChgLst>
  <pc:docChgLst>
    <pc:chgData name="Carlos Alonso Martínez" userId="c917cd39c219d606" providerId="LiveId" clId="{087C7697-7540-4045-A481-477230B667C3}"/>
    <pc:docChg chg="custSel addSld delSld modSld">
      <pc:chgData name="Carlos Alonso Martínez" userId="c917cd39c219d606" providerId="LiveId" clId="{087C7697-7540-4045-A481-477230B667C3}" dt="2020-04-27T15:03:31.256" v="1234" actId="2696"/>
      <pc:docMkLst>
        <pc:docMk/>
      </pc:docMkLst>
      <pc:sldChg chg="modSp">
        <pc:chgData name="Carlos Alonso Martínez" userId="c917cd39c219d606" providerId="LiveId" clId="{087C7697-7540-4045-A481-477230B667C3}" dt="2020-04-27T14:27:20.654" v="247" actId="20577"/>
        <pc:sldMkLst>
          <pc:docMk/>
          <pc:sldMk cId="2201381563" sldId="367"/>
        </pc:sldMkLst>
        <pc:spChg chg="mod">
          <ac:chgData name="Carlos Alonso Martínez" userId="c917cd39c219d606" providerId="LiveId" clId="{087C7697-7540-4045-A481-477230B667C3}" dt="2020-04-27T14:23:00.812" v="21" actId="20577"/>
          <ac:spMkLst>
            <pc:docMk/>
            <pc:sldMk cId="2201381563" sldId="367"/>
            <ac:spMk id="2" creationId="{6F1AB6D9-8D74-C74C-8290-83C4954A3E3A}"/>
          </ac:spMkLst>
        </pc:spChg>
        <pc:spChg chg="mod">
          <ac:chgData name="Carlos Alonso Martínez" userId="c917cd39c219d606" providerId="LiveId" clId="{087C7697-7540-4045-A481-477230B667C3}" dt="2020-04-27T14:27:20.654" v="247" actId="20577"/>
          <ac:spMkLst>
            <pc:docMk/>
            <pc:sldMk cId="2201381563" sldId="367"/>
            <ac:spMk id="3" creationId="{2E2B530F-9C54-5443-B1FE-32815963A6C6}"/>
          </ac:spMkLst>
        </pc:spChg>
      </pc:sldChg>
      <pc:sldChg chg="addSp modSp add">
        <pc:chgData name="Carlos Alonso Martínez" userId="c917cd39c219d606" providerId="LiveId" clId="{087C7697-7540-4045-A481-477230B667C3}" dt="2020-04-27T14:37:43.582" v="366" actId="1076"/>
        <pc:sldMkLst>
          <pc:docMk/>
          <pc:sldMk cId="3764061273" sldId="369"/>
        </pc:sldMkLst>
        <pc:spChg chg="mod">
          <ac:chgData name="Carlos Alonso Martínez" userId="c917cd39c219d606" providerId="LiveId" clId="{087C7697-7540-4045-A481-477230B667C3}" dt="2020-04-27T14:34:58.824" v="263" actId="20577"/>
          <ac:spMkLst>
            <pc:docMk/>
            <pc:sldMk cId="3764061273" sldId="369"/>
            <ac:spMk id="2" creationId="{97D99CA1-617C-D642-A0B8-78A28B4FB401}"/>
          </ac:spMkLst>
        </pc:spChg>
        <pc:spChg chg="mod">
          <ac:chgData name="Carlos Alonso Martínez" userId="c917cd39c219d606" providerId="LiveId" clId="{087C7697-7540-4045-A481-477230B667C3}" dt="2020-04-27T14:35:50.218" v="363" actId="123"/>
          <ac:spMkLst>
            <pc:docMk/>
            <pc:sldMk cId="3764061273" sldId="369"/>
            <ac:spMk id="3" creationId="{E19853E7-77BD-E246-9957-8E57CFCD9F9A}"/>
          </ac:spMkLst>
        </pc:spChg>
        <pc:picChg chg="add mod">
          <ac:chgData name="Carlos Alonso Martínez" userId="c917cd39c219d606" providerId="LiveId" clId="{087C7697-7540-4045-A481-477230B667C3}" dt="2020-04-27T14:37:43.582" v="366" actId="1076"/>
          <ac:picMkLst>
            <pc:docMk/>
            <pc:sldMk cId="3764061273" sldId="369"/>
            <ac:picMk id="4" creationId="{DCDC41E5-2D0D-B34E-A0C5-ABF1C1A4E88E}"/>
          </ac:picMkLst>
        </pc:picChg>
      </pc:sldChg>
      <pc:sldChg chg="modSp add">
        <pc:chgData name="Carlos Alonso Martínez" userId="c917cd39c219d606" providerId="LiveId" clId="{087C7697-7540-4045-A481-477230B667C3}" dt="2020-04-27T14:45:34.735" v="606" actId="20577"/>
        <pc:sldMkLst>
          <pc:docMk/>
          <pc:sldMk cId="702968249" sldId="370"/>
        </pc:sldMkLst>
        <pc:spChg chg="mod">
          <ac:chgData name="Carlos Alonso Martínez" userId="c917cd39c219d606" providerId="LiveId" clId="{087C7697-7540-4045-A481-477230B667C3}" dt="2020-04-27T14:37:57.016" v="386" actId="242"/>
          <ac:spMkLst>
            <pc:docMk/>
            <pc:sldMk cId="702968249" sldId="370"/>
            <ac:spMk id="2" creationId="{27AD1284-272C-304D-A193-51D6BCA14411}"/>
          </ac:spMkLst>
        </pc:spChg>
        <pc:spChg chg="mod">
          <ac:chgData name="Carlos Alonso Martínez" userId="c917cd39c219d606" providerId="LiveId" clId="{087C7697-7540-4045-A481-477230B667C3}" dt="2020-04-27T14:45:34.735" v="606" actId="20577"/>
          <ac:spMkLst>
            <pc:docMk/>
            <pc:sldMk cId="702968249" sldId="370"/>
            <ac:spMk id="3" creationId="{FA15D9DE-191E-394C-9089-EB499C66B0B1}"/>
          </ac:spMkLst>
        </pc:spChg>
      </pc:sldChg>
      <pc:sldChg chg="addSp delSp modSp add">
        <pc:chgData name="Carlos Alonso Martínez" userId="c917cd39c219d606" providerId="LiveId" clId="{087C7697-7540-4045-A481-477230B667C3}" dt="2020-04-27T14:46:15.705" v="623"/>
        <pc:sldMkLst>
          <pc:docMk/>
          <pc:sldMk cId="3920217360" sldId="371"/>
        </pc:sldMkLst>
        <pc:spChg chg="mod">
          <ac:chgData name="Carlos Alonso Martínez" userId="c917cd39c219d606" providerId="LiveId" clId="{087C7697-7540-4045-A481-477230B667C3}" dt="2020-04-27T14:45:45.727" v="622" actId="20577"/>
          <ac:spMkLst>
            <pc:docMk/>
            <pc:sldMk cId="3920217360" sldId="371"/>
            <ac:spMk id="2" creationId="{4E66D4A6-AD44-D942-B61F-6C9431A29551}"/>
          </ac:spMkLst>
        </pc:spChg>
        <pc:spChg chg="del">
          <ac:chgData name="Carlos Alonso Martínez" userId="c917cd39c219d606" providerId="LiveId" clId="{087C7697-7540-4045-A481-477230B667C3}" dt="2020-04-27T14:46:15.705" v="623"/>
          <ac:spMkLst>
            <pc:docMk/>
            <pc:sldMk cId="3920217360" sldId="371"/>
            <ac:spMk id="3" creationId="{E2C72257-1642-1447-8E4C-A96E4F6C43DC}"/>
          </ac:spMkLst>
        </pc:spChg>
        <pc:picChg chg="add mod">
          <ac:chgData name="Carlos Alonso Martínez" userId="c917cd39c219d606" providerId="LiveId" clId="{087C7697-7540-4045-A481-477230B667C3}" dt="2020-04-27T14:46:15.705" v="623"/>
          <ac:picMkLst>
            <pc:docMk/>
            <pc:sldMk cId="3920217360" sldId="371"/>
            <ac:picMk id="4" creationId="{1C604054-8795-CC47-8FBC-831B67125F6B}"/>
          </ac:picMkLst>
        </pc:picChg>
      </pc:sldChg>
      <pc:sldChg chg="addSp modSp add">
        <pc:chgData name="Carlos Alonso Martínez" userId="c917cd39c219d606" providerId="LiveId" clId="{087C7697-7540-4045-A481-477230B667C3}" dt="2020-04-27T14:48:54.301" v="656" actId="1076"/>
        <pc:sldMkLst>
          <pc:docMk/>
          <pc:sldMk cId="3028690256" sldId="372"/>
        </pc:sldMkLst>
        <pc:spChg chg="mod">
          <ac:chgData name="Carlos Alonso Martínez" userId="c917cd39c219d606" providerId="LiveId" clId="{087C7697-7540-4045-A481-477230B667C3}" dt="2020-04-27T14:47:30.656" v="645" actId="20577"/>
          <ac:spMkLst>
            <pc:docMk/>
            <pc:sldMk cId="3028690256" sldId="372"/>
            <ac:spMk id="2" creationId="{842D6BE7-E6E6-1B40-BB9B-9FA53FFE97B7}"/>
          </ac:spMkLst>
        </pc:spChg>
        <pc:spChg chg="mod">
          <ac:chgData name="Carlos Alonso Martínez" userId="c917cd39c219d606" providerId="LiveId" clId="{087C7697-7540-4045-A481-477230B667C3}" dt="2020-04-27T14:48:43.861" v="650" actId="12"/>
          <ac:spMkLst>
            <pc:docMk/>
            <pc:sldMk cId="3028690256" sldId="372"/>
            <ac:spMk id="3" creationId="{8795AA76-D0F3-F04C-829E-0D7E5E6EC6B9}"/>
          </ac:spMkLst>
        </pc:spChg>
        <pc:picChg chg="add mod">
          <ac:chgData name="Carlos Alonso Martínez" userId="c917cd39c219d606" providerId="LiveId" clId="{087C7697-7540-4045-A481-477230B667C3}" dt="2020-04-27T14:48:54.301" v="656" actId="1076"/>
          <ac:picMkLst>
            <pc:docMk/>
            <pc:sldMk cId="3028690256" sldId="372"/>
            <ac:picMk id="4" creationId="{0619EC13-46FE-2C4D-A3E9-0B2B5654E39C}"/>
          </ac:picMkLst>
        </pc:picChg>
      </pc:sldChg>
      <pc:sldChg chg="addSp delSp modSp add">
        <pc:chgData name="Carlos Alonso Martínez" userId="c917cd39c219d606" providerId="LiveId" clId="{087C7697-7540-4045-A481-477230B667C3}" dt="2020-04-27T14:51:24.703" v="679" actId="1076"/>
        <pc:sldMkLst>
          <pc:docMk/>
          <pc:sldMk cId="2316310978" sldId="373"/>
        </pc:sldMkLst>
        <pc:spChg chg="mod">
          <ac:chgData name="Carlos Alonso Martínez" userId="c917cd39c219d606" providerId="LiveId" clId="{087C7697-7540-4045-A481-477230B667C3}" dt="2020-04-27T14:49:06.541" v="673" actId="20577"/>
          <ac:spMkLst>
            <pc:docMk/>
            <pc:sldMk cId="2316310978" sldId="373"/>
            <ac:spMk id="2" creationId="{62058C12-033F-544B-9AD4-4D65A50186D3}"/>
          </ac:spMkLst>
        </pc:spChg>
        <pc:spChg chg="del">
          <ac:chgData name="Carlos Alonso Martínez" userId="c917cd39c219d606" providerId="LiveId" clId="{087C7697-7540-4045-A481-477230B667C3}" dt="2020-04-27T14:49:18.409" v="674" actId="478"/>
          <ac:spMkLst>
            <pc:docMk/>
            <pc:sldMk cId="2316310978" sldId="373"/>
            <ac:spMk id="3" creationId="{98323B78-FF73-5D48-BEED-C39022478B4C}"/>
          </ac:spMkLst>
        </pc:spChg>
        <pc:spChg chg="add mod">
          <ac:chgData name="Carlos Alonso Martínez" userId="c917cd39c219d606" providerId="LiveId" clId="{087C7697-7540-4045-A481-477230B667C3}" dt="2020-04-27T14:49:20.041" v="676" actId="27636"/>
          <ac:spMkLst>
            <pc:docMk/>
            <pc:sldMk cId="2316310978" sldId="373"/>
            <ac:spMk id="4" creationId="{4DC137AC-C6FD-D943-A1D8-D56398345E4C}"/>
          </ac:spMkLst>
        </pc:spChg>
        <pc:spChg chg="add mod">
          <ac:chgData name="Carlos Alonso Martínez" userId="c917cd39c219d606" providerId="LiveId" clId="{087C7697-7540-4045-A481-477230B667C3}" dt="2020-04-27T14:51:24.703" v="679" actId="1076"/>
          <ac:spMkLst>
            <pc:docMk/>
            <pc:sldMk cId="2316310978" sldId="373"/>
            <ac:spMk id="6" creationId="{11FB98BF-9220-A04D-8E46-2F8FC6614470}"/>
          </ac:spMkLst>
        </pc:spChg>
        <pc:picChg chg="add mod">
          <ac:chgData name="Carlos Alonso Martínez" userId="c917cd39c219d606" providerId="LiveId" clId="{087C7697-7540-4045-A481-477230B667C3}" dt="2020-04-27T14:51:22.667" v="678" actId="1076"/>
          <ac:picMkLst>
            <pc:docMk/>
            <pc:sldMk cId="2316310978" sldId="373"/>
            <ac:picMk id="5" creationId="{1B685D4E-F79B-3846-8180-8E94877A7C1E}"/>
          </ac:picMkLst>
        </pc:picChg>
      </pc:sldChg>
      <pc:sldChg chg="addSp modSp add">
        <pc:chgData name="Carlos Alonso Martínez" userId="c917cd39c219d606" providerId="LiveId" clId="{087C7697-7540-4045-A481-477230B667C3}" dt="2020-04-27T14:53:31.414" v="737" actId="1076"/>
        <pc:sldMkLst>
          <pc:docMk/>
          <pc:sldMk cId="1908697790" sldId="374"/>
        </pc:sldMkLst>
        <pc:spChg chg="mod">
          <ac:chgData name="Carlos Alonso Martínez" userId="c917cd39c219d606" providerId="LiveId" clId="{087C7697-7540-4045-A481-477230B667C3}" dt="2020-04-27T14:53:05.357" v="728" actId="20577"/>
          <ac:spMkLst>
            <pc:docMk/>
            <pc:sldMk cId="1908697790" sldId="374"/>
            <ac:spMk id="2" creationId="{E836620F-7CA8-8641-B981-4AC81762219B}"/>
          </ac:spMkLst>
        </pc:spChg>
        <pc:spChg chg="mod">
          <ac:chgData name="Carlos Alonso Martínez" userId="c917cd39c219d606" providerId="LiveId" clId="{087C7697-7540-4045-A481-477230B667C3}" dt="2020-04-27T14:53:21.316" v="732" actId="122"/>
          <ac:spMkLst>
            <pc:docMk/>
            <pc:sldMk cId="1908697790" sldId="374"/>
            <ac:spMk id="3" creationId="{BEF7BF6F-DD6B-0048-846F-0E47326F6EA7}"/>
          </ac:spMkLst>
        </pc:spChg>
        <pc:picChg chg="add mod">
          <ac:chgData name="Carlos Alonso Martínez" userId="c917cd39c219d606" providerId="LiveId" clId="{087C7697-7540-4045-A481-477230B667C3}" dt="2020-04-27T14:53:31.414" v="737" actId="1076"/>
          <ac:picMkLst>
            <pc:docMk/>
            <pc:sldMk cId="1908697790" sldId="374"/>
            <ac:picMk id="4" creationId="{B7330729-DD70-9B44-AA97-B530420CED3C}"/>
          </ac:picMkLst>
        </pc:picChg>
      </pc:sldChg>
      <pc:sldChg chg="modSp add">
        <pc:chgData name="Carlos Alonso Martínez" userId="c917cd39c219d606" providerId="LiveId" clId="{087C7697-7540-4045-A481-477230B667C3}" dt="2020-04-27T14:51:59.257" v="707" actId="123"/>
        <pc:sldMkLst>
          <pc:docMk/>
          <pc:sldMk cId="2723354339" sldId="375"/>
        </pc:sldMkLst>
        <pc:spChg chg="mod">
          <ac:chgData name="Carlos Alonso Martínez" userId="c917cd39c219d606" providerId="LiveId" clId="{087C7697-7540-4045-A481-477230B667C3}" dt="2020-04-27T14:51:38.845" v="704" actId="20577"/>
          <ac:spMkLst>
            <pc:docMk/>
            <pc:sldMk cId="2723354339" sldId="375"/>
            <ac:spMk id="2" creationId="{CA6CC51C-D3BC-1F48-A9E8-99A5B1130840}"/>
          </ac:spMkLst>
        </pc:spChg>
        <pc:spChg chg="mod">
          <ac:chgData name="Carlos Alonso Martínez" userId="c917cd39c219d606" providerId="LiveId" clId="{087C7697-7540-4045-A481-477230B667C3}" dt="2020-04-27T14:51:59.257" v="707" actId="123"/>
          <ac:spMkLst>
            <pc:docMk/>
            <pc:sldMk cId="2723354339" sldId="375"/>
            <ac:spMk id="3" creationId="{230D1042-AA71-E945-A724-37D02805C057}"/>
          </ac:spMkLst>
        </pc:spChg>
      </pc:sldChg>
      <pc:sldChg chg="addSp modSp add">
        <pc:chgData name="Carlos Alonso Martínez" userId="c917cd39c219d606" providerId="LiveId" clId="{087C7697-7540-4045-A481-477230B667C3}" dt="2020-04-27T14:55:16.399" v="768" actId="1076"/>
        <pc:sldMkLst>
          <pc:docMk/>
          <pc:sldMk cId="2634956273" sldId="376"/>
        </pc:sldMkLst>
        <pc:spChg chg="mod">
          <ac:chgData name="Carlos Alonso Martínez" userId="c917cd39c219d606" providerId="LiveId" clId="{087C7697-7540-4045-A481-477230B667C3}" dt="2020-04-27T14:54:32.208" v="761" actId="20577"/>
          <ac:spMkLst>
            <pc:docMk/>
            <pc:sldMk cId="2634956273" sldId="376"/>
            <ac:spMk id="2" creationId="{47798D51-234C-E14E-902E-A3016D72AC0F}"/>
          </ac:spMkLst>
        </pc:spChg>
        <pc:spChg chg="mod">
          <ac:chgData name="Carlos Alonso Martínez" userId="c917cd39c219d606" providerId="LiveId" clId="{087C7697-7540-4045-A481-477230B667C3}" dt="2020-04-27T14:54:43.245" v="764" actId="15"/>
          <ac:spMkLst>
            <pc:docMk/>
            <pc:sldMk cId="2634956273" sldId="376"/>
            <ac:spMk id="3" creationId="{1A5D9182-E511-244F-ADBD-173C062A8BE7}"/>
          </ac:spMkLst>
        </pc:spChg>
        <pc:picChg chg="add mod">
          <ac:chgData name="Carlos Alonso Martínez" userId="c917cd39c219d606" providerId="LiveId" clId="{087C7697-7540-4045-A481-477230B667C3}" dt="2020-04-27T14:55:07.938" v="766" actId="1076"/>
          <ac:picMkLst>
            <pc:docMk/>
            <pc:sldMk cId="2634956273" sldId="376"/>
            <ac:picMk id="4" creationId="{9454754A-1D75-9E42-A5A7-4B975D0477CD}"/>
          </ac:picMkLst>
        </pc:picChg>
        <pc:picChg chg="add mod">
          <ac:chgData name="Carlos Alonso Martínez" userId="c917cd39c219d606" providerId="LiveId" clId="{087C7697-7540-4045-A481-477230B667C3}" dt="2020-04-27T14:55:16.399" v="768" actId="1076"/>
          <ac:picMkLst>
            <pc:docMk/>
            <pc:sldMk cId="2634956273" sldId="376"/>
            <ac:picMk id="5" creationId="{FB5FA236-3AC5-9F46-BA10-B28FC90469CE}"/>
          </ac:picMkLst>
        </pc:picChg>
      </pc:sldChg>
      <pc:sldChg chg="modSp add">
        <pc:chgData name="Carlos Alonso Martínez" userId="c917cd39c219d606" providerId="LiveId" clId="{087C7697-7540-4045-A481-477230B667C3}" dt="2020-04-27T14:56:52.555" v="819" actId="20577"/>
        <pc:sldMkLst>
          <pc:docMk/>
          <pc:sldMk cId="1974824688" sldId="377"/>
        </pc:sldMkLst>
        <pc:spChg chg="mod">
          <ac:chgData name="Carlos Alonso Martínez" userId="c917cd39c219d606" providerId="LiveId" clId="{087C7697-7540-4045-A481-477230B667C3}" dt="2020-04-27T14:56:07.914" v="811" actId="20577"/>
          <ac:spMkLst>
            <pc:docMk/>
            <pc:sldMk cId="1974824688" sldId="377"/>
            <ac:spMk id="2" creationId="{5771579F-CD6A-984E-A9DE-6D2E69EC302F}"/>
          </ac:spMkLst>
        </pc:spChg>
        <pc:spChg chg="mod">
          <ac:chgData name="Carlos Alonso Martínez" userId="c917cd39c219d606" providerId="LiveId" clId="{087C7697-7540-4045-A481-477230B667C3}" dt="2020-04-27T14:56:52.555" v="819" actId="20577"/>
          <ac:spMkLst>
            <pc:docMk/>
            <pc:sldMk cId="1974824688" sldId="377"/>
            <ac:spMk id="3" creationId="{6BE7CE60-65A5-7A4A-B254-6F979628004E}"/>
          </ac:spMkLst>
        </pc:spChg>
      </pc:sldChg>
      <pc:sldChg chg="addSp modSp add">
        <pc:chgData name="Carlos Alonso Martínez" userId="c917cd39c219d606" providerId="LiveId" clId="{087C7697-7540-4045-A481-477230B667C3}" dt="2020-04-27T14:58:19.988" v="996" actId="1076"/>
        <pc:sldMkLst>
          <pc:docMk/>
          <pc:sldMk cId="3412771229" sldId="378"/>
        </pc:sldMkLst>
        <pc:spChg chg="mod">
          <ac:chgData name="Carlos Alonso Martínez" userId="c917cd39c219d606" providerId="LiveId" clId="{087C7697-7540-4045-A481-477230B667C3}" dt="2020-04-27T14:57:19.664" v="851" actId="20577"/>
          <ac:spMkLst>
            <pc:docMk/>
            <pc:sldMk cId="3412771229" sldId="378"/>
            <ac:spMk id="2" creationId="{B8A57ECB-B082-1A4A-A9C5-017BC1C364D2}"/>
          </ac:spMkLst>
        </pc:spChg>
        <pc:spChg chg="mod">
          <ac:chgData name="Carlos Alonso Martínez" userId="c917cd39c219d606" providerId="LiveId" clId="{087C7697-7540-4045-A481-477230B667C3}" dt="2020-04-27T14:58:11.720" v="994" actId="20577"/>
          <ac:spMkLst>
            <pc:docMk/>
            <pc:sldMk cId="3412771229" sldId="378"/>
            <ac:spMk id="3" creationId="{0B720462-29F8-DB4E-818D-B550BBED1F53}"/>
          </ac:spMkLst>
        </pc:spChg>
        <pc:picChg chg="add mod">
          <ac:chgData name="Carlos Alonso Martínez" userId="c917cd39c219d606" providerId="LiveId" clId="{087C7697-7540-4045-A481-477230B667C3}" dt="2020-04-27T14:58:19.988" v="996" actId="1076"/>
          <ac:picMkLst>
            <pc:docMk/>
            <pc:sldMk cId="3412771229" sldId="378"/>
            <ac:picMk id="4" creationId="{F071754B-38BD-F542-A01C-4DD0755E6BDA}"/>
          </ac:picMkLst>
        </pc:picChg>
      </pc:sldChg>
      <pc:sldChg chg="addSp delSp modSp add">
        <pc:chgData name="Carlos Alonso Martínez" userId="c917cd39c219d606" providerId="LiveId" clId="{087C7697-7540-4045-A481-477230B667C3}" dt="2020-04-27T14:58:57.102" v="1029" actId="1076"/>
        <pc:sldMkLst>
          <pc:docMk/>
          <pc:sldMk cId="1302902009" sldId="379"/>
        </pc:sldMkLst>
        <pc:spChg chg="mod">
          <ac:chgData name="Carlos Alonso Martínez" userId="c917cd39c219d606" providerId="LiveId" clId="{087C7697-7540-4045-A481-477230B667C3}" dt="2020-04-27T14:58:38.089" v="1024" actId="20577"/>
          <ac:spMkLst>
            <pc:docMk/>
            <pc:sldMk cId="1302902009" sldId="379"/>
            <ac:spMk id="2" creationId="{1B6D865F-B0EA-5847-8EDC-537126F08FAD}"/>
          </ac:spMkLst>
        </pc:spChg>
        <pc:spChg chg="del">
          <ac:chgData name="Carlos Alonso Martínez" userId="c917cd39c219d606" providerId="LiveId" clId="{087C7697-7540-4045-A481-477230B667C3}" dt="2020-04-27T14:58:46.628" v="1025"/>
          <ac:spMkLst>
            <pc:docMk/>
            <pc:sldMk cId="1302902009" sldId="379"/>
            <ac:spMk id="3" creationId="{45E8070B-F7E0-AD41-8B76-741F5CAD2032}"/>
          </ac:spMkLst>
        </pc:spChg>
        <pc:spChg chg="add">
          <ac:chgData name="Carlos Alonso Martínez" userId="c917cd39c219d606" providerId="LiveId" clId="{087C7697-7540-4045-A481-477230B667C3}" dt="2020-04-27T14:58:46.628" v="1025"/>
          <ac:spMkLst>
            <pc:docMk/>
            <pc:sldMk cId="1302902009" sldId="379"/>
            <ac:spMk id="4" creationId="{D68C3A1F-1838-B447-BDDD-655D5148FABE}"/>
          </ac:spMkLst>
        </pc:spChg>
        <pc:picChg chg="add mod">
          <ac:chgData name="Carlos Alonso Martínez" userId="c917cd39c219d606" providerId="LiveId" clId="{087C7697-7540-4045-A481-477230B667C3}" dt="2020-04-27T14:58:57.102" v="1029" actId="1076"/>
          <ac:picMkLst>
            <pc:docMk/>
            <pc:sldMk cId="1302902009" sldId="379"/>
            <ac:picMk id="5" creationId="{E511B33C-EE4E-0049-B431-7259C1BB7355}"/>
          </ac:picMkLst>
        </pc:picChg>
      </pc:sldChg>
      <pc:sldChg chg="add del">
        <pc:chgData name="Carlos Alonso Martínez" userId="c917cd39c219d606" providerId="LiveId" clId="{087C7697-7540-4045-A481-477230B667C3}" dt="2020-04-27T15:03:31.256" v="1234" actId="2696"/>
        <pc:sldMkLst>
          <pc:docMk/>
          <pc:sldMk cId="146345181" sldId="380"/>
        </pc:sldMkLst>
      </pc:sldChg>
      <pc:sldChg chg="modSp add">
        <pc:chgData name="Carlos Alonso Martínez" userId="c917cd39c219d606" providerId="LiveId" clId="{087C7697-7540-4045-A481-477230B667C3}" dt="2020-04-27T14:59:35.819" v="1064"/>
        <pc:sldMkLst>
          <pc:docMk/>
          <pc:sldMk cId="3520759730" sldId="381"/>
        </pc:sldMkLst>
        <pc:spChg chg="mod">
          <ac:chgData name="Carlos Alonso Martínez" userId="c917cd39c219d606" providerId="LiveId" clId="{087C7697-7540-4045-A481-477230B667C3}" dt="2020-04-27T14:59:28.738" v="1063" actId="20577"/>
          <ac:spMkLst>
            <pc:docMk/>
            <pc:sldMk cId="3520759730" sldId="381"/>
            <ac:spMk id="2" creationId="{DA4B92F5-522D-9445-9CAC-A71CCB40304D}"/>
          </ac:spMkLst>
        </pc:spChg>
        <pc:spChg chg="mod">
          <ac:chgData name="Carlos Alonso Martínez" userId="c917cd39c219d606" providerId="LiveId" clId="{087C7697-7540-4045-A481-477230B667C3}" dt="2020-04-27T14:59:35.819" v="1064"/>
          <ac:spMkLst>
            <pc:docMk/>
            <pc:sldMk cId="3520759730" sldId="381"/>
            <ac:spMk id="3" creationId="{1E68D3A3-9B7F-B04A-BE3E-CBF9D56F8B7C}"/>
          </ac:spMkLst>
        </pc:spChg>
      </pc:sldChg>
      <pc:sldChg chg="addSp modSp add">
        <pc:chgData name="Carlos Alonso Martínez" userId="c917cd39c219d606" providerId="LiveId" clId="{087C7697-7540-4045-A481-477230B667C3}" dt="2020-04-27T15:00:29.432" v="1086" actId="1076"/>
        <pc:sldMkLst>
          <pc:docMk/>
          <pc:sldMk cId="3028457170" sldId="382"/>
        </pc:sldMkLst>
        <pc:spChg chg="mod">
          <ac:chgData name="Carlos Alonso Martínez" userId="c917cd39c219d606" providerId="LiveId" clId="{087C7697-7540-4045-A481-477230B667C3}" dt="2020-04-27T15:00:06.402" v="1082" actId="20577"/>
          <ac:spMkLst>
            <pc:docMk/>
            <pc:sldMk cId="3028457170" sldId="382"/>
            <ac:spMk id="2" creationId="{362D177D-64D6-F347-8295-ECB645852E41}"/>
          </ac:spMkLst>
        </pc:spChg>
        <pc:spChg chg="mod">
          <ac:chgData name="Carlos Alonso Martínez" userId="c917cd39c219d606" providerId="LiveId" clId="{087C7697-7540-4045-A481-477230B667C3}" dt="2020-04-27T15:00:13.184" v="1083"/>
          <ac:spMkLst>
            <pc:docMk/>
            <pc:sldMk cId="3028457170" sldId="382"/>
            <ac:spMk id="3" creationId="{9C74EE5D-53C9-1E4C-9F5A-BE6007A66D95}"/>
          </ac:spMkLst>
        </pc:spChg>
        <pc:picChg chg="add mod">
          <ac:chgData name="Carlos Alonso Martínez" userId="c917cd39c219d606" providerId="LiveId" clId="{087C7697-7540-4045-A481-477230B667C3}" dt="2020-04-27T15:00:29.432" v="1086" actId="1076"/>
          <ac:picMkLst>
            <pc:docMk/>
            <pc:sldMk cId="3028457170" sldId="382"/>
            <ac:picMk id="4" creationId="{463125C3-2874-334F-A124-472F1F704C58}"/>
          </ac:picMkLst>
        </pc:picChg>
      </pc:sldChg>
      <pc:sldChg chg="addSp delSp modSp add">
        <pc:chgData name="Carlos Alonso Martínez" userId="c917cd39c219d606" providerId="LiveId" clId="{087C7697-7540-4045-A481-477230B667C3}" dt="2020-04-27T15:02:28.075" v="1233" actId="1076"/>
        <pc:sldMkLst>
          <pc:docMk/>
          <pc:sldMk cId="1019987062" sldId="383"/>
        </pc:sldMkLst>
        <pc:spChg chg="mod">
          <ac:chgData name="Carlos Alonso Martínez" userId="c917cd39c219d606" providerId="LiveId" clId="{087C7697-7540-4045-A481-477230B667C3}" dt="2020-04-27T15:01:47.969" v="1093" actId="20577"/>
          <ac:spMkLst>
            <pc:docMk/>
            <pc:sldMk cId="1019987062" sldId="383"/>
            <ac:spMk id="2" creationId="{9D8C4429-F1A8-8B47-A1E8-82815A8C0570}"/>
          </ac:spMkLst>
        </pc:spChg>
        <pc:spChg chg="mod">
          <ac:chgData name="Carlos Alonso Martínez" userId="c917cd39c219d606" providerId="LiveId" clId="{087C7697-7540-4045-A481-477230B667C3}" dt="2020-04-27T15:02:20.077" v="1229" actId="20577"/>
          <ac:spMkLst>
            <pc:docMk/>
            <pc:sldMk cId="1019987062" sldId="383"/>
            <ac:spMk id="3" creationId="{95ED6D95-ED6C-ED47-893B-3921D5D27D57}"/>
          </ac:spMkLst>
        </pc:spChg>
        <pc:spChg chg="add del mod">
          <ac:chgData name="Carlos Alonso Martínez" userId="c917cd39c219d606" providerId="LiveId" clId="{087C7697-7540-4045-A481-477230B667C3}" dt="2020-04-27T15:02:24.933" v="1231"/>
          <ac:spMkLst>
            <pc:docMk/>
            <pc:sldMk cId="1019987062" sldId="383"/>
            <ac:spMk id="4" creationId="{99E840AF-97A9-1941-81ED-ABD558210291}"/>
          </ac:spMkLst>
        </pc:spChg>
        <pc:picChg chg="add mod">
          <ac:chgData name="Carlos Alonso Martínez" userId="c917cd39c219d606" providerId="LiveId" clId="{087C7697-7540-4045-A481-477230B667C3}" dt="2020-04-27T15:02:28.075" v="1233" actId="1076"/>
          <ac:picMkLst>
            <pc:docMk/>
            <pc:sldMk cId="1019987062" sldId="383"/>
            <ac:picMk id="5" creationId="{C0083D12-E0AD-FA44-95F4-E8F8332F7C6F}"/>
          </ac:picMkLst>
        </pc:picChg>
      </pc:sldChg>
    </pc:docChg>
  </pc:docChgLst>
  <pc:docChgLst>
    <pc:chgData name="Carlos Alonso Martínez" userId="c917cd39c219d606" providerId="LiveId" clId="{81CF7C5C-0995-2246-A732-160B1D6D4876}"/>
    <pc:docChg chg="undo custSel delSld modSld">
      <pc:chgData name="Carlos Alonso Martínez" userId="c917cd39c219d606" providerId="LiveId" clId="{81CF7C5C-0995-2246-A732-160B1D6D4876}" dt="2020-06-28T19:25:37.765" v="26" actId="20577"/>
      <pc:docMkLst>
        <pc:docMk/>
      </pc:docMkLst>
      <pc:sldChg chg="addSp delSp modSp">
        <pc:chgData name="Carlos Alonso Martínez" userId="c917cd39c219d606" providerId="LiveId" clId="{81CF7C5C-0995-2246-A732-160B1D6D4876}" dt="2020-06-28T19:25:37.765" v="26" actId="20577"/>
        <pc:sldMkLst>
          <pc:docMk/>
          <pc:sldMk cId="0" sldId="270"/>
        </pc:sldMkLst>
        <pc:spChg chg="add">
          <ac:chgData name="Carlos Alonso Martínez" userId="c917cd39c219d606" providerId="LiveId" clId="{81CF7C5C-0995-2246-A732-160B1D6D4876}" dt="2020-06-28T19:25:22.967" v="21"/>
          <ac:spMkLst>
            <pc:docMk/>
            <pc:sldMk cId="0" sldId="270"/>
            <ac:spMk id="5" creationId="{E092273C-E779-FF43-9429-F7D2EDE8AE7E}"/>
          </ac:spMkLst>
        </pc:spChg>
        <pc:spChg chg="mod">
          <ac:chgData name="Carlos Alonso Martínez" userId="c917cd39c219d606" providerId="LiveId" clId="{81CF7C5C-0995-2246-A732-160B1D6D4876}" dt="2020-06-28T19:25:30.572" v="22" actId="1076"/>
          <ac:spMkLst>
            <pc:docMk/>
            <pc:sldMk cId="0" sldId="270"/>
            <ac:spMk id="11266" creationId="{DB8F8BB3-8E76-4A4C-A274-752E18F4F7A9}"/>
          </ac:spMkLst>
        </pc:spChg>
        <pc:spChg chg="mod">
          <ac:chgData name="Carlos Alonso Martínez" userId="c917cd39c219d606" providerId="LiveId" clId="{81CF7C5C-0995-2246-A732-160B1D6D4876}" dt="2020-06-28T19:25:37.765" v="26" actId="20577"/>
          <ac:spMkLst>
            <pc:docMk/>
            <pc:sldMk cId="0" sldId="270"/>
            <ac:spMk id="11267" creationId="{3502C5E6-C2BD-4AE7-A546-9C32552C50D9}"/>
          </ac:spMkLst>
        </pc:spChg>
        <pc:spChg chg="del">
          <ac:chgData name="Carlos Alonso Martínez" userId="c917cd39c219d606" providerId="LiveId" clId="{81CF7C5C-0995-2246-A732-160B1D6D4876}" dt="2020-06-28T19:25:21.504" v="20" actId="478"/>
          <ac:spMkLst>
            <pc:docMk/>
            <pc:sldMk cId="0" sldId="270"/>
            <ac:spMk id="11268" creationId="{53BFA8BB-01D6-4DAF-9BD8-611FFBAFC524}"/>
          </ac:spMkLst>
        </pc:spChg>
        <pc:picChg chg="add">
          <ac:chgData name="Carlos Alonso Martínez" userId="c917cd39c219d606" providerId="LiveId" clId="{81CF7C5C-0995-2246-A732-160B1D6D4876}" dt="2020-06-28T19:25:22.967" v="21"/>
          <ac:picMkLst>
            <pc:docMk/>
            <pc:sldMk cId="0" sldId="270"/>
            <ac:picMk id="6" creationId="{6E2504C0-292D-B845-91C4-01410DC0BD40}"/>
          </ac:picMkLst>
        </pc:picChg>
      </pc:sldChg>
      <pc:sldChg chg="modSp">
        <pc:chgData name="Carlos Alonso Martínez" userId="c917cd39c219d606" providerId="LiveId" clId="{81CF7C5C-0995-2246-A732-160B1D6D4876}" dt="2020-06-26T07:01:15.560" v="13"/>
        <pc:sldMkLst>
          <pc:docMk/>
          <pc:sldMk cId="963292890" sldId="290"/>
        </pc:sldMkLst>
        <pc:spChg chg="mod">
          <ac:chgData name="Carlos Alonso Martínez" userId="c917cd39c219d606" providerId="LiveId" clId="{81CF7C5C-0995-2246-A732-160B1D6D4876}" dt="2020-06-26T07:01:15.560" v="13"/>
          <ac:spMkLst>
            <pc:docMk/>
            <pc:sldMk cId="963292890" sldId="290"/>
            <ac:spMk id="14" creationId="{AF8286E8-1286-D64B-87EA-3E118265F672}"/>
          </ac:spMkLst>
        </pc:spChg>
      </pc:sldChg>
      <pc:sldChg chg="addSp delSp modSp">
        <pc:chgData name="Carlos Alonso Martínez" userId="c917cd39c219d606" providerId="LiveId" clId="{81CF7C5C-0995-2246-A732-160B1D6D4876}" dt="2020-06-26T07:01:43.071" v="14"/>
        <pc:sldMkLst>
          <pc:docMk/>
          <pc:sldMk cId="2215168660" sldId="299"/>
        </pc:sldMkLst>
        <pc:spChg chg="add mod">
          <ac:chgData name="Carlos Alonso Martínez" userId="c917cd39c219d606" providerId="LiveId" clId="{81CF7C5C-0995-2246-A732-160B1D6D4876}" dt="2020-06-26T07:01:43.071" v="14"/>
          <ac:spMkLst>
            <pc:docMk/>
            <pc:sldMk cId="2215168660" sldId="299"/>
            <ac:spMk id="4" creationId="{04B74C8E-6FF5-A14E-9AF8-34FF7EB3575A}"/>
          </ac:spMkLst>
        </pc:spChg>
        <pc:spChg chg="del">
          <ac:chgData name="Carlos Alonso Martínez" userId="c917cd39c219d606" providerId="LiveId" clId="{81CF7C5C-0995-2246-A732-160B1D6D4876}" dt="2020-06-26T06:52:31.971" v="4" actId="478"/>
          <ac:spMkLst>
            <pc:docMk/>
            <pc:sldMk cId="2215168660" sldId="299"/>
            <ac:spMk id="5" creationId="{3013ECC5-BCDD-C54C-A664-5948D4ADB93E}"/>
          </ac:spMkLst>
        </pc:spChg>
      </pc:sldChg>
      <pc:sldChg chg="addSp delSp modSp">
        <pc:chgData name="Carlos Alonso Martínez" userId="c917cd39c219d606" providerId="LiveId" clId="{81CF7C5C-0995-2246-A732-160B1D6D4876}" dt="2020-06-28T19:24:45.390" v="19" actId="20577"/>
        <pc:sldMkLst>
          <pc:docMk/>
          <pc:sldMk cId="4227998279" sldId="344"/>
        </pc:sldMkLst>
        <pc:spChg chg="mod">
          <ac:chgData name="Carlos Alonso Martínez" userId="c917cd39c219d606" providerId="LiveId" clId="{81CF7C5C-0995-2246-A732-160B1D6D4876}" dt="2020-06-28T19:24:45.390" v="19" actId="20577"/>
          <ac:spMkLst>
            <pc:docMk/>
            <pc:sldMk cId="4227998279" sldId="344"/>
            <ac:spMk id="3" creationId="{BF299632-B596-6949-82BA-E5527AB79433}"/>
          </ac:spMkLst>
        </pc:spChg>
        <pc:spChg chg="add mod">
          <ac:chgData name="Carlos Alonso Martínez" userId="c917cd39c219d606" providerId="LiveId" clId="{81CF7C5C-0995-2246-A732-160B1D6D4876}" dt="2020-06-26T07:01:43.071" v="14"/>
          <ac:spMkLst>
            <pc:docMk/>
            <pc:sldMk cId="4227998279" sldId="344"/>
            <ac:spMk id="4" creationId="{0C22FC95-0B02-4A49-943F-56C694244A60}"/>
          </ac:spMkLst>
        </pc:spChg>
        <pc:spChg chg="del">
          <ac:chgData name="Carlos Alonso Martínez" userId="c917cd39c219d606" providerId="LiveId" clId="{81CF7C5C-0995-2246-A732-160B1D6D4876}" dt="2020-06-26T06:52:36.186" v="5" actId="478"/>
          <ac:spMkLst>
            <pc:docMk/>
            <pc:sldMk cId="4227998279" sldId="344"/>
            <ac:spMk id="5" creationId="{61114B18-7B85-E14B-8B3F-8AC518ACB110}"/>
          </ac:spMkLst>
        </pc:spChg>
      </pc:sldChg>
      <pc:sldChg chg="del">
        <pc:chgData name="Carlos Alonso Martínez" userId="c917cd39c219d606" providerId="LiveId" clId="{81CF7C5C-0995-2246-A732-160B1D6D4876}" dt="2020-06-26T06:52:00.545" v="1" actId="2696"/>
        <pc:sldMkLst>
          <pc:docMk/>
          <pc:sldMk cId="3764061273" sldId="369"/>
        </pc:sldMkLst>
      </pc:sldChg>
      <pc:sldChg chg="del">
        <pc:chgData name="Carlos Alonso Martínez" userId="c917cd39c219d606" providerId="LiveId" clId="{81CF7C5C-0995-2246-A732-160B1D6D4876}" dt="2020-06-26T06:52:01.995" v="2" actId="2696"/>
        <pc:sldMkLst>
          <pc:docMk/>
          <pc:sldMk cId="702968249" sldId="370"/>
        </pc:sldMkLst>
      </pc:sldChg>
      <pc:sldChg chg="del">
        <pc:chgData name="Carlos Alonso Martínez" userId="c917cd39c219d606" providerId="LiveId" clId="{81CF7C5C-0995-2246-A732-160B1D6D4876}" dt="2020-06-26T06:52:03.276" v="3" actId="2696"/>
        <pc:sldMkLst>
          <pc:docMk/>
          <pc:sldMk cId="3920217360" sldId="371"/>
        </pc:sldMkLst>
      </pc:sldChg>
      <pc:sldChg chg="modSp">
        <pc:chgData name="Carlos Alonso Martínez" userId="c917cd39c219d606" providerId="LiveId" clId="{81CF7C5C-0995-2246-A732-160B1D6D4876}" dt="2020-06-26T06:52:59.013" v="11" actId="14100"/>
        <pc:sldMkLst>
          <pc:docMk/>
          <pc:sldMk cId="3028457170" sldId="382"/>
        </pc:sldMkLst>
        <pc:picChg chg="mod">
          <ac:chgData name="Carlos Alonso Martínez" userId="c917cd39c219d606" providerId="LiveId" clId="{81CF7C5C-0995-2246-A732-160B1D6D4876}" dt="2020-06-26T06:52:59.013" v="11" actId="14100"/>
          <ac:picMkLst>
            <pc:docMk/>
            <pc:sldMk cId="3028457170" sldId="382"/>
            <ac:picMk id="4" creationId="{463125C3-2874-334F-A124-472F1F704C58}"/>
          </ac:picMkLst>
        </pc:picChg>
      </pc:sldChg>
      <pc:sldChg chg="modSp">
        <pc:chgData name="Carlos Alonso Martínez" userId="c917cd39c219d606" providerId="LiveId" clId="{81CF7C5C-0995-2246-A732-160B1D6D4876}" dt="2020-06-26T06:52:50.362" v="10" actId="14100"/>
        <pc:sldMkLst>
          <pc:docMk/>
          <pc:sldMk cId="1019987062" sldId="383"/>
        </pc:sldMkLst>
        <pc:spChg chg="mod">
          <ac:chgData name="Carlos Alonso Martínez" userId="c917cd39c219d606" providerId="LiveId" clId="{81CF7C5C-0995-2246-A732-160B1D6D4876}" dt="2020-06-26T06:52:46.898" v="9" actId="1076"/>
          <ac:spMkLst>
            <pc:docMk/>
            <pc:sldMk cId="1019987062" sldId="383"/>
            <ac:spMk id="6" creationId="{2D87B592-9C3B-2B46-A780-9FAE1E44707D}"/>
          </ac:spMkLst>
        </pc:spChg>
        <pc:picChg chg="mod">
          <ac:chgData name="Carlos Alonso Martínez" userId="c917cd39c219d606" providerId="LiveId" clId="{81CF7C5C-0995-2246-A732-160B1D6D4876}" dt="2020-06-26T06:52:50.362" v="10" actId="14100"/>
          <ac:picMkLst>
            <pc:docMk/>
            <pc:sldMk cId="1019987062" sldId="383"/>
            <ac:picMk id="5" creationId="{C0083D12-E0AD-FA44-95F4-E8F8332F7C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>
            <a:extLst>
              <a:ext uri="{FF2B5EF4-FFF2-40B4-BE49-F238E27FC236}">
                <a16:creationId xmlns:a16="http://schemas.microsoft.com/office/drawing/2014/main" id="{EAD6E827-C583-46F8-9A04-B6133367D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1C4AA672-5A86-4CCC-8B55-3B128E7C0E3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DFAD843-6921-41FF-BB6B-E7E7DD5D86D2}" type="datetimeFigureOut">
              <a:rPr lang="ca-ES" altLang="ca-ES"/>
              <a:pPr>
                <a:defRPr/>
              </a:pPr>
              <a:t>18/10/2022</a:t>
            </a:fld>
            <a:endParaRPr lang="ca-ES" altLang="ca-ES"/>
          </a:p>
        </p:txBody>
      </p:sp>
      <p:sp>
        <p:nvSpPr>
          <p:cNvPr id="4" name="Contenidor d'imatge de diapositiva 3">
            <a:extLst>
              <a:ext uri="{FF2B5EF4-FFF2-40B4-BE49-F238E27FC236}">
                <a16:creationId xmlns:a16="http://schemas.microsoft.com/office/drawing/2014/main" id="{47A046C2-4082-4A0A-81D8-67AC399E55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a-ES" noProof="0"/>
          </a:p>
        </p:txBody>
      </p:sp>
      <p:sp>
        <p:nvSpPr>
          <p:cNvPr id="5" name="Contenidor de notes 4">
            <a:extLst>
              <a:ext uri="{FF2B5EF4-FFF2-40B4-BE49-F238E27FC236}">
                <a16:creationId xmlns:a16="http://schemas.microsoft.com/office/drawing/2014/main" id="{E023918B-1BF0-45FE-915A-AA3803C9C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altLang="ca-ES" noProof="0"/>
              <a:t>Editeu els estils de text del patró</a:t>
            </a:r>
          </a:p>
          <a:p>
            <a:pPr lvl="1"/>
            <a:r>
              <a:rPr lang="ca-ES" altLang="ca-ES" noProof="0"/>
              <a:t>Segon nivell</a:t>
            </a:r>
          </a:p>
          <a:p>
            <a:pPr lvl="2"/>
            <a:r>
              <a:rPr lang="ca-ES" altLang="ca-ES" noProof="0"/>
              <a:t>Tercer nivell</a:t>
            </a:r>
          </a:p>
          <a:p>
            <a:pPr lvl="3"/>
            <a:r>
              <a:rPr lang="ca-ES" altLang="ca-ES" noProof="0"/>
              <a:t>Quart nivell</a:t>
            </a:r>
          </a:p>
          <a:p>
            <a:pPr lvl="4"/>
            <a:r>
              <a:rPr lang="ca-ES" altLang="ca-ES" noProof="0"/>
              <a:t>Cinquè nivell</a:t>
            </a:r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9F8966B-921A-44FD-8688-8252BD7341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3F101667-92A3-484D-A220-9425D0FE7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6D38C2-5CFF-429E-AA8B-D95B559922D6}" type="slidenum">
              <a:rPr lang="ca-ES" altLang="ca-ES"/>
              <a:pPr>
                <a:defRPr/>
              </a:pPr>
              <a:t>‹Nº›</a:t>
            </a:fld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224893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uadroTexto">
            <a:extLst>
              <a:ext uri="{FF2B5EF4-FFF2-40B4-BE49-F238E27FC236}">
                <a16:creationId xmlns:a16="http://schemas.microsoft.com/office/drawing/2014/main" id="{276F7A44-9750-4820-BDA7-E2F9A3E8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1722437" cy="64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 </a:t>
            </a:r>
          </a:p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</a:t>
            </a:r>
          </a:p>
        </p:txBody>
      </p:sp>
      <p:cxnSp>
        <p:nvCxnSpPr>
          <p:cNvPr id="3" name="10 Conector recto">
            <a:extLst>
              <a:ext uri="{FF2B5EF4-FFF2-40B4-BE49-F238E27FC236}">
                <a16:creationId xmlns:a16="http://schemas.microsoft.com/office/drawing/2014/main" id="{875B585A-D303-4172-85E5-5C4C8F34E0FE}"/>
              </a:ext>
            </a:extLst>
          </p:cNvPr>
          <p:cNvCxnSpPr/>
          <p:nvPr/>
        </p:nvCxnSpPr>
        <p:spPr>
          <a:xfrm flipV="1">
            <a:off x="900113" y="6237288"/>
            <a:ext cx="784860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9">
            <a:extLst>
              <a:ext uri="{FF2B5EF4-FFF2-40B4-BE49-F238E27FC236}">
                <a16:creationId xmlns:a16="http://schemas.microsoft.com/office/drawing/2014/main" id="{5087F793-BA27-4E1A-AB26-9ACDBA0F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>
            <a:extLst>
              <a:ext uri="{FF2B5EF4-FFF2-40B4-BE49-F238E27FC236}">
                <a16:creationId xmlns:a16="http://schemas.microsoft.com/office/drawing/2014/main" id="{F1F36DAD-E041-406B-AC82-ECBE2815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s-ES" sz="1200" b="1" dirty="0" err="1">
                <a:solidFill>
                  <a:srgbClr val="005E85"/>
                </a:solidFill>
                <a:latin typeface="Arial" charset="0"/>
              </a:rPr>
              <a:t>barcelona</a:t>
            </a:r>
            <a:r>
              <a:rPr lang="es-ES_tradnl" sz="1200" b="1" dirty="0">
                <a:solidFill>
                  <a:srgbClr val="005E85"/>
                </a:solidFill>
                <a:latin typeface="Arial" charset="0"/>
              </a:rPr>
              <a:t>.</a:t>
            </a:r>
            <a:r>
              <a:rPr lang="es-ES_tradnl" sz="1200" b="1" dirty="0" err="1">
                <a:solidFill>
                  <a:srgbClr val="005E85"/>
                </a:solidFill>
                <a:latin typeface="Arial" charset="0"/>
              </a:rPr>
              <a:t>cat</a:t>
            </a:r>
            <a:r>
              <a:rPr lang="es-ES_tradnl" sz="1200" b="1" dirty="0">
                <a:solidFill>
                  <a:srgbClr val="005E85"/>
                </a:solidFill>
                <a:latin typeface="Arial" charset="0"/>
              </a:rPr>
              <a:t>/</a:t>
            </a:r>
            <a:r>
              <a:rPr lang="es-ES_tradnl" sz="1200" b="1" dirty="0" err="1">
                <a:solidFill>
                  <a:srgbClr val="005E85"/>
                </a:solidFill>
                <a:latin typeface="Arial" charset="0"/>
              </a:rPr>
              <a:t>barcelonactiva</a:t>
            </a:r>
            <a:endParaRPr lang="es-ES" sz="1200" b="1" dirty="0">
              <a:solidFill>
                <a:srgbClr val="005E85"/>
              </a:solidFill>
              <a:latin typeface="Arial" charset="0"/>
            </a:endParaRPr>
          </a:p>
        </p:txBody>
      </p:sp>
      <p:sp>
        <p:nvSpPr>
          <p:cNvPr id="6" name="4 Marcador de número de diapositiva">
            <a:extLst>
              <a:ext uri="{FF2B5EF4-FFF2-40B4-BE49-F238E27FC236}">
                <a16:creationId xmlns:a16="http://schemas.microsoft.com/office/drawing/2014/main" id="{BFCF3C07-05A6-4233-A74C-9D8FB2AEFF9C}"/>
              </a:ext>
            </a:extLst>
          </p:cNvPr>
          <p:cNvSpPr>
            <a:spLocks noGrp="1" noChangeAspect="1"/>
          </p:cNvSpPr>
          <p:nvPr>
            <p:ph type="sldNum" sz="quarter" idx="10"/>
          </p:nvPr>
        </p:nvSpPr>
        <p:spPr>
          <a:xfrm>
            <a:off x="6659563" y="637063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488631-96EB-4D7A-88D0-40A77CD8A848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72961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>
            <a:extLst>
              <a:ext uri="{FF2B5EF4-FFF2-40B4-BE49-F238E27FC236}">
                <a16:creationId xmlns:a16="http://schemas.microsoft.com/office/drawing/2014/main" id="{C9321422-CF2C-4757-938D-342DA7AF4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6 CuadroTexto">
            <a:extLst>
              <a:ext uri="{FF2B5EF4-FFF2-40B4-BE49-F238E27FC236}">
                <a16:creationId xmlns:a16="http://schemas.microsoft.com/office/drawing/2014/main" id="{CE824362-6F95-43B0-9492-0C443E68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7338"/>
            <a:ext cx="6143625" cy="261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ca-ES" altLang="ca-ES" sz="1100"/>
              <a:t>Barcelona Activa, l</a:t>
            </a:r>
            <a:r>
              <a:rPr lang="ca-ES" altLang="es-ES" sz="1100"/>
              <a:t>’</a:t>
            </a:r>
            <a:r>
              <a:rPr lang="ca-ES" altLang="ca-ES" sz="1100"/>
              <a:t>agència de desenvolupament econòmic i local de l</a:t>
            </a:r>
            <a:r>
              <a:rPr lang="ca-ES" altLang="es-ES" sz="1100"/>
              <a:t>’</a:t>
            </a:r>
            <a:r>
              <a:rPr lang="ca-ES" altLang="ca-ES" sz="1100"/>
              <a:t>Ajuntament de Barcelona</a:t>
            </a:r>
          </a:p>
        </p:txBody>
      </p:sp>
      <p:cxnSp>
        <p:nvCxnSpPr>
          <p:cNvPr id="4" name="10 Conector recto">
            <a:extLst>
              <a:ext uri="{FF2B5EF4-FFF2-40B4-BE49-F238E27FC236}">
                <a16:creationId xmlns:a16="http://schemas.microsoft.com/office/drawing/2014/main" id="{CA2A041A-A783-43C9-93EB-F48ECA9FBB2A}"/>
              </a:ext>
            </a:extLst>
          </p:cNvPr>
          <p:cNvCxnSpPr/>
          <p:nvPr/>
        </p:nvCxnSpPr>
        <p:spPr>
          <a:xfrm flipV="1">
            <a:off x="900113" y="6237288"/>
            <a:ext cx="784860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>
            <a:extLst>
              <a:ext uri="{FF2B5EF4-FFF2-40B4-BE49-F238E27FC236}">
                <a16:creationId xmlns:a16="http://schemas.microsoft.com/office/drawing/2014/main" id="{7048187E-547B-4EF9-BAEB-73F0AFC1C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s-ES" sz="1200" b="1" dirty="0" err="1">
                <a:solidFill>
                  <a:srgbClr val="005E85"/>
                </a:solidFill>
                <a:latin typeface="Arial" charset="0"/>
              </a:rPr>
              <a:t>barcelona</a:t>
            </a:r>
            <a:r>
              <a:rPr lang="es-ES_tradnl" sz="1200" b="1" dirty="0">
                <a:solidFill>
                  <a:srgbClr val="005E85"/>
                </a:solidFill>
                <a:latin typeface="Arial" charset="0"/>
              </a:rPr>
              <a:t>.</a:t>
            </a:r>
            <a:r>
              <a:rPr lang="es-ES_tradnl" sz="1200" b="1" dirty="0" err="1">
                <a:solidFill>
                  <a:srgbClr val="005E85"/>
                </a:solidFill>
                <a:latin typeface="Arial" charset="0"/>
              </a:rPr>
              <a:t>cat</a:t>
            </a:r>
            <a:r>
              <a:rPr lang="es-ES_tradnl" sz="1200" b="1" dirty="0">
                <a:solidFill>
                  <a:srgbClr val="005E85"/>
                </a:solidFill>
                <a:latin typeface="Arial" charset="0"/>
              </a:rPr>
              <a:t>/</a:t>
            </a:r>
            <a:r>
              <a:rPr lang="es-ES_tradnl" sz="1200" b="1" dirty="0" err="1">
                <a:solidFill>
                  <a:srgbClr val="005E85"/>
                </a:solidFill>
                <a:latin typeface="Arial" charset="0"/>
              </a:rPr>
              <a:t>barcelonactiva</a:t>
            </a:r>
            <a:endParaRPr lang="es-ES" sz="1200" b="1" dirty="0">
              <a:solidFill>
                <a:srgbClr val="005E85"/>
              </a:solidFill>
              <a:latin typeface="Arial" charset="0"/>
            </a:endParaRPr>
          </a:p>
        </p:txBody>
      </p:sp>
      <p:sp>
        <p:nvSpPr>
          <p:cNvPr id="6" name="4 Marcador de número de diapositiva">
            <a:extLst>
              <a:ext uri="{FF2B5EF4-FFF2-40B4-BE49-F238E27FC236}">
                <a16:creationId xmlns:a16="http://schemas.microsoft.com/office/drawing/2014/main" id="{8CB47FC9-DD83-45B8-9FD1-F0378AE9F2A8}"/>
              </a:ext>
            </a:extLst>
          </p:cNvPr>
          <p:cNvSpPr>
            <a:spLocks noGrp="1" noChangeAspect="1"/>
          </p:cNvSpPr>
          <p:nvPr>
            <p:ph type="sldNum" sz="quarter" idx="10"/>
          </p:nvPr>
        </p:nvSpPr>
        <p:spPr>
          <a:xfrm>
            <a:off x="6659563" y="637063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A08C3E-97C1-4CA1-9003-376A189438BD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8312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>
            <a:extLst>
              <a:ext uri="{FF2B5EF4-FFF2-40B4-BE49-F238E27FC236}">
                <a16:creationId xmlns:a16="http://schemas.microsoft.com/office/drawing/2014/main" id="{AF0B77AF-4844-47C4-99FB-29336981F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10 Conector recto">
            <a:extLst>
              <a:ext uri="{FF2B5EF4-FFF2-40B4-BE49-F238E27FC236}">
                <a16:creationId xmlns:a16="http://schemas.microsoft.com/office/drawing/2014/main" id="{3967083E-38F0-458B-A63C-7678EA1948FC}"/>
              </a:ext>
            </a:extLst>
          </p:cNvPr>
          <p:cNvCxnSpPr/>
          <p:nvPr/>
        </p:nvCxnSpPr>
        <p:spPr>
          <a:xfrm flipV="1">
            <a:off x="900113" y="6237288"/>
            <a:ext cx="7848600" cy="0"/>
          </a:xfrm>
          <a:prstGeom prst="line">
            <a:avLst/>
          </a:prstGeom>
          <a:ln w="127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4 CuadroTexto">
            <a:extLst>
              <a:ext uri="{FF2B5EF4-FFF2-40B4-BE49-F238E27FC236}">
                <a16:creationId xmlns:a16="http://schemas.microsoft.com/office/drawing/2014/main" id="{F174055B-1B54-4F1C-9849-C8B93357F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s-ES" sz="1200" b="1" dirty="0" err="1">
                <a:solidFill>
                  <a:srgbClr val="005E85"/>
                </a:solidFill>
                <a:latin typeface="Arial" charset="0"/>
              </a:rPr>
              <a:t>barcelona</a:t>
            </a:r>
            <a:r>
              <a:rPr lang="es-ES_tradnl" sz="1200" b="1" dirty="0">
                <a:solidFill>
                  <a:srgbClr val="005E85"/>
                </a:solidFill>
                <a:latin typeface="Arial" charset="0"/>
              </a:rPr>
              <a:t>.</a:t>
            </a:r>
            <a:r>
              <a:rPr lang="es-ES_tradnl" sz="1200" b="1" dirty="0" err="1">
                <a:solidFill>
                  <a:srgbClr val="005E85"/>
                </a:solidFill>
                <a:latin typeface="Arial" charset="0"/>
              </a:rPr>
              <a:t>cat</a:t>
            </a:r>
            <a:r>
              <a:rPr lang="es-ES_tradnl" sz="1200" b="1" dirty="0">
                <a:solidFill>
                  <a:srgbClr val="005E85"/>
                </a:solidFill>
                <a:latin typeface="Arial" charset="0"/>
              </a:rPr>
              <a:t>/</a:t>
            </a:r>
            <a:r>
              <a:rPr lang="es-ES_tradnl" sz="1200" b="1" dirty="0" err="1">
                <a:solidFill>
                  <a:srgbClr val="005E85"/>
                </a:solidFill>
                <a:latin typeface="Arial" charset="0"/>
              </a:rPr>
              <a:t>barcelonactiva</a:t>
            </a:r>
            <a:endParaRPr lang="es-ES" sz="1200" b="1" dirty="0">
              <a:solidFill>
                <a:srgbClr val="005E85"/>
              </a:solidFill>
              <a:latin typeface="Arial" charset="0"/>
            </a:endParaRPr>
          </a:p>
        </p:txBody>
      </p:sp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5BA18802-7823-455C-BC69-A77BB8F93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D4B12E-C15B-47B4-8AB5-FA7A5A4F01BF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2317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sz="3600" b="1">
                <a:solidFill>
                  <a:srgbClr val="CC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 lvl="0" algn="l" eaLnBrk="0" hangingPunct="0">
              <a:tabLst>
                <a:tab pos="0" algn="l"/>
              </a:tabLs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v20200408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https://bit.ly/2YwYVVT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F574-19CD-4A61-8AF9-F683A7B468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C609BC93-F5EA-4795-B864-7F4A35AC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1722437" cy="64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 </a:t>
            </a:r>
          </a:p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</a:t>
            </a:r>
          </a:p>
        </p:txBody>
      </p:sp>
      <p:sp>
        <p:nvSpPr>
          <p:cNvPr id="3" name="6 CuadroTexto">
            <a:extLst>
              <a:ext uri="{FF2B5EF4-FFF2-40B4-BE49-F238E27FC236}">
                <a16:creationId xmlns:a16="http://schemas.microsoft.com/office/drawing/2014/main" id="{177C72BF-067C-4229-BD44-353E42853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0"/>
            <a:ext cx="2592387" cy="923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800" noProof="1">
                <a:solidFill>
                  <a:schemeClr val="bg1"/>
                </a:solidFill>
              </a:rPr>
              <a:t>Hola hola hola hola hola hola hola hola hola</a:t>
            </a:r>
          </a:p>
        </p:txBody>
      </p:sp>
    </p:spTree>
    <p:extLst>
      <p:ext uri="{BB962C8B-B14F-4D97-AF65-F5344CB8AC3E}">
        <p14:creationId xmlns:p14="http://schemas.microsoft.com/office/powerpoint/2010/main" val="34163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7" descr="Presentación_fondo_3.jpg">
            <a:extLst>
              <a:ext uri="{FF2B5EF4-FFF2-40B4-BE49-F238E27FC236}">
                <a16:creationId xmlns:a16="http://schemas.microsoft.com/office/drawing/2014/main" id="{4C267B84-3A9B-4157-9FAD-078313C0FE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0757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6 CuadroTexto">
            <a:extLst>
              <a:ext uri="{FF2B5EF4-FFF2-40B4-BE49-F238E27FC236}">
                <a16:creationId xmlns:a16="http://schemas.microsoft.com/office/drawing/2014/main" id="{27FAD50D-1667-452E-AEAB-BFAF1BB6E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ca-ES" sz="1800"/>
          </a:p>
          <a:p>
            <a:pPr eaLnBrk="1" hangingPunct="1">
              <a:defRPr/>
            </a:pPr>
            <a:endParaRPr lang="es-ES" sz="1800"/>
          </a:p>
        </p:txBody>
      </p:sp>
      <p:pic>
        <p:nvPicPr>
          <p:cNvPr id="4" name="Imagen 8" descr="logo-positiu_basa-gran.png">
            <a:extLst>
              <a:ext uri="{FF2B5EF4-FFF2-40B4-BE49-F238E27FC236}">
                <a16:creationId xmlns:a16="http://schemas.microsoft.com/office/drawing/2014/main" id="{F6498437-867C-47AE-B710-88046A67E14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U:\Dir_Comunicacio\Marca i identitat visual\LLIMES I LOGOS\30 ANYS BASA\LOGO-30 ANYS BASA\LOGO-30 ANYS BASA\PNG\SEGELL-30 ANYS BASA-BLAU.png">
            <a:extLst>
              <a:ext uri="{FF2B5EF4-FFF2-40B4-BE49-F238E27FC236}">
                <a16:creationId xmlns:a16="http://schemas.microsoft.com/office/drawing/2014/main" id="{3523CD5E-DCFE-4BDB-9B8B-E4D59399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5575" y="3789363"/>
            <a:ext cx="89376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CuadroTexto">
            <a:extLst>
              <a:ext uri="{FF2B5EF4-FFF2-40B4-BE49-F238E27FC236}">
                <a16:creationId xmlns:a16="http://schemas.microsoft.com/office/drawing/2014/main" id="{2392BDDB-4789-4EA6-A385-42BB78F7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6048375"/>
            <a:ext cx="3178175" cy="3540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sz="1700" b="1" noProof="1"/>
              <a:t>b</a:t>
            </a:r>
            <a:r>
              <a:rPr lang="es-ES_tradnl" sz="1700" b="1" noProof="1"/>
              <a:t>arcelona</a:t>
            </a:r>
            <a:r>
              <a:rPr sz="1700" b="1" noProof="1"/>
              <a:t>.cat/barcelonactiva</a:t>
            </a:r>
          </a:p>
        </p:txBody>
      </p:sp>
    </p:spTree>
    <p:extLst>
      <p:ext uri="{BB962C8B-B14F-4D97-AF65-F5344CB8AC3E}">
        <p14:creationId xmlns:p14="http://schemas.microsoft.com/office/powerpoint/2010/main" val="143364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23BAED3-453E-437D-A5E9-ADF3C1DAB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0F5B51A-6EAA-4E6A-BA0A-BF33C855E664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  <p:pic>
        <p:nvPicPr>
          <p:cNvPr id="1027" name="Imagen 5">
            <a:extLst>
              <a:ext uri="{FF2B5EF4-FFF2-40B4-BE49-F238E27FC236}">
                <a16:creationId xmlns:a16="http://schemas.microsoft.com/office/drawing/2014/main" id="{F9649E99-DCC3-4825-892B-44C50E78E78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263" y="854075"/>
            <a:ext cx="399097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magen 6" descr="logo-positiu_basa-01.png">
            <a:extLst>
              <a:ext uri="{FF2B5EF4-FFF2-40B4-BE49-F238E27FC236}">
                <a16:creationId xmlns:a16="http://schemas.microsoft.com/office/drawing/2014/main" id="{E3748439-ECB6-431B-B45B-3870B80AD6F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625" y="6284913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9" r:id="rId4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número de diapositiva">
            <a:extLst>
              <a:ext uri="{FF2B5EF4-FFF2-40B4-BE49-F238E27FC236}">
                <a16:creationId xmlns:a16="http://schemas.microsoft.com/office/drawing/2014/main" id="{FB17C8FA-D558-4E15-99A4-781553010141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6659563" y="6370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smtClean="0">
                <a:solidFill>
                  <a:srgbClr val="CC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5554FF-B056-4C5D-899E-BAAD09694372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  <p:pic>
        <p:nvPicPr>
          <p:cNvPr id="2051" name="Imagen 6">
            <a:extLst>
              <a:ext uri="{FF2B5EF4-FFF2-40B4-BE49-F238E27FC236}">
                <a16:creationId xmlns:a16="http://schemas.microsoft.com/office/drawing/2014/main" id="{67560B93-CDAC-42C5-9D09-22DC22004E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0" y="4214813"/>
            <a:ext cx="24495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n 6" descr="logo-positiu_basa-01.png">
            <a:extLst>
              <a:ext uri="{FF2B5EF4-FFF2-40B4-BE49-F238E27FC236}">
                <a16:creationId xmlns:a16="http://schemas.microsoft.com/office/drawing/2014/main" id="{E5F642B3-4ED2-4741-B88A-46F37B7474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5488" y="5175250"/>
            <a:ext cx="220345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n 4">
            <a:extLst>
              <a:ext uri="{FF2B5EF4-FFF2-40B4-BE49-F238E27FC236}">
                <a16:creationId xmlns:a16="http://schemas.microsoft.com/office/drawing/2014/main" id="{4CB82AD0-6C10-4146-8B8D-889CF5C271C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263" y="854075"/>
            <a:ext cx="399097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</p:sldLayoutIdLst>
  <p:hf sldNum="0" hdr="0" dt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lang="ca-ES" sz="2000" b="1" kern="1200" dirty="0">
          <a:solidFill>
            <a:schemeClr val="tx1"/>
          </a:solidFill>
          <a:latin typeface="Arial" pitchFamily="34" charset="0"/>
          <a:ea typeface="MS PGothic" charset="0"/>
          <a:cs typeface="Arial" pitchFamily="34" charset="0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MS PGothic" charset="0"/>
          <a:cs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MS PGothic" charset="0"/>
          <a:cs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MS PGothic" charset="0"/>
          <a:cs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MS PGothic" charset="0"/>
          <a:cs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6" descr="logo-positiu_basa-01.png">
            <a:extLst>
              <a:ext uri="{FF2B5EF4-FFF2-40B4-BE49-F238E27FC236}">
                <a16:creationId xmlns:a16="http://schemas.microsoft.com/office/drawing/2014/main" id="{5EBA6195-8879-4B3B-A1C6-4F775A7E4FD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0275" y="2997200"/>
            <a:ext cx="220345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agen 7">
            <a:extLst>
              <a:ext uri="{FF2B5EF4-FFF2-40B4-BE49-F238E27FC236}">
                <a16:creationId xmlns:a16="http://schemas.microsoft.com/office/drawing/2014/main" id="{BA328FE2-0D0D-41D5-9915-E14736F2446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263" y="854075"/>
            <a:ext cx="399097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4 CuadroTexto">
            <a:extLst>
              <a:ext uri="{FF2B5EF4-FFF2-40B4-BE49-F238E27FC236}">
                <a16:creationId xmlns:a16="http://schemas.microsoft.com/office/drawing/2014/main" id="{4C19037B-550A-4C22-8EA0-A7F549A1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381750"/>
            <a:ext cx="2293938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s-ES" sz="1200" b="1" dirty="0" err="1">
                <a:solidFill>
                  <a:srgbClr val="005E85"/>
                </a:solidFill>
                <a:latin typeface="Arial" charset="0"/>
              </a:rPr>
              <a:t>barcelona</a:t>
            </a:r>
            <a:r>
              <a:rPr lang="es-ES_tradnl" sz="1200" b="1" dirty="0">
                <a:solidFill>
                  <a:srgbClr val="005E85"/>
                </a:solidFill>
                <a:latin typeface="Arial" charset="0"/>
              </a:rPr>
              <a:t>.</a:t>
            </a:r>
            <a:r>
              <a:rPr lang="es-ES_tradnl" sz="1200" b="1" dirty="0" err="1">
                <a:solidFill>
                  <a:srgbClr val="005E85"/>
                </a:solidFill>
                <a:latin typeface="Arial" charset="0"/>
              </a:rPr>
              <a:t>cat</a:t>
            </a:r>
            <a:r>
              <a:rPr lang="es-ES_tradnl" sz="1200" b="1" dirty="0">
                <a:solidFill>
                  <a:srgbClr val="005E85"/>
                </a:solidFill>
                <a:latin typeface="Arial" charset="0"/>
              </a:rPr>
              <a:t>/</a:t>
            </a:r>
            <a:r>
              <a:rPr lang="es-ES_tradnl" sz="1200" b="1" dirty="0" err="1">
                <a:solidFill>
                  <a:srgbClr val="005E85"/>
                </a:solidFill>
                <a:latin typeface="Arial" charset="0"/>
              </a:rPr>
              <a:t>barcelonactiva</a:t>
            </a:r>
            <a:endParaRPr lang="es-ES" sz="1200" b="1" dirty="0">
              <a:solidFill>
                <a:srgbClr val="005E85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0.tiff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DB8F8BB3-8E76-4A4C-A274-752E18F4F7A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638651" y="1320269"/>
            <a:ext cx="8102600" cy="270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s-ES" sz="5400" b="1" dirty="0">
                <a:solidFill>
                  <a:srgbClr val="CC0000"/>
                </a:solidFill>
              </a:rPr>
              <a:t>Introducción a la ciencia de datos (Data</a:t>
            </a:r>
            <a:r>
              <a:rPr lang="es-ES" sz="5400" b="0" i="0" u="none" strike="noStrike" baseline="0" dirty="0">
                <a:latin typeface="CIDFont+F7"/>
              </a:rPr>
              <a:t> </a:t>
            </a:r>
            <a:r>
              <a:rPr lang="es-ES" sz="5400" b="1" dirty="0" err="1">
                <a:solidFill>
                  <a:srgbClr val="CC0000"/>
                </a:solidFill>
              </a:rPr>
              <a:t>Science</a:t>
            </a:r>
            <a:r>
              <a:rPr lang="es-ES" sz="5400" b="1" dirty="0">
                <a:solidFill>
                  <a:srgbClr val="CC0000"/>
                </a:solidFill>
              </a:rPr>
              <a:t>) con Python</a:t>
            </a:r>
            <a:endParaRPr lang="es-ES" altLang="ca-ES" sz="5400" b="1" dirty="0">
              <a:solidFill>
                <a:srgbClr val="CC0000"/>
              </a:solidFill>
            </a:endParaRPr>
          </a:p>
          <a:p>
            <a:pPr algn="ctr"/>
            <a:endParaRPr lang="ca-ES" altLang="ca-ES" sz="6000" b="1" dirty="0">
              <a:solidFill>
                <a:srgbClr val="CC0000"/>
              </a:solidFill>
            </a:endParaRPr>
          </a:p>
        </p:txBody>
      </p:sp>
      <p:sp>
        <p:nvSpPr>
          <p:cNvPr id="11267" name="4 CuadroTexto">
            <a:extLst>
              <a:ext uri="{FF2B5EF4-FFF2-40B4-BE49-F238E27FC236}">
                <a16:creationId xmlns:a16="http://schemas.microsoft.com/office/drawing/2014/main" id="{3502C5E6-C2BD-4AE7-A546-9C32552C50D9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882561" y="5805264"/>
            <a:ext cx="1290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ca-ES" sz="1600" b="1" dirty="0" err="1"/>
              <a:t>Gener</a:t>
            </a:r>
            <a:r>
              <a:rPr lang="es-ES" altLang="ca-ES" sz="1600" b="1" dirty="0"/>
              <a:t> 2022</a:t>
            </a:r>
            <a:endParaRPr lang="ca-ES" altLang="ca-ES" sz="1600" b="1" dirty="0"/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092273C-E779-FF43-9429-F7D2EDE8AE7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057219" y="4801604"/>
            <a:ext cx="28552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ca-ES" altLang="ca-ES" sz="2200" b="1" dirty="0"/>
              <a:t>Jorge </a:t>
            </a:r>
            <a:r>
              <a:rPr lang="ca-ES" altLang="ca-ES" sz="2200" b="1"/>
              <a:t>López Blasco</a:t>
            </a:r>
            <a:endParaRPr lang="ca-ES" altLang="ca-ES" sz="2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2504C0-292D-B845-91C4-01410DC0BD4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0036" y="4496365"/>
            <a:ext cx="3240360" cy="10413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uadroTexto 1">
            <a:extLst>
              <a:ext uri="{FF2B5EF4-FFF2-40B4-BE49-F238E27FC236}">
                <a16:creationId xmlns:a16="http://schemas.microsoft.com/office/drawing/2014/main" id="{F75623ED-CA54-42F2-8A5C-A6BDE2C1B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62261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ca-ES" altLang="ca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2ECC-A141-4942-9A2E-ADB143E9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ca-ES" dirty="0" err="1"/>
              <a:t>Python</a:t>
            </a:r>
            <a:r>
              <a:rPr lang="ca-ES" dirty="0"/>
              <a:t> - 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D45BD-FE51-124D-8D78-7C762533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4581126"/>
            <a:ext cx="4680056" cy="1130725"/>
          </a:xfrm>
        </p:spPr>
        <p:txBody>
          <a:bodyPr/>
          <a:lstStyle/>
          <a:p>
            <a:pPr marL="0" indent="0">
              <a:buNone/>
            </a:pPr>
            <a:r>
              <a:rPr lang="ca-ES" sz="2400" dirty="0" err="1"/>
              <a:t>Creado</a:t>
            </a:r>
            <a:r>
              <a:rPr lang="ca-ES" sz="2400" dirty="0"/>
              <a:t> por </a:t>
            </a:r>
            <a:r>
              <a:rPr lang="es-ES" sz="2400" dirty="0"/>
              <a:t>Guido Van Rossum (En el Año 1991), en la Universidad de </a:t>
            </a:r>
            <a:r>
              <a:rPr lang="es-ES" sz="2400" dirty="0" err="1"/>
              <a:t>Amsterdam</a:t>
            </a:r>
            <a:r>
              <a:rPr lang="es-ES" sz="2400" dirty="0"/>
              <a:t> </a:t>
            </a:r>
            <a:endParaRPr lang="ca-ES" sz="2400" dirty="0"/>
          </a:p>
          <a:p>
            <a:pPr marL="0" indent="0" algn="just">
              <a:buNone/>
            </a:pPr>
            <a:endParaRPr lang="ca-ES" sz="2400" dirty="0"/>
          </a:p>
          <a:p>
            <a:pPr marL="0" indent="0" algn="just">
              <a:buNone/>
            </a:pPr>
            <a:endParaRPr lang="ca-ES" sz="2400" dirty="0"/>
          </a:p>
          <a:p>
            <a:pPr marL="0" indent="0" algn="just">
              <a:buNone/>
            </a:pPr>
            <a:endParaRPr lang="ca-ES" sz="2400" dirty="0"/>
          </a:p>
          <a:p>
            <a:pPr marL="0" indent="0" algn="just">
              <a:buNone/>
            </a:pPr>
            <a:endParaRPr lang="ca-ES" sz="2400" dirty="0"/>
          </a:p>
          <a:p>
            <a:pPr marL="0" indent="0" algn="just">
              <a:buNone/>
            </a:pPr>
            <a:endParaRPr lang="ca-ES" sz="2400" dirty="0"/>
          </a:p>
          <a:p>
            <a:pPr marL="0" indent="0" algn="just">
              <a:buNone/>
            </a:pPr>
            <a:endParaRPr lang="ca-E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9D5811-F084-B34B-BCF5-588D801B8414}"/>
              </a:ext>
            </a:extLst>
          </p:cNvPr>
          <p:cNvSpPr txBox="1"/>
          <p:nvPr/>
        </p:nvSpPr>
        <p:spPr>
          <a:xfrm>
            <a:off x="3347864" y="1493861"/>
            <a:ext cx="505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cs typeface="Arial" pitchFamily="34" charset="0"/>
              </a:rPr>
              <a:t>Python es un lenguaje de programación interpretado, multiparadigma, que soporta parcialmente la orientación a objetos, programación imperativa y, programación funcional</a:t>
            </a:r>
            <a:endParaRPr lang="ca-ES" sz="2400" dirty="0">
              <a:cs typeface="Arial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0C429D-4092-49DA-9D84-E1E9151A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4055372"/>
            <a:ext cx="1454823" cy="2182235"/>
          </a:xfrm>
          <a:prstGeom prst="rect">
            <a:avLst/>
          </a:prstGeom>
        </p:spPr>
      </p:pic>
      <p:pic>
        <p:nvPicPr>
          <p:cNvPr id="11" name="Imagen 10" descr="Logo Python PNG transparente - StickPNG">
            <a:extLst>
              <a:ext uri="{FF2B5EF4-FFF2-40B4-BE49-F238E27FC236}">
                <a16:creationId xmlns:a16="http://schemas.microsoft.com/office/drawing/2014/main" id="{6552E64E-547C-4C5C-B28E-E7120D11B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95530"/>
            <a:ext cx="2169000" cy="21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85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0C3D9-F3B2-43F3-86AC-DCFD3CF3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6" y="1484784"/>
            <a:ext cx="8328588" cy="4680520"/>
          </a:xfrm>
        </p:spPr>
        <p:txBody>
          <a:bodyPr/>
          <a:lstStyle/>
          <a:p>
            <a:r>
              <a:rPr lang="es-ES" sz="2900" dirty="0"/>
              <a:t>Es un lenguaje Open </a:t>
            </a:r>
            <a:r>
              <a:rPr lang="es-ES" sz="2900" dirty="0" err="1"/>
              <a:t>Source</a:t>
            </a:r>
            <a:r>
              <a:rPr lang="es-ES" sz="2900" dirty="0"/>
              <a:t> (</a:t>
            </a:r>
            <a:r>
              <a:rPr lang="es-ES" sz="2900" dirty="0" err="1"/>
              <a:t>Codigo</a:t>
            </a:r>
            <a:r>
              <a:rPr lang="es-ES" sz="2900" dirty="0"/>
              <a:t> Abierto)</a:t>
            </a:r>
          </a:p>
          <a:p>
            <a:r>
              <a:rPr lang="es-ES" sz="2900" dirty="0"/>
              <a:t>Es fácil de aprender (Mas que C, C++, C#)</a:t>
            </a:r>
          </a:p>
          <a:p>
            <a:r>
              <a:rPr lang="es-ES" sz="2900" dirty="0"/>
              <a:t>Es fácil de leer y se utiliza en Educación.</a:t>
            </a:r>
          </a:p>
          <a:p>
            <a:r>
              <a:rPr lang="es-ES" sz="2900" dirty="0"/>
              <a:t>Ha superado en popularidad a R en ciencia de datos.</a:t>
            </a:r>
          </a:p>
          <a:p>
            <a:r>
              <a:rPr lang="es-ES" sz="2900" dirty="0"/>
              <a:t>Hay una comunidad masiva de desarrolladores dedicada a agregarle, nuevas funcionalidades</a:t>
            </a:r>
          </a:p>
          <a:p>
            <a:r>
              <a:rPr lang="es-ES" sz="2900" dirty="0"/>
              <a:t>Pueden programar tanto novatos, como pros.</a:t>
            </a:r>
          </a:p>
          <a:p>
            <a:r>
              <a:rPr lang="es-ES" sz="2900" dirty="0"/>
              <a:t>Dispone de un montón de librerías.</a:t>
            </a:r>
          </a:p>
          <a:p>
            <a:endParaRPr lang="es-ES" sz="2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265B40-C9FA-4AE9-9C77-BC4AF2C6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ca-ES" dirty="0"/>
              <a:t>¿Por que </a:t>
            </a:r>
            <a:r>
              <a:rPr lang="ca-ES" dirty="0" err="1"/>
              <a:t>tiene</a:t>
            </a:r>
            <a:r>
              <a:rPr lang="ca-ES" dirty="0"/>
              <a:t> </a:t>
            </a:r>
            <a:r>
              <a:rPr lang="ca-ES" dirty="0" err="1"/>
              <a:t>tanto</a:t>
            </a:r>
            <a:r>
              <a:rPr lang="ca-ES" dirty="0"/>
              <a:t> </a:t>
            </a:r>
            <a:r>
              <a:rPr lang="ca-ES" dirty="0" err="1"/>
              <a:t>exito</a:t>
            </a:r>
            <a:r>
              <a:rPr lang="ca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717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D3F5-C888-4318-9172-19718667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3E8EF-2296-4655-84F1-8D68E96E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es un campo interdisciplinario que aplica técnicas matemáticas, estadísticas y computacionales a diversas a áreas: biología, física, economía, sociología, etc..</a:t>
            </a:r>
          </a:p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tiene la misión de modelar, analizar, entender, visualizar y extraer conocimiento a partir de datos.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E6E564-39EC-49B3-8E4A-E41A32B4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https://bit.ly/2YwYVVT</a:t>
            </a:r>
          </a:p>
        </p:txBody>
      </p:sp>
    </p:spTree>
    <p:extLst>
      <p:ext uri="{BB962C8B-B14F-4D97-AF65-F5344CB8AC3E}">
        <p14:creationId xmlns:p14="http://schemas.microsoft.com/office/powerpoint/2010/main" val="394279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4D966-B304-43AD-8E7F-61959733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A515C-834B-47B9-9367-A61AB8F8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•  Descubrimiento de los datos</a:t>
            </a:r>
          </a:p>
          <a:p>
            <a:pPr marL="0" indent="0">
              <a:buNone/>
            </a:pPr>
            <a:r>
              <a:rPr lang="es-ES" dirty="0"/>
              <a:t>•  Preparación de los datos</a:t>
            </a:r>
          </a:p>
          <a:p>
            <a:pPr marL="0" indent="0">
              <a:buNone/>
            </a:pPr>
            <a:r>
              <a:rPr lang="es-ES" dirty="0"/>
              <a:t>•  Desarrollo del modelo</a:t>
            </a:r>
          </a:p>
          <a:p>
            <a:pPr marL="0" indent="0">
              <a:buNone/>
            </a:pPr>
            <a:r>
              <a:rPr lang="es-ES" dirty="0"/>
              <a:t>•  Evaluación</a:t>
            </a:r>
          </a:p>
          <a:p>
            <a:pPr marL="0" indent="0">
              <a:buNone/>
            </a:pPr>
            <a:r>
              <a:rPr lang="es-ES" dirty="0"/>
              <a:t>•  Publicación</a:t>
            </a:r>
          </a:p>
          <a:p>
            <a:pPr marL="0" indent="0">
              <a:buNone/>
            </a:pPr>
            <a:r>
              <a:rPr lang="es-ES" dirty="0"/>
              <a:t>•  Monitoreo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30" name="Picture 6" descr="blog-203-1">
            <a:extLst>
              <a:ext uri="{FF2B5EF4-FFF2-40B4-BE49-F238E27FC236}">
                <a16:creationId xmlns:a16="http://schemas.microsoft.com/office/drawing/2014/main" id="{40CBCEBF-D257-4FC3-A21D-1AA8D30FC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0"/>
          <a:stretch/>
        </p:blipFill>
        <p:spPr bwMode="auto">
          <a:xfrm>
            <a:off x="5004048" y="3429000"/>
            <a:ext cx="3095727" cy="24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1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D3901-2020-4B12-866F-43EF4922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ES" dirty="0"/>
              <a:t>Producción Industrial 4.0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DDD43-2F26-42E0-A76B-015EDFFF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/>
              <a:t>•  IOT (Internet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things</a:t>
            </a:r>
            <a:r>
              <a:rPr lang="es-ES" sz="2800" dirty="0"/>
              <a:t>)</a:t>
            </a:r>
          </a:p>
          <a:p>
            <a:pPr marL="0" indent="0">
              <a:buNone/>
            </a:pPr>
            <a:r>
              <a:rPr lang="es-ES" sz="2800" dirty="0"/>
              <a:t>•  Ciberseguridad</a:t>
            </a:r>
          </a:p>
          <a:p>
            <a:pPr marL="0" indent="0">
              <a:buNone/>
            </a:pPr>
            <a:r>
              <a:rPr lang="es-ES" sz="2800" dirty="0"/>
              <a:t>•  La Nube</a:t>
            </a:r>
          </a:p>
          <a:p>
            <a:pPr marL="0" indent="0">
              <a:buNone/>
            </a:pPr>
            <a:r>
              <a:rPr lang="es-ES" sz="2800" dirty="0"/>
              <a:t>•  Impresión 3D</a:t>
            </a:r>
          </a:p>
          <a:p>
            <a:pPr marL="0" indent="0">
              <a:buNone/>
            </a:pPr>
            <a:r>
              <a:rPr lang="es-ES" sz="2800" dirty="0"/>
              <a:t>•  Realidad Aumentada</a:t>
            </a:r>
          </a:p>
          <a:p>
            <a:pPr marL="0" indent="0">
              <a:buNone/>
            </a:pPr>
            <a:r>
              <a:rPr lang="es-ES" sz="2800" dirty="0"/>
              <a:t>•  Big Data</a:t>
            </a:r>
          </a:p>
          <a:p>
            <a:pPr marL="0" indent="0">
              <a:buNone/>
            </a:pPr>
            <a:r>
              <a:rPr lang="es-ES" sz="2800" dirty="0"/>
              <a:t>•  Robots </a:t>
            </a:r>
            <a:r>
              <a:rPr lang="es-ES" sz="2800" dirty="0" err="1"/>
              <a:t>Autonomos</a:t>
            </a:r>
            <a:endParaRPr lang="es-ES" sz="2800" dirty="0"/>
          </a:p>
          <a:p>
            <a:pPr marL="0" indent="0">
              <a:buNone/>
            </a:pPr>
            <a:r>
              <a:rPr lang="es-ES" sz="2800" dirty="0"/>
              <a:t>•  Simulación</a:t>
            </a:r>
          </a:p>
          <a:p>
            <a:pPr marL="0" indent="0">
              <a:buNone/>
            </a:pPr>
            <a:r>
              <a:rPr lang="es-ES" sz="2800" dirty="0"/>
              <a:t>•  Sistemas integración horizontales &amp; verticales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280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BFFD1-C1FA-4B8C-9000-0FD6E372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ES" dirty="0"/>
              <a:t>Ecosistema Python - Librerías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7632EC8-EEF2-4076-AC8E-B7CAC6934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4005064"/>
            <a:ext cx="7029826" cy="2160000"/>
          </a:xfr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BD67BB3-D53A-4088-881F-588932CC7792}"/>
              </a:ext>
            </a:extLst>
          </p:cNvPr>
          <p:cNvSpPr txBox="1">
            <a:spLocks/>
          </p:cNvSpPr>
          <p:nvPr/>
        </p:nvSpPr>
        <p:spPr>
          <a:xfrm>
            <a:off x="1019785" y="1196752"/>
            <a:ext cx="3336191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•  1. </a:t>
            </a:r>
            <a:r>
              <a:rPr lang="es-ES" sz="2800" dirty="0" err="1"/>
              <a:t>Matplotlib</a:t>
            </a:r>
            <a:endParaRPr lang="es-E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•  2. </a:t>
            </a:r>
            <a:r>
              <a:rPr lang="es-ES" sz="2800" dirty="0" err="1"/>
              <a:t>Seaborn</a:t>
            </a:r>
            <a:endParaRPr lang="es-ES" sz="2800" dirty="0"/>
          </a:p>
          <a:p>
            <a:r>
              <a:rPr lang="es-ES" sz="2800" dirty="0"/>
              <a:t>3. </a:t>
            </a:r>
            <a:r>
              <a:rPr lang="es-ES" sz="2800" dirty="0" err="1"/>
              <a:t>Bokeh</a:t>
            </a:r>
            <a:endParaRPr lang="es-ES" sz="2800" dirty="0"/>
          </a:p>
          <a:p>
            <a:r>
              <a:rPr lang="es-ES" sz="2800" dirty="0"/>
              <a:t>4. </a:t>
            </a:r>
            <a:r>
              <a:rPr lang="es-ES" sz="2800" dirty="0" err="1"/>
              <a:t>NumPy</a:t>
            </a:r>
            <a:endParaRPr lang="es-ES" sz="2800" dirty="0"/>
          </a:p>
          <a:p>
            <a:r>
              <a:rPr lang="es-ES" sz="2800" dirty="0"/>
              <a:t>5. </a:t>
            </a:r>
            <a:r>
              <a:rPr lang="es-ES" sz="2800" dirty="0" err="1"/>
              <a:t>SciPy</a:t>
            </a:r>
            <a:endParaRPr lang="es-E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s-E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1C42697-5ABA-4CE0-BE77-13B5BF77DA8A}"/>
              </a:ext>
            </a:extLst>
          </p:cNvPr>
          <p:cNvSpPr txBox="1">
            <a:spLocks/>
          </p:cNvSpPr>
          <p:nvPr/>
        </p:nvSpPr>
        <p:spPr>
          <a:xfrm>
            <a:off x="4765275" y="1175657"/>
            <a:ext cx="3479133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•  6. Pandas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•  7. </a:t>
            </a:r>
            <a:r>
              <a:rPr lang="es-ES" sz="2800" dirty="0" err="1"/>
              <a:t>Numba</a:t>
            </a:r>
            <a:endParaRPr lang="es-ES" sz="2800" dirty="0"/>
          </a:p>
          <a:p>
            <a:r>
              <a:rPr lang="es-ES" sz="2800" dirty="0"/>
              <a:t>8. </a:t>
            </a:r>
            <a:r>
              <a:rPr lang="es-ES" sz="2800" dirty="0" err="1"/>
              <a:t>Scikit-Learn</a:t>
            </a:r>
            <a:endParaRPr lang="es-ES" sz="2800" dirty="0"/>
          </a:p>
          <a:p>
            <a:r>
              <a:rPr lang="es-ES" sz="2800" dirty="0"/>
              <a:t>9. </a:t>
            </a:r>
            <a:r>
              <a:rPr lang="es-ES" sz="2800" dirty="0" err="1"/>
              <a:t>TensorFlow</a:t>
            </a:r>
            <a:endParaRPr lang="es-ES" sz="2800" dirty="0"/>
          </a:p>
          <a:p>
            <a:r>
              <a:rPr lang="es-ES" sz="2800" dirty="0"/>
              <a:t>10. </a:t>
            </a:r>
            <a:r>
              <a:rPr lang="es-ES" sz="2800" dirty="0" err="1"/>
              <a:t>Keras</a:t>
            </a:r>
            <a:endParaRPr lang="es-E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4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95475-F2DF-88D0-C4F4-4E936B26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F4C4D-E7B6-775C-47F7-E9E9B86A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Variables</a:t>
            </a:r>
          </a:p>
          <a:p>
            <a:r>
              <a:rPr lang="es-ES" sz="2800" dirty="0"/>
              <a:t>Listas</a:t>
            </a:r>
          </a:p>
          <a:p>
            <a:r>
              <a:rPr lang="es-ES" sz="2800" dirty="0"/>
              <a:t>Diccionarios</a:t>
            </a:r>
          </a:p>
          <a:p>
            <a:r>
              <a:rPr lang="es-ES" sz="2800" dirty="0"/>
              <a:t>Funciones básicas;</a:t>
            </a:r>
          </a:p>
          <a:p>
            <a:r>
              <a:rPr lang="es-ES" sz="2800" dirty="0"/>
              <a:t>El condicional </a:t>
            </a:r>
            <a:r>
              <a:rPr lang="es-ES" sz="2800" dirty="0" err="1"/>
              <a:t>if</a:t>
            </a:r>
            <a:r>
              <a:rPr lang="es-ES" sz="2800" dirty="0"/>
              <a:t>...</a:t>
            </a:r>
            <a:r>
              <a:rPr lang="es-ES" sz="2800" dirty="0" err="1"/>
              <a:t>elif</a:t>
            </a:r>
            <a:r>
              <a:rPr lang="es-ES" sz="2800" dirty="0"/>
              <a:t>...</a:t>
            </a:r>
            <a:r>
              <a:rPr lang="es-ES" sz="2800" dirty="0" err="1"/>
              <a:t>else</a:t>
            </a:r>
            <a:endParaRPr lang="es-ES" sz="2800" dirty="0"/>
          </a:p>
          <a:p>
            <a:r>
              <a:rPr lang="es-ES" sz="2800" dirty="0"/>
              <a:t>El bucle </a:t>
            </a:r>
            <a:r>
              <a:rPr lang="es-ES" sz="2800" dirty="0" err="1"/>
              <a:t>for</a:t>
            </a:r>
            <a:r>
              <a:rPr lang="es-ES" sz="2800" dirty="0"/>
              <a:t> + el bucle </a:t>
            </a:r>
            <a:r>
              <a:rPr lang="es-ES" sz="2800" dirty="0" err="1"/>
              <a:t>while</a:t>
            </a:r>
            <a:endParaRPr lang="es-ES" sz="2800" dirty="0"/>
          </a:p>
          <a:p>
            <a:r>
              <a:rPr lang="es-ES" sz="2800" dirty="0"/>
              <a:t>Instalar la librería Pandas</a:t>
            </a:r>
          </a:p>
          <a:p>
            <a:r>
              <a:rPr lang="es-ES" sz="2800" dirty="0"/>
              <a:t>Leer un fichero </a:t>
            </a:r>
            <a:r>
              <a:rPr lang="es-ES" sz="2800" dirty="0" err="1"/>
              <a:t>csv</a:t>
            </a:r>
            <a:endParaRPr lang="es-ES" sz="28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302078-A060-102E-01F3-C25E8366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https://bit.ly/2YwYVVT</a:t>
            </a:r>
          </a:p>
        </p:txBody>
      </p:sp>
    </p:spTree>
    <p:extLst>
      <p:ext uri="{BB962C8B-B14F-4D97-AF65-F5344CB8AC3E}">
        <p14:creationId xmlns:p14="http://schemas.microsoft.com/office/powerpoint/2010/main" val="184471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Altres</a:t>
            </a:r>
            <a:r>
              <a:rPr lang="en-US" dirty="0"/>
              <a:t> </a:t>
            </a:r>
            <a:r>
              <a:rPr lang="en-US" dirty="0" err="1"/>
              <a:t>dubtes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GRÀCIES!!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B74C8E-6FF5-A14E-9AF8-34FF7EB3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https://bit.ly/2YwYVVT</a:t>
            </a:r>
          </a:p>
        </p:txBody>
      </p:sp>
    </p:spTree>
    <p:extLst>
      <p:ext uri="{BB962C8B-B14F-4D97-AF65-F5344CB8AC3E}">
        <p14:creationId xmlns:p14="http://schemas.microsoft.com/office/powerpoint/2010/main" val="2215168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A-Plantilla formadors i formadores-CAT-2018  -  Mode de compatibilitat" id="{14B3AA2F-2E9B-46CC-AC73-D631F06AC316}" vid="{87570A4A-8319-416B-A2CF-5D8F18250188}"/>
    </a:ext>
  </a:extLst>
</a:theme>
</file>

<file path=ppt/theme/theme2.xml><?xml version="1.0" encoding="utf-8"?>
<a:theme xmlns:a="http://schemas.openxmlformats.org/drawingml/2006/main" name="Plantilla per formadors i formadores Agost 2017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A-Plantilla formadors i formadores-CAT-2018  -  Mode de compatibilitat" id="{14B3AA2F-2E9B-46CC-AC73-D631F06AC316}" vid="{F679C022-55E1-46E9-BAB6-E45E18CD5A34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A-Plantilla formadors i formadores-CAT-2018  -  Mode de compatibilitat" id="{14B3AA2F-2E9B-46CC-AC73-D631F06AC316}" vid="{0EEA5066-0E5B-442D-ADFE-C7165054D078}"/>
    </a:ext>
  </a:extLst>
</a:theme>
</file>

<file path=ppt/theme/theme4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BASA-Plantilla formadors i formadores-CAT-2018</Template>
  <TotalTime>1200</TotalTime>
  <Words>345</Words>
  <Application>Microsoft Office PowerPoint</Application>
  <PresentationFormat>Presentación en pantalla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CIDFont+F7</vt:lpstr>
      <vt:lpstr>Tema de Office</vt:lpstr>
      <vt:lpstr>Plantilla per formadors i formadores Agost 2017</vt:lpstr>
      <vt:lpstr>Diseño personalizado</vt:lpstr>
      <vt:lpstr>Presentación de PowerPoint</vt:lpstr>
      <vt:lpstr>Python - Historia</vt:lpstr>
      <vt:lpstr>¿Por que tiene tanto exito?</vt:lpstr>
      <vt:lpstr>¿Qué es Data Science?</vt:lpstr>
      <vt:lpstr>Gestión de los Datos</vt:lpstr>
      <vt:lpstr>Producción Industrial 4.0</vt:lpstr>
      <vt:lpstr>Ecosistema Python - Librerías</vt:lpstr>
      <vt:lpstr>Indice</vt:lpstr>
      <vt:lpstr>Altres dubtes?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Laia Peiron Majos</dc:creator>
  <cp:lastModifiedBy>Jorge Lopez</cp:lastModifiedBy>
  <cp:revision>43</cp:revision>
  <cp:lastPrinted>2020-05-22T09:54:11Z</cp:lastPrinted>
  <dcterms:created xsi:type="dcterms:W3CDTF">2018-12-24T15:24:30Z</dcterms:created>
  <dcterms:modified xsi:type="dcterms:W3CDTF">2022-10-18T08:01:31Z</dcterms:modified>
</cp:coreProperties>
</file>