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8D8B-5997-43E6-A3D9-75A3D2CCE865}" type="datetimeFigureOut">
              <a:rPr lang="es-ES" smtClean="0"/>
              <a:pPr/>
              <a:t>16/11/2008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3BA-AB81-479A-BDDC-9618BD9D1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8D8B-5997-43E6-A3D9-75A3D2CCE865}" type="datetimeFigureOut">
              <a:rPr lang="es-ES" smtClean="0"/>
              <a:pPr/>
              <a:t>16/11/2008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3BA-AB81-479A-BDDC-9618BD9D1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8D8B-5997-43E6-A3D9-75A3D2CCE865}" type="datetimeFigureOut">
              <a:rPr lang="es-ES" smtClean="0"/>
              <a:pPr/>
              <a:t>16/11/2008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3BA-AB81-479A-BDDC-9618BD9D1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8D8B-5997-43E6-A3D9-75A3D2CCE865}" type="datetimeFigureOut">
              <a:rPr lang="es-ES" smtClean="0"/>
              <a:pPr/>
              <a:t>16/11/2008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3BA-AB81-479A-BDDC-9618BD9D1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8D8B-5997-43E6-A3D9-75A3D2CCE865}" type="datetimeFigureOut">
              <a:rPr lang="es-ES" smtClean="0"/>
              <a:pPr/>
              <a:t>16/11/2008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3BA-AB81-479A-BDDC-9618BD9D1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8D8B-5997-43E6-A3D9-75A3D2CCE865}" type="datetimeFigureOut">
              <a:rPr lang="es-ES" smtClean="0"/>
              <a:pPr/>
              <a:t>16/11/2008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3BA-AB81-479A-BDDC-9618BD9D1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8D8B-5997-43E6-A3D9-75A3D2CCE865}" type="datetimeFigureOut">
              <a:rPr lang="es-ES" smtClean="0"/>
              <a:pPr/>
              <a:t>16/11/2008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3BA-AB81-479A-BDDC-9618BD9D1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8D8B-5997-43E6-A3D9-75A3D2CCE865}" type="datetimeFigureOut">
              <a:rPr lang="es-ES" smtClean="0"/>
              <a:pPr/>
              <a:t>16/11/2008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3BA-AB81-479A-BDDC-9618BD9D1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8D8B-5997-43E6-A3D9-75A3D2CCE865}" type="datetimeFigureOut">
              <a:rPr lang="es-ES" smtClean="0"/>
              <a:pPr/>
              <a:t>16/11/2008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3BA-AB81-479A-BDDC-9618BD9D1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8D8B-5997-43E6-A3D9-75A3D2CCE865}" type="datetimeFigureOut">
              <a:rPr lang="es-ES" smtClean="0"/>
              <a:pPr/>
              <a:t>16/11/2008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3BA-AB81-479A-BDDC-9618BD9D1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8D8B-5997-43E6-A3D9-75A3D2CCE865}" type="datetimeFigureOut">
              <a:rPr lang="es-ES" smtClean="0"/>
              <a:pPr/>
              <a:t>16/11/2008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913BA-AB81-479A-BDDC-9618BD9D1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8D8B-5997-43E6-A3D9-75A3D2CCE865}" type="datetimeFigureOut">
              <a:rPr lang="es-ES" smtClean="0"/>
              <a:pPr/>
              <a:t>16/11/2008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913BA-AB81-479A-BDDC-9618BD9D10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214282" y="214290"/>
            <a:ext cx="1714512" cy="1714512"/>
            <a:chOff x="3000364" y="428604"/>
            <a:chExt cx="1714512" cy="1714512"/>
          </a:xfrm>
        </p:grpSpPr>
        <p:sp>
          <p:nvSpPr>
            <p:cNvPr id="5" name="4 Rectángulo"/>
            <p:cNvSpPr/>
            <p:nvPr/>
          </p:nvSpPr>
          <p:spPr>
            <a:xfrm>
              <a:off x="3000364" y="857232"/>
              <a:ext cx="1714512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3286116" y="1142984"/>
              <a:ext cx="1071570" cy="714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u="sng" dirty="0" smtClean="0"/>
                <a:t>Clave del usuario</a:t>
              </a:r>
              <a:endParaRPr lang="es-ES" u="sng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3143240" y="428604"/>
              <a:ext cx="1325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u="sng" dirty="0" smtClean="0"/>
                <a:t>Cliente Web</a:t>
              </a:r>
              <a:endParaRPr lang="es-ES" u="sng" dirty="0"/>
            </a:p>
          </p:txBody>
        </p:sp>
      </p:grpSp>
      <p:sp>
        <p:nvSpPr>
          <p:cNvPr id="14" name="13 CuadroTexto"/>
          <p:cNvSpPr txBox="1"/>
          <p:nvPr/>
        </p:nvSpPr>
        <p:spPr>
          <a:xfrm>
            <a:off x="2052598" y="78579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 smtClean="0"/>
              <a:t>Función Hash</a:t>
            </a:r>
            <a:endParaRPr lang="es-ES" u="sng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432789" y="14165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 smtClean="0"/>
              <a:t>Sha-1</a:t>
            </a:r>
            <a:endParaRPr lang="es-ES" u="sng" dirty="0"/>
          </a:p>
        </p:txBody>
      </p:sp>
      <p:grpSp>
        <p:nvGrpSpPr>
          <p:cNvPr id="16" name="15 Grupo"/>
          <p:cNvGrpSpPr/>
          <p:nvPr/>
        </p:nvGrpSpPr>
        <p:grpSpPr>
          <a:xfrm>
            <a:off x="4286248" y="285728"/>
            <a:ext cx="1714512" cy="2786082"/>
            <a:chOff x="3000364" y="428604"/>
            <a:chExt cx="1714512" cy="2786082"/>
          </a:xfrm>
        </p:grpSpPr>
        <p:sp>
          <p:nvSpPr>
            <p:cNvPr id="17" name="16 Rectángulo"/>
            <p:cNvSpPr/>
            <p:nvPr/>
          </p:nvSpPr>
          <p:spPr>
            <a:xfrm>
              <a:off x="3000364" y="857232"/>
              <a:ext cx="1714512" cy="2357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 dirty="0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3214678" y="1142984"/>
              <a:ext cx="1357322" cy="714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u="sng" dirty="0" smtClean="0"/>
                <a:t>Hash recibido </a:t>
              </a:r>
              <a:r>
                <a:rPr lang="es-ES" sz="1600" u="sng" dirty="0" smtClean="0"/>
                <a:t>de la clave</a:t>
              </a:r>
              <a:endParaRPr lang="es-ES" sz="1600" u="sng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143240" y="428604"/>
              <a:ext cx="1422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u="sng" dirty="0" smtClean="0"/>
                <a:t>Servidor web</a:t>
              </a:r>
              <a:endParaRPr lang="es-ES" u="sng" dirty="0"/>
            </a:p>
          </p:txBody>
        </p:sp>
      </p:grpSp>
      <p:sp>
        <p:nvSpPr>
          <p:cNvPr id="20" name="19 Rectángulo"/>
          <p:cNvSpPr/>
          <p:nvPr/>
        </p:nvSpPr>
        <p:spPr>
          <a:xfrm>
            <a:off x="4429124" y="2071678"/>
            <a:ext cx="1500198" cy="7143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u="sng" dirty="0" smtClean="0"/>
              <a:t>Hash de la clave </a:t>
            </a:r>
            <a:r>
              <a:rPr lang="es-ES" sz="1600" u="sng" dirty="0" smtClean="0"/>
              <a:t>obtenido de la </a:t>
            </a:r>
            <a:r>
              <a:rPr lang="es-ES" sz="1600" u="sng" dirty="0" smtClean="0"/>
              <a:t>BD</a:t>
            </a:r>
            <a:endParaRPr lang="es-ES" sz="1600" u="sng" dirty="0"/>
          </a:p>
        </p:txBody>
      </p:sp>
      <p:sp>
        <p:nvSpPr>
          <p:cNvPr id="21" name="20 Cilindro"/>
          <p:cNvSpPr/>
          <p:nvPr/>
        </p:nvSpPr>
        <p:spPr>
          <a:xfrm>
            <a:off x="6572264" y="928670"/>
            <a:ext cx="857256" cy="71438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u="sng" dirty="0" smtClean="0"/>
              <a:t>BD</a:t>
            </a:r>
            <a:endParaRPr lang="es-ES" u="sng" dirty="0"/>
          </a:p>
        </p:txBody>
      </p:sp>
      <p:sp>
        <p:nvSpPr>
          <p:cNvPr id="22" name="21 Flecha doblada"/>
          <p:cNvSpPr/>
          <p:nvPr/>
        </p:nvSpPr>
        <p:spPr>
          <a:xfrm rot="10800000">
            <a:off x="6000760" y="1816522"/>
            <a:ext cx="1071570" cy="89809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u="sng">
              <a:solidFill>
                <a:schemeClr val="tx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 rot="5400000">
            <a:off x="4920485" y="154264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u="sng" dirty="0" smtClean="0">
                <a:solidFill>
                  <a:schemeClr val="bg1"/>
                </a:solidFill>
              </a:rPr>
              <a:t>=</a:t>
            </a:r>
            <a:endParaRPr lang="es-ES" sz="4000" u="sng" dirty="0">
              <a:solidFill>
                <a:schemeClr val="bg1"/>
              </a:solidFill>
            </a:endParaRPr>
          </a:p>
        </p:txBody>
      </p:sp>
      <p:sp>
        <p:nvSpPr>
          <p:cNvPr id="13" name="12 Flecha derecha"/>
          <p:cNvSpPr/>
          <p:nvPr/>
        </p:nvSpPr>
        <p:spPr>
          <a:xfrm>
            <a:off x="1785918" y="1071546"/>
            <a:ext cx="2571768" cy="4286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u="sng"/>
          </a:p>
        </p:txBody>
      </p:sp>
      <p:sp>
        <p:nvSpPr>
          <p:cNvPr id="24" name="23 CuadroTexto"/>
          <p:cNvSpPr txBox="1"/>
          <p:nvPr/>
        </p:nvSpPr>
        <p:spPr>
          <a:xfrm>
            <a:off x="642910" y="2214554"/>
            <a:ext cx="335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u="sng" dirty="0" smtClean="0"/>
              <a:t>Si los </a:t>
            </a:r>
            <a:r>
              <a:rPr lang="es-ES" b="1" u="sng" dirty="0" smtClean="0">
                <a:solidFill>
                  <a:schemeClr val="tx2">
                    <a:lumMod val="50000"/>
                  </a:schemeClr>
                </a:solidFill>
              </a:rPr>
              <a:t>hash</a:t>
            </a:r>
            <a:r>
              <a:rPr lang="es-ES" u="sng" dirty="0" smtClean="0"/>
              <a:t> coinciden se reconoce la identidad del usuario</a:t>
            </a:r>
            <a:endParaRPr lang="es-ES" u="sng" dirty="0"/>
          </a:p>
        </p:txBody>
      </p:sp>
      <p:sp>
        <p:nvSpPr>
          <p:cNvPr id="25" name="24 Cilindro"/>
          <p:cNvSpPr/>
          <p:nvPr/>
        </p:nvSpPr>
        <p:spPr>
          <a:xfrm>
            <a:off x="4143372" y="4071942"/>
            <a:ext cx="1928826" cy="235745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25 Rectángulo"/>
          <p:cNvSpPr/>
          <p:nvPr/>
        </p:nvSpPr>
        <p:spPr>
          <a:xfrm>
            <a:off x="4429124" y="4643446"/>
            <a:ext cx="1357322" cy="7143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Hash recibido </a:t>
            </a:r>
            <a:r>
              <a:rPr lang="es-ES" sz="1600" dirty="0" smtClean="0"/>
              <a:t>de la clave</a:t>
            </a:r>
            <a:endParaRPr lang="es-ES" sz="1600" dirty="0"/>
          </a:p>
        </p:txBody>
      </p:sp>
      <p:sp>
        <p:nvSpPr>
          <p:cNvPr id="27" name="26 Rectángulo"/>
          <p:cNvSpPr/>
          <p:nvPr/>
        </p:nvSpPr>
        <p:spPr>
          <a:xfrm>
            <a:off x="4429124" y="5500702"/>
            <a:ext cx="1357322" cy="7143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Nombre de Usuario</a:t>
            </a:r>
            <a:endParaRPr lang="es-ES" sz="1600" dirty="0"/>
          </a:p>
        </p:txBody>
      </p:sp>
      <p:grpSp>
        <p:nvGrpSpPr>
          <p:cNvPr id="28" name="27 Grupo"/>
          <p:cNvGrpSpPr/>
          <p:nvPr/>
        </p:nvGrpSpPr>
        <p:grpSpPr>
          <a:xfrm>
            <a:off x="357158" y="4143380"/>
            <a:ext cx="1714512" cy="2214578"/>
            <a:chOff x="3000364" y="857232"/>
            <a:chExt cx="1714512" cy="2214578"/>
          </a:xfrm>
        </p:grpSpPr>
        <p:sp>
          <p:nvSpPr>
            <p:cNvPr id="29" name="28 Rectángulo"/>
            <p:cNvSpPr/>
            <p:nvPr/>
          </p:nvSpPr>
          <p:spPr>
            <a:xfrm>
              <a:off x="3000364" y="1285860"/>
              <a:ext cx="1714512" cy="1785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3214678" y="1428736"/>
              <a:ext cx="1357322" cy="7143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C</a:t>
              </a:r>
              <a:r>
                <a:rPr lang="es-ES" sz="1600" dirty="0" smtClean="0"/>
                <a:t>lave de usuario</a:t>
              </a:r>
              <a:endParaRPr lang="es-ES" sz="1600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3143240" y="857232"/>
              <a:ext cx="1325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Cliente Web</a:t>
              </a:r>
              <a:endParaRPr lang="es-ES" dirty="0"/>
            </a:p>
          </p:txBody>
        </p:sp>
      </p:grpSp>
      <p:sp>
        <p:nvSpPr>
          <p:cNvPr id="36" name="35 CuadroTexto"/>
          <p:cNvSpPr txBox="1"/>
          <p:nvPr/>
        </p:nvSpPr>
        <p:spPr>
          <a:xfrm>
            <a:off x="2052598" y="457200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Función Hash</a:t>
            </a:r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432789" y="520280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Sha-1</a:t>
            </a:r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2000232" y="4857760"/>
            <a:ext cx="2357454" cy="4286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571472" y="5572140"/>
            <a:ext cx="1357322" cy="7143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Nombre de Usuario</a:t>
            </a:r>
            <a:endParaRPr lang="es-ES" sz="16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357686" y="4071942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857224" y="428604"/>
            <a:ext cx="132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registro.php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642910" y="857232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642910" y="1285860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clave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000496" y="428604"/>
            <a:ext cx="15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Registrado.php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4214810" y="857232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4214810" y="1285860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Hash(clave)</a:t>
            </a:r>
            <a:endParaRPr lang="es-ES" dirty="0"/>
          </a:p>
        </p:txBody>
      </p:sp>
      <p:sp>
        <p:nvSpPr>
          <p:cNvPr id="14" name="13 Cilindro"/>
          <p:cNvSpPr/>
          <p:nvPr/>
        </p:nvSpPr>
        <p:spPr>
          <a:xfrm>
            <a:off x="6572264" y="1785926"/>
            <a:ext cx="857256" cy="357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BD</a:t>
            </a:r>
            <a:endParaRPr lang="es-ES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2285984" y="1071546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Flecha derecha"/>
          <p:cNvSpPr/>
          <p:nvPr/>
        </p:nvSpPr>
        <p:spPr>
          <a:xfrm>
            <a:off x="2285984" y="1214422"/>
            <a:ext cx="171451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Sha-1 Hash</a:t>
            </a:r>
            <a:endParaRPr lang="es-ES" dirty="0"/>
          </a:p>
        </p:txBody>
      </p:sp>
      <p:cxnSp>
        <p:nvCxnSpPr>
          <p:cNvPr id="27" name="26 Forma"/>
          <p:cNvCxnSpPr>
            <a:stCxn id="12" idx="3"/>
            <a:endCxn id="14" idx="1"/>
          </p:cNvCxnSpPr>
          <p:nvPr/>
        </p:nvCxnSpPr>
        <p:spPr>
          <a:xfrm>
            <a:off x="5643570" y="1035827"/>
            <a:ext cx="1357322" cy="75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 redondeado"/>
          <p:cNvSpPr/>
          <p:nvPr/>
        </p:nvSpPr>
        <p:spPr>
          <a:xfrm>
            <a:off x="3643306" y="500042"/>
            <a:ext cx="357190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285720" y="500042"/>
            <a:ext cx="357190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cxnSp>
        <p:nvCxnSpPr>
          <p:cNvPr id="52" name="51 Forma"/>
          <p:cNvCxnSpPr>
            <a:stCxn id="13" idx="3"/>
            <a:endCxn id="14" idx="1"/>
          </p:cNvCxnSpPr>
          <p:nvPr/>
        </p:nvCxnSpPr>
        <p:spPr>
          <a:xfrm>
            <a:off x="5643570" y="1464455"/>
            <a:ext cx="1357322" cy="3214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4643438" y="1785926"/>
            <a:ext cx="171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Guardo en la BD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3357554" y="4357694"/>
            <a:ext cx="257176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Flecha arriba y abajo"/>
          <p:cNvSpPr/>
          <p:nvPr/>
        </p:nvSpPr>
        <p:spPr>
          <a:xfrm>
            <a:off x="4572000" y="1714488"/>
            <a:ext cx="571504" cy="928694"/>
          </a:xfrm>
          <a:prstGeom prst="upDownArrow">
            <a:avLst/>
          </a:prstGeom>
          <a:solidFill>
            <a:schemeClr val="accent1">
              <a:alpha val="34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857224" y="42860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Login.php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642910" y="857232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642910" y="1285860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clave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000496" y="428604"/>
            <a:ext cx="19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Autenticacion.php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4214810" y="857232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4214810" y="1285860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Hash(clave)</a:t>
            </a:r>
            <a:endParaRPr lang="es-ES" dirty="0"/>
          </a:p>
        </p:txBody>
      </p:sp>
      <p:sp>
        <p:nvSpPr>
          <p:cNvPr id="14" name="13 Cilindro"/>
          <p:cNvSpPr/>
          <p:nvPr/>
        </p:nvSpPr>
        <p:spPr>
          <a:xfrm>
            <a:off x="6143636" y="1285860"/>
            <a:ext cx="857256" cy="357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BD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143372" y="2857496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Hash(clave)</a:t>
            </a:r>
            <a:endParaRPr lang="es-ES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2285984" y="1071546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Flecha derecha"/>
          <p:cNvSpPr/>
          <p:nvPr/>
        </p:nvSpPr>
        <p:spPr>
          <a:xfrm>
            <a:off x="2285984" y="1214422"/>
            <a:ext cx="171451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Sha-1 Hash</a:t>
            </a:r>
            <a:endParaRPr lang="es-ES" dirty="0"/>
          </a:p>
        </p:txBody>
      </p:sp>
      <p:cxnSp>
        <p:nvCxnSpPr>
          <p:cNvPr id="27" name="26 Forma"/>
          <p:cNvCxnSpPr>
            <a:stCxn id="12" idx="3"/>
            <a:endCxn id="14" idx="1"/>
          </p:cNvCxnSpPr>
          <p:nvPr/>
        </p:nvCxnSpPr>
        <p:spPr>
          <a:xfrm>
            <a:off x="5643570" y="1035827"/>
            <a:ext cx="928694" cy="250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Forma"/>
          <p:cNvCxnSpPr>
            <a:stCxn id="14" idx="3"/>
            <a:endCxn id="15" idx="3"/>
          </p:cNvCxnSpPr>
          <p:nvPr/>
        </p:nvCxnSpPr>
        <p:spPr>
          <a:xfrm rot="5400000">
            <a:off x="5375678" y="1839504"/>
            <a:ext cx="1393041" cy="1000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 redondeado"/>
          <p:cNvSpPr/>
          <p:nvPr/>
        </p:nvSpPr>
        <p:spPr>
          <a:xfrm>
            <a:off x="3643306" y="500042"/>
            <a:ext cx="357190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285720" y="500042"/>
            <a:ext cx="357190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214282" y="3500438"/>
            <a:ext cx="357190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57158" y="3714752"/>
            <a:ext cx="15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miCuenta.php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929058" y="1714488"/>
            <a:ext cx="24288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Si coinciden se crea la variable </a:t>
            </a:r>
            <a:r>
              <a:rPr lang="es-ES" dirty="0" smtClean="0"/>
              <a:t>$_SESSION[‘VALIDO’]=1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000496" y="400050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Sesion.php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357554" y="4357694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Verifica si 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$_SESSION[‘VALIDO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’]==1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42 Flecha derecha"/>
          <p:cNvSpPr/>
          <p:nvPr/>
        </p:nvSpPr>
        <p:spPr>
          <a:xfrm>
            <a:off x="1714480" y="4286256"/>
            <a:ext cx="142876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Flecha derecha"/>
          <p:cNvSpPr/>
          <p:nvPr/>
        </p:nvSpPr>
        <p:spPr>
          <a:xfrm flipH="1">
            <a:off x="1643042" y="4714884"/>
            <a:ext cx="150019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 es valido</a:t>
            </a:r>
            <a:endParaRPr lang="es-ES" dirty="0"/>
          </a:p>
        </p:txBody>
      </p:sp>
      <p:sp>
        <p:nvSpPr>
          <p:cNvPr id="46" name="45 Rectángulo"/>
          <p:cNvSpPr/>
          <p:nvPr/>
        </p:nvSpPr>
        <p:spPr>
          <a:xfrm>
            <a:off x="428596" y="4214818"/>
            <a:ext cx="114300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Cualquier página que sea privada</a:t>
            </a:r>
            <a:endParaRPr lang="es-ES" dirty="0"/>
          </a:p>
        </p:txBody>
      </p:sp>
      <p:sp>
        <p:nvSpPr>
          <p:cNvPr id="47" name="46 Flecha derecha"/>
          <p:cNvSpPr/>
          <p:nvPr/>
        </p:nvSpPr>
        <p:spPr>
          <a:xfrm>
            <a:off x="6000760" y="4714884"/>
            <a:ext cx="142876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 es valido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7500958" y="378619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Login.php</a:t>
            </a:r>
            <a:endParaRPr lang="es-ES" dirty="0"/>
          </a:p>
        </p:txBody>
      </p:sp>
      <p:sp>
        <p:nvSpPr>
          <p:cNvPr id="49" name="48 Rectángulo"/>
          <p:cNvSpPr/>
          <p:nvPr/>
        </p:nvSpPr>
        <p:spPr>
          <a:xfrm>
            <a:off x="7490902" y="4286256"/>
            <a:ext cx="11530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Debe volver a introducir su clave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128</Words>
  <Application>Microsoft Office PowerPoint</Application>
  <PresentationFormat>Presentación en pantalla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Alejandro Sanchez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 Sanchez</dc:creator>
  <cp:lastModifiedBy>Alejandro Sanchez</cp:lastModifiedBy>
  <cp:revision>16</cp:revision>
  <dcterms:created xsi:type="dcterms:W3CDTF">2008-11-16T04:35:20Z</dcterms:created>
  <dcterms:modified xsi:type="dcterms:W3CDTF">2008-11-16T07:16:30Z</dcterms:modified>
</cp:coreProperties>
</file>