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17/8/2022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94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17/8/2022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9759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17/8/2022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36113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17/8/2022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7719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17/8/2022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93857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17/8/2022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2853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17/8/2022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21579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17/8/2022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99578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17/8/2022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5119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17/8/2022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0163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17/8/2022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3047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17/8/2022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73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17/8/2022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8469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17/8/2022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9101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17/8/2022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292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17/8/2022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6825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17/8/2022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3843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B143DF1-4CF3-45E8-AA95-BD3E75E0120E}" type="datetimeFigureOut">
              <a:rPr lang="es-VE" smtClean="0"/>
              <a:t>17/8/2022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89091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VE" dirty="0" smtClean="0"/>
              <a:t>Bugs</a:t>
            </a:r>
            <a:endParaRPr lang="es-V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VE" dirty="0" err="1" smtClean="0">
                <a:solidFill>
                  <a:schemeClr val="tx1"/>
                </a:solidFill>
              </a:rPr>
              <a:t>Admintotal</a:t>
            </a:r>
            <a:endParaRPr lang="es-V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6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1629" y="-62442"/>
            <a:ext cx="8534400" cy="1507067"/>
          </a:xfrm>
        </p:spPr>
        <p:txBody>
          <a:bodyPr/>
          <a:lstStyle/>
          <a:p>
            <a:r>
              <a:rPr lang="es-VE" dirty="0" smtClean="0"/>
              <a:t>Agregar producto</a:t>
            </a:r>
            <a:endParaRPr lang="es-VE" dirty="0"/>
          </a:p>
        </p:txBody>
      </p:sp>
      <p:pic>
        <p:nvPicPr>
          <p:cNvPr id="4" name="Revision en Chrome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20148" y="1157242"/>
            <a:ext cx="10614206" cy="5385365"/>
          </a:xfrm>
        </p:spPr>
      </p:pic>
    </p:spTree>
    <p:extLst>
      <p:ext uri="{BB962C8B-B14F-4D97-AF65-F5344CB8AC3E}">
        <p14:creationId xmlns:p14="http://schemas.microsoft.com/office/powerpoint/2010/main" val="396233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8383" y="-67734"/>
            <a:ext cx="8534400" cy="1507067"/>
          </a:xfrm>
        </p:spPr>
        <p:txBody>
          <a:bodyPr/>
          <a:lstStyle/>
          <a:p>
            <a:r>
              <a:rPr lang="es-VE" dirty="0" smtClean="0"/>
              <a:t>Eliminar producto</a:t>
            </a:r>
            <a:endParaRPr lang="es-V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285" y="1034143"/>
            <a:ext cx="10506846" cy="534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3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</TotalTime>
  <Words>6</Words>
  <Application>Microsoft Office PowerPoint</Application>
  <PresentationFormat>Panorámica</PresentationFormat>
  <Paragraphs>4</Paragraphs>
  <Slides>3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Sector</vt:lpstr>
      <vt:lpstr>Bugs</vt:lpstr>
      <vt:lpstr>Agregar producto</vt:lpstr>
      <vt:lpstr>Eliminar producto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Bugs</dc:title>
  <dc:creator>Kaizen Merida</dc:creator>
  <cp:lastModifiedBy>Kaizen Merida</cp:lastModifiedBy>
  <cp:revision>2</cp:revision>
  <dcterms:created xsi:type="dcterms:W3CDTF">2022-08-17T15:43:34Z</dcterms:created>
  <dcterms:modified xsi:type="dcterms:W3CDTF">2022-08-17T15:53:51Z</dcterms:modified>
</cp:coreProperties>
</file>