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4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4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0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3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1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7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1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9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2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ED9A4-4B56-4EA2-8E56-2F15C6CD2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Petroquimical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45DDD-7746-4DBA-AC76-DCA5F748C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System</a:t>
            </a:r>
          </a:p>
        </p:txBody>
      </p:sp>
    </p:spTree>
    <p:extLst>
      <p:ext uri="{BB962C8B-B14F-4D97-AF65-F5344CB8AC3E}">
        <p14:creationId xmlns:p14="http://schemas.microsoft.com/office/powerpoint/2010/main" val="166591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01AD-B971-418C-B3D6-64F9F9F5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Consideraciónes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40 pies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C1E6C-7B7E-4E22-B587-A3BCFB37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VE" dirty="0"/>
              <a:t>Se toman de la BD los productos que soportan peso y los que no soportan peso.</a:t>
            </a:r>
          </a:p>
          <a:p>
            <a:r>
              <a:rPr lang="en-US" dirty="0"/>
              <a:t>Se </a:t>
            </a:r>
            <a:r>
              <a:rPr lang="en-US" dirty="0" err="1"/>
              <a:t>unen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s-VE" dirty="0"/>
              <a:t>soportan peso y los que no soportan peso.</a:t>
            </a:r>
          </a:p>
          <a:p>
            <a:r>
              <a:rPr lang="en-US" dirty="0"/>
              <a:t>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de entrada para el </a:t>
            </a:r>
            <a:r>
              <a:rPr lang="en-US" dirty="0" err="1"/>
              <a:t>pedido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soportan</a:t>
            </a:r>
            <a:r>
              <a:rPr lang="en-US" dirty="0"/>
              <a:t> y no </a:t>
            </a:r>
            <a:r>
              <a:rPr lang="en-US" dirty="0" err="1"/>
              <a:t>soportan</a:t>
            </a:r>
            <a:r>
              <a:rPr lang="en-US" dirty="0"/>
              <a:t> peso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variables </a:t>
            </a:r>
            <a:r>
              <a:rPr lang="en-US" dirty="0" err="1"/>
              <a:t>globales</a:t>
            </a:r>
            <a:r>
              <a:rPr lang="en-US" dirty="0"/>
              <a:t> de </a:t>
            </a:r>
            <a:r>
              <a:rPr lang="en-US" dirty="0" err="1"/>
              <a:t>Katalon</a:t>
            </a:r>
            <a:r>
              <a:rPr lang="en-US" dirty="0"/>
              <a:t>(</a:t>
            </a:r>
            <a:r>
              <a:rPr lang="en-US" i="1" dirty="0" err="1"/>
              <a:t>CantidadSoporta</a:t>
            </a:r>
            <a:r>
              <a:rPr lang="en-US" i="1" dirty="0"/>
              <a:t>, </a:t>
            </a:r>
            <a:r>
              <a:rPr lang="en-US" i="1" dirty="0" err="1"/>
              <a:t>CantidadNoSoporta</a:t>
            </a:r>
            <a:r>
              <a:rPr lang="en-US" dirty="0"/>
              <a:t>), el </a:t>
            </a:r>
            <a:r>
              <a:rPr lang="en-US" dirty="0" err="1"/>
              <a:t>cual</a:t>
            </a:r>
            <a:r>
              <a:rPr lang="en-US" dirty="0"/>
              <a:t> no debe ser mayor de 20 (</a:t>
            </a:r>
            <a:r>
              <a:rPr lang="en-US" dirty="0" err="1"/>
              <a:t>este</a:t>
            </a:r>
            <a:r>
              <a:rPr lang="en-US" dirty="0"/>
              <a:t> es el valor </a:t>
            </a:r>
            <a:r>
              <a:rPr lang="en-US" dirty="0" err="1"/>
              <a:t>minimo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para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llenar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8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94DF3-5641-4DFA-B11D-14728853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Consideraciónes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40 pies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66D2D-3913-4B15-B722-10748B0A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PesoProducto</a:t>
            </a:r>
            <a:r>
              <a:rPr lang="en-US" dirty="0"/>
              <a:t>&lt;=</a:t>
            </a:r>
            <a:r>
              <a:rPr lang="en-US" dirty="0" err="1"/>
              <a:t>CapacidadDisponible</a:t>
            </a:r>
            <a:endParaRPr lang="es-VE" dirty="0"/>
          </a:p>
          <a:p>
            <a:r>
              <a:rPr lang="es-VE" dirty="0"/>
              <a:t>Caso 1: </a:t>
            </a:r>
            <a:r>
              <a:rPr lang="es-ES" dirty="0"/>
              <a:t>Se añade un solo producto que soporta peso hasta que llene la capacidad de contenedor</a:t>
            </a:r>
          </a:p>
          <a:p>
            <a:r>
              <a:rPr lang="en-US" dirty="0" err="1"/>
              <a:t>CantidadAñadida</a:t>
            </a:r>
            <a:r>
              <a:rPr lang="en-US" dirty="0"/>
              <a:t>=</a:t>
            </a:r>
            <a:r>
              <a:rPr lang="en-US" dirty="0" err="1"/>
              <a:t>CantidadSoporta</a:t>
            </a:r>
            <a:r>
              <a:rPr lang="en-US" dirty="0"/>
              <a:t>*</a:t>
            </a:r>
            <a:r>
              <a:rPr lang="en-US" dirty="0" err="1"/>
              <a:t>PesoProducto</a:t>
            </a:r>
            <a:endParaRPr lang="en-US" dirty="0"/>
          </a:p>
          <a:p>
            <a:r>
              <a:rPr lang="en-US" dirty="0" err="1"/>
              <a:t>CantidadRestante</a:t>
            </a:r>
            <a:r>
              <a:rPr lang="en-US" dirty="0"/>
              <a:t>=</a:t>
            </a:r>
            <a:r>
              <a:rPr lang="en-US" dirty="0" err="1"/>
              <a:t>CapacidadDisponible-CantidadAñadida</a:t>
            </a:r>
            <a:endParaRPr lang="en-US" dirty="0"/>
          </a:p>
          <a:p>
            <a:r>
              <a:rPr lang="en-US" dirty="0" err="1"/>
              <a:t>NElementos</a:t>
            </a:r>
            <a:r>
              <a:rPr lang="en-US" dirty="0"/>
              <a:t>=</a:t>
            </a:r>
            <a:r>
              <a:rPr lang="en-US" dirty="0" err="1"/>
              <a:t>CantidadRestante</a:t>
            </a:r>
            <a:r>
              <a:rPr lang="en-US" dirty="0"/>
              <a:t>/</a:t>
            </a:r>
            <a:r>
              <a:rPr lang="en-US" dirty="0" err="1"/>
              <a:t>PesoProducto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8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94DF3-5641-4DFA-B11D-14728853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Consideraciónes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40 pies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66D2D-3913-4B15-B722-10748B0A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El PesoProducto2&lt;=</a:t>
            </a:r>
            <a:r>
              <a:rPr lang="en-US" dirty="0" err="1"/>
              <a:t>CapacidadDisponible</a:t>
            </a:r>
            <a:endParaRPr lang="es-VE" dirty="0"/>
          </a:p>
          <a:p>
            <a:r>
              <a:rPr lang="es-VE" dirty="0"/>
              <a:t>Caso 2</a:t>
            </a:r>
            <a:r>
              <a:rPr lang="en-US" dirty="0"/>
              <a:t>: </a:t>
            </a:r>
            <a:r>
              <a:rPr lang="es-ES" dirty="0"/>
              <a:t>Se añaden dos productos: n productos que no soportan peso y lo restante en productos que si soportan peso hasta que llegue a completar la capacidad del contenedor</a:t>
            </a:r>
          </a:p>
          <a:p>
            <a:r>
              <a:rPr lang="en-US" dirty="0" err="1"/>
              <a:t>CantidadAñadida</a:t>
            </a:r>
            <a:r>
              <a:rPr lang="en-US" dirty="0"/>
              <a:t>=</a:t>
            </a:r>
            <a:r>
              <a:rPr lang="en-US" dirty="0" err="1"/>
              <a:t>CantidadNoSoporta</a:t>
            </a:r>
            <a:r>
              <a:rPr lang="en-US" dirty="0"/>
              <a:t>*PesoProducto2</a:t>
            </a:r>
          </a:p>
          <a:p>
            <a:r>
              <a:rPr lang="en-US" dirty="0" err="1"/>
              <a:t>CantidadRestante</a:t>
            </a:r>
            <a:r>
              <a:rPr lang="en-US" dirty="0"/>
              <a:t>=</a:t>
            </a:r>
            <a:r>
              <a:rPr lang="en-US" dirty="0" err="1"/>
              <a:t>CapacidadDisponible-CantidadAñadida</a:t>
            </a:r>
            <a:endParaRPr lang="en-US" dirty="0"/>
          </a:p>
          <a:p>
            <a:r>
              <a:rPr lang="en-US" dirty="0" err="1"/>
              <a:t>NElementos</a:t>
            </a:r>
            <a:r>
              <a:rPr lang="en-US" dirty="0"/>
              <a:t>=</a:t>
            </a:r>
            <a:r>
              <a:rPr lang="en-US" dirty="0" err="1"/>
              <a:t>CantidadRestante</a:t>
            </a:r>
            <a:r>
              <a:rPr lang="en-US" dirty="0"/>
              <a:t>/</a:t>
            </a:r>
            <a:r>
              <a:rPr lang="en-US" dirty="0" err="1"/>
              <a:t>PesoProducto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1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6D3BA-9343-43D7-B9A2-D7D80AFE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Inventario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C0A3C-1379-4971-A1BC-509B066D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Primero se </a:t>
            </a:r>
            <a:r>
              <a:rPr lang="en-US" dirty="0" err="1"/>
              <a:t>realiza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ProductoAlmacen</a:t>
            </a:r>
            <a:r>
              <a:rPr lang="en-US" dirty="0"/>
              <a:t> y se a</a:t>
            </a:r>
            <a:r>
              <a:rPr lang="es-VE" dirty="0" err="1"/>
              <a:t>ñaden</a:t>
            </a:r>
            <a:r>
              <a:rPr lang="es-VE" dirty="0"/>
              <a:t> los productos aleatorios en almacenes aleatorios</a:t>
            </a:r>
            <a:r>
              <a:rPr lang="en-US" dirty="0"/>
              <a:t>:</a:t>
            </a:r>
            <a:r>
              <a:rPr lang="es-VE" dirty="0"/>
              <a:t> (</a:t>
            </a:r>
            <a:r>
              <a:rPr lang="en-US" dirty="0"/>
              <a:t>ProductoAlmacen.xlsx</a:t>
            </a:r>
            <a:r>
              <a:rPr lang="es-VE" dirty="0"/>
              <a:t>). </a:t>
            </a:r>
            <a:r>
              <a:rPr lang="en-US" dirty="0"/>
              <a:t>Se </a:t>
            </a:r>
            <a:r>
              <a:rPr lang="en-US" dirty="0" err="1"/>
              <a:t>usan</a:t>
            </a:r>
            <a:r>
              <a:rPr lang="en-US" dirty="0"/>
              <a:t> 4 </a:t>
            </a:r>
            <a:r>
              <a:rPr lang="en-US" dirty="0" err="1"/>
              <a:t>almacenes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Dos </a:t>
            </a:r>
            <a:r>
              <a:rPr lang="en-US" dirty="0" err="1"/>
              <a:t>almacenes</a:t>
            </a:r>
            <a:r>
              <a:rPr lang="en-US" dirty="0"/>
              <a:t> de </a:t>
            </a:r>
            <a:r>
              <a:rPr lang="en-US" dirty="0" err="1"/>
              <a:t>materia</a:t>
            </a:r>
            <a:r>
              <a:rPr lang="en-US" dirty="0"/>
              <a:t> prima con los id 1 y 6</a:t>
            </a:r>
          </a:p>
          <a:p>
            <a:pPr lvl="1"/>
            <a:r>
              <a:rPr lang="en-US" dirty="0"/>
              <a:t>Dos </a:t>
            </a:r>
            <a:r>
              <a:rPr lang="en-US" dirty="0" err="1"/>
              <a:t>almacenes</a:t>
            </a:r>
            <a:r>
              <a:rPr lang="en-US" dirty="0"/>
              <a:t> de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 con los id 2 y 7 </a:t>
            </a:r>
          </a:p>
          <a:p>
            <a:pPr lvl="1"/>
            <a:r>
              <a:rPr lang="en-US" dirty="0" err="1"/>
              <a:t>Dependiendo</a:t>
            </a:r>
            <a:r>
              <a:rPr lang="en-US" dirty="0"/>
              <a:t> del </a:t>
            </a:r>
            <a:r>
              <a:rPr lang="en-US" dirty="0" err="1"/>
              <a:t>grupo</a:t>
            </a:r>
            <a:r>
              <a:rPr lang="en-US" dirty="0"/>
              <a:t> se le </a:t>
            </a:r>
            <a:r>
              <a:rPr lang="en-US" dirty="0" err="1"/>
              <a:t>asignan</a:t>
            </a:r>
            <a:r>
              <a:rPr lang="en-US" dirty="0"/>
              <a:t> los </a:t>
            </a:r>
            <a:r>
              <a:rPr lang="en-US" dirty="0" err="1"/>
              <a:t>almacenes</a:t>
            </a:r>
            <a:r>
              <a:rPr lang="en-US" dirty="0"/>
              <a:t>.</a:t>
            </a:r>
          </a:p>
          <a:p>
            <a:r>
              <a:rPr lang="en-US" dirty="0"/>
              <a:t>Segundo se </a:t>
            </a:r>
            <a:r>
              <a:rPr lang="en-US" dirty="0" err="1"/>
              <a:t>hace</a:t>
            </a:r>
            <a:r>
              <a:rPr lang="en-US" dirty="0"/>
              <a:t> el </a:t>
            </a:r>
            <a:r>
              <a:rPr lang="en-US" dirty="0" err="1"/>
              <a:t>Movimiento</a:t>
            </a:r>
            <a:r>
              <a:rPr lang="en-US" dirty="0"/>
              <a:t> por de </a:t>
            </a:r>
            <a:r>
              <a:rPr lang="en-US" dirty="0" err="1"/>
              <a:t>Inventario</a:t>
            </a:r>
            <a:r>
              <a:rPr lang="en-US" dirty="0"/>
              <a:t> de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. Con </a:t>
            </a:r>
            <a:r>
              <a:rPr lang="en-US" dirty="0" err="1"/>
              <a:t>conceptos</a:t>
            </a:r>
            <a:r>
              <a:rPr lang="en-US" dirty="0"/>
              <a:t> y </a:t>
            </a:r>
            <a:r>
              <a:rPr lang="en-US" dirty="0" err="1"/>
              <a:t>motivos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(MovimientoDeInventario.xlsx)</a:t>
            </a:r>
          </a:p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se </a:t>
            </a:r>
            <a:r>
              <a:rPr lang="en-US" dirty="0" err="1"/>
              <a:t>hace</a:t>
            </a:r>
            <a:r>
              <a:rPr lang="en-US" dirty="0"/>
              <a:t> un </a:t>
            </a:r>
            <a:r>
              <a:rPr lang="en-US" dirty="0" err="1"/>
              <a:t>movimiento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guardando</a:t>
            </a:r>
            <a:r>
              <a:rPr lang="en-US" dirty="0"/>
              <a:t> los </a:t>
            </a:r>
            <a:r>
              <a:rPr lang="en-US" dirty="0" err="1"/>
              <a:t>movimientos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LogReporteInventarioKatalon.xlsx</a:t>
            </a:r>
          </a:p>
          <a:p>
            <a:r>
              <a:rPr lang="en-US" dirty="0"/>
              <a:t>El </a:t>
            </a:r>
            <a:r>
              <a:rPr lang="en-US" dirty="0" err="1"/>
              <a:t>reporte</a:t>
            </a:r>
            <a:r>
              <a:rPr lang="en-US" dirty="0"/>
              <a:t> general de </a:t>
            </a:r>
            <a:r>
              <a:rPr lang="en-US" dirty="0" err="1"/>
              <a:t>salida</a:t>
            </a:r>
            <a:r>
              <a:rPr lang="en-US" dirty="0"/>
              <a:t> es el  ReporteMovimientoDeInventario.xlsx,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el log de </a:t>
            </a:r>
            <a:r>
              <a:rPr lang="en-US" dirty="0" err="1"/>
              <a:t>Katalon</a:t>
            </a:r>
            <a:r>
              <a:rPr lang="en-US" dirty="0"/>
              <a:t> (LogReporteInventarioKatalon.xlsx ) que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movimientos</a:t>
            </a:r>
            <a:r>
              <a:rPr lang="en-US" dirty="0"/>
              <a:t> que se </a:t>
            </a:r>
            <a:r>
              <a:rPr lang="en-US" dirty="0" err="1"/>
              <a:t>realizaronn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se debe </a:t>
            </a:r>
            <a:r>
              <a:rPr lang="en-US" dirty="0" err="1"/>
              <a:t>contrarestar</a:t>
            </a:r>
            <a:r>
              <a:rPr lang="en-US" dirty="0"/>
              <a:t> con la entrada de MovimientoDeInventario.xlsx para </a:t>
            </a:r>
            <a:r>
              <a:rPr lang="en-US" dirty="0" err="1"/>
              <a:t>validar</a:t>
            </a:r>
            <a:r>
              <a:rPr lang="en-US" dirty="0"/>
              <a:t> las </a:t>
            </a:r>
            <a:r>
              <a:rPr lang="en-US" dirty="0" err="1"/>
              <a:t>cantidades</a:t>
            </a:r>
            <a:r>
              <a:rPr lang="en-US" dirty="0"/>
              <a:t> de los </a:t>
            </a:r>
            <a:r>
              <a:rPr lang="en-US" dirty="0" err="1"/>
              <a:t>almacenes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EA8E119-FC8D-422C-854A-9B50E170D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5" y="652990"/>
            <a:ext cx="10837780" cy="5471050"/>
          </a:xfrm>
        </p:spPr>
      </p:pic>
    </p:spTree>
    <p:extLst>
      <p:ext uri="{BB962C8B-B14F-4D97-AF65-F5344CB8AC3E}">
        <p14:creationId xmlns:p14="http://schemas.microsoft.com/office/powerpoint/2010/main" val="137715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09A94-771A-44D0-A427-58DBCB58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Inventario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97B1E-C60A-4EAB-882B-36FF9B5A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</a:t>
            </a:r>
            <a:r>
              <a:rPr lang="en-US" dirty="0" err="1"/>
              <a:t>archivo</a:t>
            </a:r>
            <a:r>
              <a:rPr lang="en-US" dirty="0"/>
              <a:t> MovimientoDeInventario.xlsx, las </a:t>
            </a:r>
            <a:r>
              <a:rPr lang="en-US" dirty="0" err="1"/>
              <a:t>columnas</a:t>
            </a:r>
            <a:r>
              <a:rPr lang="en-US" dirty="0"/>
              <a:t> VerificarAlmacen1, VerificarAlmacen2 y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Existencia</a:t>
            </a:r>
            <a:r>
              <a:rPr lang="en-US" dirty="0"/>
              <a:t> son </a:t>
            </a:r>
            <a:r>
              <a:rPr lang="en-US" dirty="0" err="1"/>
              <a:t>cálculos</a:t>
            </a:r>
            <a:r>
              <a:rPr lang="en-US" dirty="0"/>
              <a:t> </a:t>
            </a:r>
            <a:r>
              <a:rPr lang="en-US" dirty="0" err="1"/>
              <a:t>efectuados</a:t>
            </a:r>
            <a:r>
              <a:rPr lang="en-US" dirty="0"/>
              <a:t> con Python para </a:t>
            </a:r>
            <a:r>
              <a:rPr lang="en-US" dirty="0" err="1"/>
              <a:t>validar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que </a:t>
            </a:r>
            <a:r>
              <a:rPr lang="en-US" dirty="0" err="1"/>
              <a:t>quedo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almacen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ReporteMovimientoDeInventario.xlsx se </a:t>
            </a:r>
            <a:r>
              <a:rPr lang="en-US" dirty="0" err="1"/>
              <a:t>extraen</a:t>
            </a:r>
            <a:r>
              <a:rPr lang="en-US" dirty="0"/>
              <a:t> las </a:t>
            </a:r>
            <a:r>
              <a:rPr lang="en-US" dirty="0" err="1"/>
              <a:t>verdaderas</a:t>
            </a:r>
            <a:r>
              <a:rPr lang="en-US" dirty="0"/>
              <a:t> </a:t>
            </a:r>
            <a:r>
              <a:rPr lang="en-US" dirty="0" err="1"/>
              <a:t>cantidades</a:t>
            </a:r>
            <a:r>
              <a:rPr lang="en-US" dirty="0"/>
              <a:t> de la BD de lo que </a:t>
            </a:r>
            <a:r>
              <a:rPr lang="en-US" dirty="0" err="1"/>
              <a:t>queda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almacen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09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9DFA6-8D2F-4D37-9BBD-46DFA87F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Archivos</a:t>
            </a:r>
            <a:r>
              <a:rPr lang="en-US" dirty="0"/>
              <a:t> con data </a:t>
            </a:r>
            <a:r>
              <a:rPr lang="en-US" dirty="0" err="1"/>
              <a:t>aleatoria</a:t>
            </a:r>
            <a:r>
              <a:rPr lang="en-US" dirty="0"/>
              <a:t> </a:t>
            </a:r>
            <a:r>
              <a:rPr lang="en-US" dirty="0" err="1"/>
              <a:t>generada</a:t>
            </a:r>
            <a:r>
              <a:rPr lang="en-US" dirty="0"/>
              <a:t> con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F829A-8CE7-4623-B145-D4E5CB1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2521"/>
            <a:ext cx="5257800" cy="35744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Ubicación</a:t>
            </a:r>
            <a:r>
              <a:rPr lang="en-US" dirty="0"/>
              <a:t>: </a:t>
            </a:r>
            <a:r>
              <a:rPr lang="en-US" b="1" dirty="0" err="1"/>
              <a:t>Pedidos</a:t>
            </a:r>
            <a:r>
              <a:rPr lang="en-US" b="1" dirty="0"/>
              <a:t>/</a:t>
            </a:r>
            <a:r>
              <a:rPr lang="en-US" b="1" dirty="0" err="1"/>
              <a:t>DataExcel</a:t>
            </a:r>
            <a:endParaRPr lang="en-US" b="1" dirty="0"/>
          </a:p>
          <a:p>
            <a:r>
              <a:rPr lang="en-US" dirty="0"/>
              <a:t>Crear_Pedido20pies.xlsx</a:t>
            </a:r>
          </a:p>
          <a:p>
            <a:r>
              <a:rPr lang="en-US" dirty="0"/>
              <a:t>Crear_Pedido40pies.xlsx</a:t>
            </a:r>
          </a:p>
          <a:p>
            <a:r>
              <a:rPr lang="en-US" dirty="0"/>
              <a:t>Pedidos_Creados_Katalon.xlsx</a:t>
            </a:r>
          </a:p>
          <a:p>
            <a:r>
              <a:rPr lang="en-US" dirty="0"/>
              <a:t>AprobacionesPedidos.xlsx</a:t>
            </a:r>
          </a:p>
          <a:p>
            <a:r>
              <a:rPr lang="en-US" dirty="0"/>
              <a:t>Cargos_Logisticos.xlsx</a:t>
            </a:r>
          </a:p>
          <a:p>
            <a:r>
              <a:rPr lang="en-US" dirty="0"/>
              <a:t>Orden_Produccion.xlsx</a:t>
            </a:r>
          </a:p>
          <a:p>
            <a:r>
              <a:rPr lang="en-US" dirty="0"/>
              <a:t>Inventario.xlsx</a:t>
            </a:r>
          </a:p>
          <a:p>
            <a:r>
              <a:rPr lang="en-US" dirty="0"/>
              <a:t>Despacho.xlsx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C2E529C-31BC-4611-A3A4-468452AD2A08}"/>
              </a:ext>
            </a:extLst>
          </p:cNvPr>
          <p:cNvSpPr txBox="1">
            <a:spLocks/>
          </p:cNvSpPr>
          <p:nvPr/>
        </p:nvSpPr>
        <p:spPr>
          <a:xfrm>
            <a:off x="6096000" y="2602523"/>
            <a:ext cx="5257800" cy="357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Ubicación</a:t>
            </a:r>
            <a:r>
              <a:rPr lang="en-US" sz="2000" dirty="0"/>
              <a:t>: </a:t>
            </a:r>
            <a:r>
              <a:rPr lang="en-US" sz="2000" b="1" dirty="0" err="1"/>
              <a:t>Pedidos</a:t>
            </a:r>
            <a:r>
              <a:rPr lang="en-US" sz="2000" b="1" dirty="0"/>
              <a:t>/</a:t>
            </a:r>
            <a:r>
              <a:rPr lang="en-US" sz="2000" b="1" dirty="0" err="1"/>
              <a:t>DataExcel</a:t>
            </a:r>
            <a:r>
              <a:rPr lang="en-US" sz="2000" b="1" dirty="0"/>
              <a:t>/</a:t>
            </a:r>
            <a:r>
              <a:rPr lang="en-US" sz="2000" b="1" dirty="0" err="1"/>
              <a:t>Inventario</a:t>
            </a:r>
            <a:endParaRPr lang="en-US" sz="2000" b="1" dirty="0"/>
          </a:p>
          <a:p>
            <a:r>
              <a:rPr lang="en-US" sz="2000" dirty="0"/>
              <a:t>ProductoAlmacen.xlsx</a:t>
            </a:r>
          </a:p>
          <a:p>
            <a:r>
              <a:rPr lang="en-US" sz="2000" dirty="0"/>
              <a:t>MovimientoDeInventario.xlsx</a:t>
            </a:r>
          </a:p>
          <a:p>
            <a:r>
              <a:rPr lang="en-US" sz="2000" dirty="0"/>
              <a:t>LogReporteInventarioKatalon.xlsx</a:t>
            </a:r>
          </a:p>
          <a:p>
            <a:r>
              <a:rPr lang="en-US" sz="2000" dirty="0"/>
              <a:t>ReporteMovimientoDeInventario.xlsx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DC2D46-2114-4192-AEB2-3BDD6B05B5D3}"/>
              </a:ext>
            </a:extLst>
          </p:cNvPr>
          <p:cNvSpPr txBox="1"/>
          <p:nvPr/>
        </p:nvSpPr>
        <p:spPr>
          <a:xfrm>
            <a:off x="5741377" y="5807630"/>
            <a:ext cx="580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son para la entrada </a:t>
            </a:r>
            <a:r>
              <a:rPr lang="en-US" dirty="0" err="1"/>
              <a:t>aleatoria</a:t>
            </a:r>
            <a:r>
              <a:rPr lang="en-US" dirty="0"/>
              <a:t> de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467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5C9ED-9012-4D4F-8CF0-F7546E35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20 pies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09509-1343-400E-A8F4-AE63B4A5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04177"/>
            <a:ext cx="9601196" cy="41164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 los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creados</a:t>
            </a:r>
            <a:r>
              <a:rPr lang="en-US" dirty="0"/>
              <a:t> el 20% son </a:t>
            </a:r>
            <a:r>
              <a:rPr lang="en-US" dirty="0" err="1"/>
              <a:t>borradores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generado</a:t>
            </a:r>
            <a:r>
              <a:rPr lang="en-US" dirty="0"/>
              <a:t>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 BD:</a:t>
            </a:r>
          </a:p>
          <a:p>
            <a:pPr lvl="1"/>
            <a:r>
              <a:rPr lang="en-US" dirty="0" err="1"/>
              <a:t>Selecciona</a:t>
            </a:r>
            <a:r>
              <a:rPr lang="en-US" dirty="0"/>
              <a:t> los </a:t>
            </a:r>
            <a:r>
              <a:rPr lang="en-US" dirty="0" err="1"/>
              <a:t>clientes</a:t>
            </a:r>
            <a:r>
              <a:rPr lang="en-US" dirty="0"/>
              <a:t> con </a:t>
            </a:r>
            <a:r>
              <a:rPr lang="en-US" dirty="0" err="1"/>
              <a:t>direcciones</a:t>
            </a:r>
            <a:r>
              <a:rPr lang="en-US" dirty="0"/>
              <a:t> alectorias</a:t>
            </a:r>
          </a:p>
          <a:p>
            <a:pPr lvl="1"/>
            <a:r>
              <a:rPr lang="en-US" dirty="0" err="1"/>
              <a:t>Selecciona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venta</a:t>
            </a:r>
            <a:r>
              <a:rPr lang="en-US" dirty="0"/>
              <a:t> y </a:t>
            </a:r>
            <a:r>
              <a:rPr lang="en-US" dirty="0" err="1"/>
              <a:t>realiza</a:t>
            </a:r>
            <a:r>
              <a:rPr lang="en-US" dirty="0"/>
              <a:t> una </a:t>
            </a:r>
            <a:r>
              <a:rPr lang="en-US" dirty="0" err="1"/>
              <a:t>mezcla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añaden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dos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pedido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que la </a:t>
            </a:r>
            <a:r>
              <a:rPr lang="en-US" dirty="0" err="1"/>
              <a:t>cantidad</a:t>
            </a:r>
            <a:r>
              <a:rPr lang="en-US" dirty="0"/>
              <a:t> a </a:t>
            </a:r>
            <a:r>
              <a:rPr lang="en-US" dirty="0" err="1"/>
              <a:t>añadir</a:t>
            </a:r>
            <a:r>
              <a:rPr lang="en-US" dirty="0"/>
              <a:t> se </a:t>
            </a:r>
            <a:r>
              <a:rPr lang="en-US" dirty="0" err="1"/>
              <a:t>extrae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. </a:t>
            </a:r>
          </a:p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iterar</a:t>
            </a:r>
            <a:r>
              <a:rPr lang="en-US" dirty="0"/>
              <a:t>, </a:t>
            </a:r>
            <a:r>
              <a:rPr lang="en-US" dirty="0" err="1"/>
              <a:t>significa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el </a:t>
            </a:r>
            <a:r>
              <a:rPr lang="en-US" dirty="0" err="1"/>
              <a:t>pedido</a:t>
            </a:r>
            <a:r>
              <a:rPr lang="en-US" dirty="0"/>
              <a:t> y es </a:t>
            </a:r>
            <a:r>
              <a:rPr lang="en-US" dirty="0" err="1"/>
              <a:t>requerido</a:t>
            </a:r>
            <a:r>
              <a:rPr lang="en-US" dirty="0"/>
              <a:t> para que </a:t>
            </a:r>
            <a:r>
              <a:rPr lang="en-US" dirty="0" err="1"/>
              <a:t>katalon</a:t>
            </a:r>
            <a:r>
              <a:rPr lang="en-US" dirty="0"/>
              <a:t> </a:t>
            </a:r>
            <a:r>
              <a:rPr lang="en-US" dirty="0" err="1"/>
              <a:t>realice</a:t>
            </a:r>
            <a:r>
              <a:rPr lang="en-US" dirty="0"/>
              <a:t> la entrada </a:t>
            </a:r>
            <a:r>
              <a:rPr lang="en-US" dirty="0" err="1"/>
              <a:t>correcta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, </a:t>
            </a:r>
            <a:r>
              <a:rPr lang="en-US" dirty="0" err="1"/>
              <a:t>indica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es </a:t>
            </a:r>
            <a:r>
              <a:rPr lang="en-US" dirty="0" err="1"/>
              <a:t>Existoso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el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Si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fallido</a:t>
            </a:r>
            <a:r>
              <a:rPr lang="en-US" dirty="0"/>
              <a:t> es que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borrador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determina</a:t>
            </a:r>
            <a:r>
              <a:rPr lang="en-US" dirty="0"/>
              <a:t> que </a:t>
            </a:r>
            <a:r>
              <a:rPr lang="en-US" dirty="0" err="1"/>
              <a:t>desde</a:t>
            </a:r>
            <a:r>
              <a:rPr lang="en-US" dirty="0"/>
              <a:t> el id&lt;13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opciones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, son de un solo </a:t>
            </a:r>
            <a:r>
              <a:rPr lang="en-US" dirty="0" err="1"/>
              <a:t>producto</a:t>
            </a:r>
            <a:r>
              <a:rPr lang="en-US" dirty="0"/>
              <a:t> por lo tanto a </a:t>
            </a:r>
            <a:r>
              <a:rPr lang="en-US" dirty="0" err="1"/>
              <a:t>partir</a:t>
            </a:r>
            <a:r>
              <a:rPr lang="en-US" dirty="0"/>
              <a:t> de ese punto, los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son cero.</a:t>
            </a:r>
          </a:p>
          <a:p>
            <a:r>
              <a:rPr lang="en-US" dirty="0"/>
              <a:t>Se </a:t>
            </a:r>
            <a:r>
              <a:rPr lang="en-US" dirty="0" err="1"/>
              <a:t>crea</a:t>
            </a:r>
            <a:r>
              <a:rPr lang="en-US" dirty="0"/>
              <a:t> y </a:t>
            </a:r>
            <a:r>
              <a:rPr lang="en-US" dirty="0" err="1"/>
              <a:t>valida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Pedidos_Creados_Katalon.xlsx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lo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guardar</a:t>
            </a:r>
            <a:r>
              <a:rPr lang="en-US" dirty="0"/>
              <a:t> los Id de los </a:t>
            </a:r>
            <a:r>
              <a:rPr lang="en-US" dirty="0" err="1"/>
              <a:t>pedidos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y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el </a:t>
            </a:r>
            <a:r>
              <a:rPr lang="en-US" dirty="0" err="1"/>
              <a:t>pedido</a:t>
            </a:r>
            <a:r>
              <a:rPr lang="en-US" dirty="0"/>
              <a:t>. (</a:t>
            </a:r>
            <a:r>
              <a:rPr lang="en-US" dirty="0" err="1"/>
              <a:t>Katalon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Sistema solo </a:t>
            </a:r>
            <a:r>
              <a:rPr lang="en-US" dirty="0" err="1"/>
              <a:t>escribir</a:t>
            </a:r>
            <a:r>
              <a:rPr lang="en-US" dirty="0"/>
              <a:t> y </a:t>
            </a:r>
            <a:r>
              <a:rPr lang="en-US" dirty="0" err="1"/>
              <a:t>leerlos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67204-1C96-4F27-9840-A6100C5E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r>
              <a:rPr lang="en-US" dirty="0"/>
              <a:t> de la </a:t>
            </a:r>
            <a:r>
              <a:rPr lang="en-US" dirty="0" err="1"/>
              <a:t>mezcla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para </a:t>
            </a:r>
            <a:r>
              <a:rPr lang="en-US" dirty="0" err="1"/>
              <a:t>pedidos</a:t>
            </a:r>
            <a:r>
              <a:rPr lang="en-US" dirty="0"/>
              <a:t> de 40 pies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7F7CF6B-C111-4567-A742-3327EE185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01088"/>
              </p:ext>
            </p:extLst>
          </p:nvPr>
        </p:nvGraphicFramePr>
        <p:xfrm>
          <a:off x="899747" y="3181717"/>
          <a:ext cx="10178563" cy="1811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21">
                  <a:extLst>
                    <a:ext uri="{9D8B030D-6E8A-4147-A177-3AD203B41FA5}">
                      <a16:colId xmlns:a16="http://schemas.microsoft.com/office/drawing/2014/main" val="1322377378"/>
                    </a:ext>
                  </a:extLst>
                </a:gridCol>
                <a:gridCol w="1362440">
                  <a:extLst>
                    <a:ext uri="{9D8B030D-6E8A-4147-A177-3AD203B41FA5}">
                      <a16:colId xmlns:a16="http://schemas.microsoft.com/office/drawing/2014/main" val="820470336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3712962890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48665981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411354148"/>
                    </a:ext>
                  </a:extLst>
                </a:gridCol>
                <a:gridCol w="1468316">
                  <a:extLst>
                    <a:ext uri="{9D8B030D-6E8A-4147-A177-3AD203B41FA5}">
                      <a16:colId xmlns:a16="http://schemas.microsoft.com/office/drawing/2014/main" val="4128637903"/>
                    </a:ext>
                  </a:extLst>
                </a:gridCol>
                <a:gridCol w="1204546">
                  <a:extLst>
                    <a:ext uri="{9D8B030D-6E8A-4147-A177-3AD203B41FA5}">
                      <a16:colId xmlns:a16="http://schemas.microsoft.com/office/drawing/2014/main" val="1820888388"/>
                    </a:ext>
                  </a:extLst>
                </a:gridCol>
                <a:gridCol w="1468317">
                  <a:extLst>
                    <a:ext uri="{9D8B030D-6E8A-4147-A177-3AD203B41FA5}">
                      <a16:colId xmlns:a16="http://schemas.microsoft.com/office/drawing/2014/main" val="2463444695"/>
                    </a:ext>
                  </a:extLst>
                </a:gridCol>
              </a:tblGrid>
              <a:tr h="6276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800080"/>
                          </a:highlight>
                        </a:rPr>
                        <a:t>OpCompra</a:t>
                      </a:r>
                      <a:endParaRPr lang="en-US" sz="1600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800080"/>
                          </a:highlight>
                        </a:rPr>
                        <a:t>Presentación</a:t>
                      </a:r>
                      <a:endParaRPr lang="en-US" sz="1600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800080"/>
                          </a:highlight>
                        </a:rPr>
                        <a:t>Producto</a:t>
                      </a:r>
                      <a:endParaRPr lang="en-US" sz="1600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800080"/>
                          </a:highlight>
                        </a:rPr>
                        <a:t>Cantidad</a:t>
                      </a:r>
                      <a:endParaRPr lang="en-US" sz="1600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80"/>
                          </a:highlight>
                        </a:rPr>
                        <a:t>OpCompra2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80"/>
                          </a:highlight>
                        </a:rPr>
                        <a:t>Presentación2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80"/>
                          </a:highlight>
                        </a:rPr>
                        <a:t>Producto2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80"/>
                          </a:highlight>
                        </a:rPr>
                        <a:t>Cantidad2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75872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65255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50059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5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0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67F9-5232-4977-98A3-95D120C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Consideraciónes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Aprobaciones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6AF41-FC1C-491C-94DF-2E30708A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438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El 90% de los </a:t>
            </a:r>
            <a:r>
              <a:rPr lang="en-US" dirty="0" err="1"/>
              <a:t>pedidos</a:t>
            </a:r>
            <a:r>
              <a:rPr lang="en-US" dirty="0"/>
              <a:t> son </a:t>
            </a:r>
            <a:r>
              <a:rPr lang="en-US" dirty="0" err="1"/>
              <a:t>aprobados</a:t>
            </a:r>
            <a:endParaRPr lang="en-US" dirty="0"/>
          </a:p>
          <a:p>
            <a:r>
              <a:rPr lang="en-US" dirty="0"/>
              <a:t>El 10% son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rechazados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aprobaciones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generado</a:t>
            </a:r>
            <a:r>
              <a:rPr lang="en-US" dirty="0"/>
              <a:t> de </a:t>
            </a:r>
            <a:r>
              <a:rPr lang="en-US" dirty="0" err="1"/>
              <a:t>aprobaciones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los id que </a:t>
            </a:r>
            <a:r>
              <a:rPr lang="en-US" dirty="0" err="1"/>
              <a:t>guarda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Katalon</a:t>
            </a:r>
            <a:r>
              <a:rPr lang="en-US" dirty="0"/>
              <a:t>: Pedidos_Creados_Katalon.xlsx </a:t>
            </a:r>
          </a:p>
          <a:p>
            <a:r>
              <a:rPr lang="en-US" dirty="0"/>
              <a:t>Este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aleatorias</a:t>
            </a:r>
            <a:r>
              <a:rPr lang="en-US" dirty="0"/>
              <a:t> para la </a:t>
            </a:r>
            <a:r>
              <a:rPr lang="en-US" dirty="0" err="1"/>
              <a:t>Aprob</a:t>
            </a:r>
            <a:r>
              <a:rPr lang="en-US" dirty="0"/>
              <a:t>. de Ventas, </a:t>
            </a:r>
            <a:r>
              <a:rPr lang="en-US" dirty="0" err="1"/>
              <a:t>Aprob</a:t>
            </a:r>
            <a:r>
              <a:rPr lang="en-US" dirty="0"/>
              <a:t>. </a:t>
            </a:r>
            <a:r>
              <a:rPr lang="en-US" dirty="0" err="1"/>
              <a:t>Financiera</a:t>
            </a:r>
            <a:r>
              <a:rPr lang="en-US" dirty="0"/>
              <a:t>, y </a:t>
            </a:r>
            <a:r>
              <a:rPr lang="en-US" dirty="0" err="1"/>
              <a:t>Aprob</a:t>
            </a:r>
            <a:r>
              <a:rPr lang="en-US" dirty="0"/>
              <a:t>. de </a:t>
            </a:r>
            <a:r>
              <a:rPr lang="en-US" dirty="0" err="1"/>
              <a:t>Producción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cumplir</a:t>
            </a:r>
            <a:r>
              <a:rPr lang="en-US" dirty="0"/>
              <a:t> con los </a:t>
            </a:r>
            <a:r>
              <a:rPr lang="en-US" dirty="0" err="1"/>
              <a:t>porcentajes</a:t>
            </a:r>
            <a:r>
              <a:rPr lang="en-US" dirty="0"/>
              <a:t> se </a:t>
            </a:r>
            <a:r>
              <a:rPr lang="en-US" dirty="0" err="1"/>
              <a:t>obligo</a:t>
            </a:r>
            <a:r>
              <a:rPr lang="en-US" dirty="0"/>
              <a:t> que </a:t>
            </a:r>
            <a:r>
              <a:rPr lang="en-US" dirty="0" err="1"/>
              <a:t>Aprob</a:t>
            </a:r>
            <a:r>
              <a:rPr lang="en-US" dirty="0"/>
              <a:t>. de Ventas </a:t>
            </a:r>
            <a:r>
              <a:rPr lang="en-US" dirty="0" err="1"/>
              <a:t>siempre</a:t>
            </a:r>
            <a:r>
              <a:rPr lang="en-US" dirty="0"/>
              <a:t> sea </a:t>
            </a:r>
            <a:r>
              <a:rPr lang="en-US" dirty="0" err="1"/>
              <a:t>aprobado</a:t>
            </a:r>
            <a:r>
              <a:rPr lang="en-US" dirty="0"/>
              <a:t> y </a:t>
            </a:r>
            <a:r>
              <a:rPr lang="en-US" dirty="0" err="1"/>
              <a:t>Aprob</a:t>
            </a:r>
            <a:r>
              <a:rPr lang="en-US" dirty="0"/>
              <a:t>. </a:t>
            </a:r>
            <a:r>
              <a:rPr lang="en-US" dirty="0" err="1"/>
              <a:t>Financiera</a:t>
            </a:r>
            <a:r>
              <a:rPr lang="en-US" dirty="0"/>
              <a:t>, y </a:t>
            </a:r>
            <a:r>
              <a:rPr lang="en-US" dirty="0" err="1"/>
              <a:t>Aprob</a:t>
            </a:r>
            <a:r>
              <a:rPr lang="en-US" dirty="0"/>
              <a:t>. De </a:t>
            </a:r>
            <a:r>
              <a:rPr lang="en-US" dirty="0" err="1"/>
              <a:t>Producción</a:t>
            </a:r>
            <a:r>
              <a:rPr lang="en-US" dirty="0"/>
              <a:t> sea </a:t>
            </a:r>
            <a:r>
              <a:rPr lang="en-US" dirty="0" err="1"/>
              <a:t>aleatorio</a:t>
            </a:r>
            <a:r>
              <a:rPr lang="en-US" dirty="0"/>
              <a:t>  para que </a:t>
            </a:r>
            <a:r>
              <a:rPr lang="en-US" dirty="0" err="1"/>
              <a:t>lograr</a:t>
            </a:r>
            <a:r>
              <a:rPr lang="en-US" dirty="0"/>
              <a:t> </a:t>
            </a:r>
            <a:r>
              <a:rPr lang="en-US" dirty="0" err="1"/>
              <a:t>cumplir</a:t>
            </a:r>
            <a:r>
              <a:rPr lang="en-US" dirty="0"/>
              <a:t> con el 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aprobados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seleccionados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estatus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y </a:t>
            </a:r>
            <a:r>
              <a:rPr lang="en-US" dirty="0" err="1"/>
              <a:t>omite</a:t>
            </a:r>
            <a:r>
              <a:rPr lang="en-US" dirty="0"/>
              <a:t> 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borrador</a:t>
            </a:r>
            <a:r>
              <a:rPr lang="en-US" dirty="0"/>
              <a:t> para </a:t>
            </a:r>
            <a:r>
              <a:rPr lang="en-US" dirty="0" err="1"/>
              <a:t>efectuar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3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4F8-89BE-4AC2-ABF7-10BF5CFE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Cargos </a:t>
            </a:r>
            <a:r>
              <a:rPr lang="en-US" dirty="0" err="1"/>
              <a:t>Logísticos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3D51E-40D3-499C-9E37-0E94A1CD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seleccionados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estatus</a:t>
            </a:r>
            <a:r>
              <a:rPr lang="en-US" dirty="0"/>
              <a:t> </a:t>
            </a:r>
            <a:r>
              <a:rPr lang="en-US" dirty="0" err="1"/>
              <a:t>aprobado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a</a:t>
            </a:r>
            <a:r>
              <a:rPr lang="es-VE" dirty="0" err="1"/>
              <a:t>ñadir</a:t>
            </a:r>
            <a:r>
              <a:rPr lang="es-VE" dirty="0"/>
              <a:t> un máximo dos cargos logísticos. Son aleatorios y no se repiten entre si. 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Naviera, </a:t>
            </a:r>
            <a:r>
              <a:rPr lang="en-US" dirty="0" err="1"/>
              <a:t>Contenedor</a:t>
            </a:r>
            <a:r>
              <a:rPr lang="en-US" dirty="0"/>
              <a:t>, </a:t>
            </a:r>
            <a:r>
              <a:rPr lang="en-US" dirty="0" err="1"/>
              <a:t>Sello</a:t>
            </a:r>
            <a:r>
              <a:rPr lang="en-US" dirty="0"/>
              <a:t> y Valor son </a:t>
            </a:r>
            <a:r>
              <a:rPr lang="en-US" dirty="0" err="1"/>
              <a:t>constantes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variables </a:t>
            </a:r>
            <a:r>
              <a:rPr lang="en-US" dirty="0" err="1"/>
              <a:t>globales</a:t>
            </a:r>
            <a:r>
              <a:rPr lang="en-US" dirty="0"/>
              <a:t> de </a:t>
            </a:r>
            <a:r>
              <a:rPr lang="en-US" dirty="0" err="1"/>
              <a:t>Katalon</a:t>
            </a:r>
            <a:r>
              <a:rPr lang="en-US" dirty="0"/>
              <a:t>.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8104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905B-1A13-4697-AB95-7538F850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Consideraciones en Orden de Producción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9A004-DAFB-4BB4-A262-30633B1F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seleccionados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s-VE" dirty="0"/>
              <a:t> estado confirmado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9DE35-1419-4B72-AC2B-2D6C6FA0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Consideraciones en Inventario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A158B-1156-4FDE-99EA-0D7729CF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El Concepto y Motivo son constantes y se pueden cambiar en las variables globales: </a:t>
            </a:r>
            <a:r>
              <a:rPr lang="es-VE" dirty="0" err="1"/>
              <a:t>EntradaDeMercancias</a:t>
            </a:r>
            <a:r>
              <a:rPr lang="es-VE" dirty="0"/>
              <a:t> y </a:t>
            </a:r>
            <a:r>
              <a:rPr lang="es-VE" dirty="0" err="1"/>
              <a:t>EntradaPorFabricacion</a:t>
            </a:r>
            <a:r>
              <a:rPr lang="es-VE" dirty="0"/>
              <a:t>.</a:t>
            </a:r>
          </a:p>
          <a:p>
            <a:r>
              <a:rPr lang="es-VE" dirty="0"/>
              <a:t>Se añaden los productos y cantidades que tienen los pedidos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2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B668-EA4C-4890-A5FB-75A32E2F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Consideraciones en Despacho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A1F8C-CAA0-422D-9E3F-67A70351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La cantidad a despachar es constante por lo que se puede cambiar en las variables globales de </a:t>
            </a:r>
            <a:r>
              <a:rPr lang="es-VE" dirty="0" err="1"/>
              <a:t>Katalon</a:t>
            </a:r>
            <a:r>
              <a:rPr lang="es-VE" dirty="0"/>
              <a:t>. Siempre será la misma para todos los pedidos.</a:t>
            </a:r>
          </a:p>
          <a:p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seleccionados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s-VE" dirty="0"/>
              <a:t>estado producido.</a:t>
            </a:r>
            <a:endParaRPr lang="en-US" dirty="0"/>
          </a:p>
          <a:p>
            <a:endParaRPr lang="es-V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349</TotalTime>
  <Words>1013</Words>
  <Application>Microsoft Office PowerPoint</Application>
  <PresentationFormat>Panorámica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Orgánico</vt:lpstr>
      <vt:lpstr>Petroquimical</vt:lpstr>
      <vt:lpstr>Archivos con data aleatoria generada con Python</vt:lpstr>
      <vt:lpstr>Consideraciones en Crear Pedidos 20 pies</vt:lpstr>
      <vt:lpstr>Ejemplo de la mezcla de productos para pedidos de 40 pies</vt:lpstr>
      <vt:lpstr>Consideraciónes en Aprobaciones de Pedidos</vt:lpstr>
      <vt:lpstr>Consideraciones en Cargos Logísticos</vt:lpstr>
      <vt:lpstr>Consideraciones en Orden de Producción</vt:lpstr>
      <vt:lpstr>Consideraciones en Inventario</vt:lpstr>
      <vt:lpstr>Consideraciones en Despacho</vt:lpstr>
      <vt:lpstr>Consideraciónes en Crear Pedidos 40 pies</vt:lpstr>
      <vt:lpstr>Consideraciónes en Crear Pedidos 40 pies</vt:lpstr>
      <vt:lpstr>Consideraciónes en Crear Pedidos 40 pies</vt:lpstr>
      <vt:lpstr>Consideraciones en Movimiento de Inventario</vt:lpstr>
      <vt:lpstr>Presentación de PowerPoint</vt:lpstr>
      <vt:lpstr>Consideraciones en Movimiento de Inventario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Petroquimical</dc:title>
  <dc:creator>MS_OfficeProPlus_022</dc:creator>
  <cp:lastModifiedBy>MS_OfficeProPlus_022</cp:lastModifiedBy>
  <cp:revision>29</cp:revision>
  <dcterms:created xsi:type="dcterms:W3CDTF">2020-03-10T19:12:11Z</dcterms:created>
  <dcterms:modified xsi:type="dcterms:W3CDTF">2020-03-11T17:12:50Z</dcterms:modified>
</cp:coreProperties>
</file>