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7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21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4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5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323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62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72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86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262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90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63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21BA-3CDD-454B-A57E-54D445D9FDF7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0844-5EA0-4FE2-9EDA-F127E8C718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449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8" y="2562555"/>
            <a:ext cx="4997047" cy="3749345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Stein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95" y="2552562"/>
            <a:ext cx="4482500" cy="37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Stein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Stein</dc:title>
  <dc:creator>Nils Ivar Nes</dc:creator>
  <cp:lastModifiedBy>Nils Ivar Nes</cp:lastModifiedBy>
  <cp:revision>1</cp:revision>
  <dcterms:created xsi:type="dcterms:W3CDTF">2021-08-13T12:37:55Z</dcterms:created>
  <dcterms:modified xsi:type="dcterms:W3CDTF">2021-08-13T12:38:28Z</dcterms:modified>
</cp:coreProperties>
</file>