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7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C6D3-3783-4A0D-B7F3-E0A6C602F59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395C-7806-4E07-8A59-FA97CB42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1444" cy="68580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11" y="0"/>
            <a:ext cx="5496672" cy="7097486"/>
          </a:xfrm>
          <a:prstGeom prst="rect">
            <a:avLst/>
          </a:prstGeom>
        </p:spPr>
      </p:pic>
      <p:sp>
        <p:nvSpPr>
          <p:cNvPr id="7" name="Multiplikasjon 6"/>
          <p:cNvSpPr/>
          <p:nvPr/>
        </p:nvSpPr>
        <p:spPr>
          <a:xfrm>
            <a:off x="10000211" y="4987637"/>
            <a:ext cx="157942" cy="18288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kasjon 7"/>
          <p:cNvSpPr/>
          <p:nvPr/>
        </p:nvSpPr>
        <p:spPr>
          <a:xfrm>
            <a:off x="2673275" y="2302626"/>
            <a:ext cx="186303" cy="18790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301047" cy="6858816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608" y="-1"/>
            <a:ext cx="7100285" cy="6858817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101600" y="5452532"/>
            <a:ext cx="2269067" cy="115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nb-N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Traktorveg</a:t>
            </a: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nb-N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Sti</a:t>
            </a:r>
            <a:endParaRPr lang="nb-N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nb-N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Stitrapp</a:t>
            </a:r>
            <a:endParaRPr lang="en-US" dirty="0"/>
          </a:p>
        </p:txBody>
      </p:sp>
      <p:cxnSp>
        <p:nvCxnSpPr>
          <p:cNvPr id="9" name="Rett linje 8"/>
          <p:cNvCxnSpPr/>
          <p:nvPr/>
        </p:nvCxnSpPr>
        <p:spPr>
          <a:xfrm>
            <a:off x="186267" y="5719232"/>
            <a:ext cx="787400" cy="846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Rett linje 9"/>
          <p:cNvCxnSpPr/>
          <p:nvPr/>
        </p:nvCxnSpPr>
        <p:spPr>
          <a:xfrm>
            <a:off x="186267" y="6011332"/>
            <a:ext cx="787400" cy="8467"/>
          </a:xfrm>
          <a:prstGeom prst="line">
            <a:avLst/>
          </a:prstGeom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/>
        </p:nvCxnSpPr>
        <p:spPr>
          <a:xfrm>
            <a:off x="186267" y="6292849"/>
            <a:ext cx="787400" cy="846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Henrich Bolman Biørn</dc:creator>
  <cp:lastModifiedBy>Henrich Bolman Biørn</cp:lastModifiedBy>
  <cp:revision>4</cp:revision>
  <dcterms:created xsi:type="dcterms:W3CDTF">2021-09-29T18:00:26Z</dcterms:created>
  <dcterms:modified xsi:type="dcterms:W3CDTF">2021-09-29T18:26:01Z</dcterms:modified>
</cp:coreProperties>
</file>