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08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8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1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3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33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0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66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286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50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70879" y="1520190"/>
            <a:ext cx="9144000" cy="3907427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Skisser/bilder brukt i </a:t>
            </a:r>
            <a:r>
              <a:rPr lang="nb-NO" dirty="0" smtClean="0"/>
              <a:t>FKB-Vegnett </a:t>
            </a:r>
            <a:r>
              <a:rPr lang="nb-NO" dirty="0" smtClean="0"/>
              <a:t>produktspesifikasjon og </a:t>
            </a:r>
            <a:r>
              <a:rPr lang="nb-NO" dirty="0" smtClean="0"/>
              <a:t>registreringsinstruks</a:t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NÅ ELVEG 2.0!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35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Typeveg</a:t>
            </a:r>
            <a:r>
              <a:rPr lang="nb-NO" dirty="0" smtClean="0"/>
              <a:t> (enkel </a:t>
            </a:r>
            <a:r>
              <a:rPr lang="nb-NO" dirty="0" smtClean="0"/>
              <a:t>bilveg)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23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Skisser/bilder brukt i FKB-Vegnett produktspesifikasjon og registreringsinstruks  NÅ ELVEG 2.0!</vt:lpstr>
      <vt:lpstr>Typeveg (enkel bilveg)</vt:lpstr>
    </vt:vector>
  </TitlesOfParts>
  <Company>Statens Kartverk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Ivar Nes</dc:creator>
  <cp:lastModifiedBy>Mika Sundin</cp:lastModifiedBy>
  <cp:revision>59</cp:revision>
  <dcterms:created xsi:type="dcterms:W3CDTF">2021-08-06T12:22:07Z</dcterms:created>
  <dcterms:modified xsi:type="dcterms:W3CDTF">2021-08-26T08:00:51Z</dcterms:modified>
</cp:coreProperties>
</file>