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8741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Skisser/bilder brukt i </a:t>
            </a:r>
            <a:r>
              <a:rPr lang="nb-NO" dirty="0" smtClean="0"/>
              <a:t>FKB-Veg </a:t>
            </a:r>
            <a:r>
              <a:rPr lang="nb-NO" dirty="0" smtClean="0"/>
              <a:t>produktspesifikasjon og registreringsinstruks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Trafikkøy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Skisser/bilder brukt i FKB-Veg produktspesifikasjon og registreringsinstruks</vt:lpstr>
      <vt:lpstr>Trafikkøy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Andreas Dyken</cp:lastModifiedBy>
  <cp:revision>30</cp:revision>
  <dcterms:created xsi:type="dcterms:W3CDTF">2021-08-06T12:22:07Z</dcterms:created>
  <dcterms:modified xsi:type="dcterms:W3CDTF">2021-08-25T10:22:32Z</dcterms:modified>
</cp:coreProperties>
</file>