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6CD3-5E70-4B5B-A926-CB5A4B0078BA}" type="datetimeFigureOut">
              <a:rPr lang="nb-NO" smtClean="0"/>
              <a:t>26.08.2021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9550-58D9-438C-9540-80FA874036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70841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6CD3-5E70-4B5B-A926-CB5A4B0078BA}" type="datetimeFigureOut">
              <a:rPr lang="nb-NO" smtClean="0"/>
              <a:t>26.08.2021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9550-58D9-438C-9540-80FA874036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4185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6CD3-5E70-4B5B-A926-CB5A4B0078BA}" type="datetimeFigureOut">
              <a:rPr lang="nb-NO" smtClean="0"/>
              <a:t>26.08.2021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9550-58D9-438C-9540-80FA874036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5789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6CD3-5E70-4B5B-A926-CB5A4B0078BA}" type="datetimeFigureOut">
              <a:rPr lang="nb-NO" smtClean="0"/>
              <a:t>26.08.2021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9550-58D9-438C-9540-80FA874036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932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6CD3-5E70-4B5B-A926-CB5A4B0078BA}" type="datetimeFigureOut">
              <a:rPr lang="nb-NO" smtClean="0"/>
              <a:t>26.08.2021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9550-58D9-438C-9540-80FA874036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59194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6CD3-5E70-4B5B-A926-CB5A4B0078BA}" type="datetimeFigureOut">
              <a:rPr lang="nb-NO" smtClean="0"/>
              <a:t>26.08.2021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9550-58D9-438C-9540-80FA874036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036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6CD3-5E70-4B5B-A926-CB5A4B0078BA}" type="datetimeFigureOut">
              <a:rPr lang="nb-NO" smtClean="0"/>
              <a:t>26.08.2021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9550-58D9-438C-9540-80FA874036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93375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6CD3-5E70-4B5B-A926-CB5A4B0078BA}" type="datetimeFigureOut">
              <a:rPr lang="nb-NO" smtClean="0"/>
              <a:t>26.08.2021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9550-58D9-438C-9540-80FA874036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4102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6CD3-5E70-4B5B-A926-CB5A4B0078BA}" type="datetimeFigureOut">
              <a:rPr lang="nb-NO" smtClean="0"/>
              <a:t>26.08.2021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9550-58D9-438C-9540-80FA874036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6662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6CD3-5E70-4B5B-A926-CB5A4B0078BA}" type="datetimeFigureOut">
              <a:rPr lang="nb-NO" smtClean="0"/>
              <a:t>26.08.2021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9550-58D9-438C-9540-80FA874036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6286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6CD3-5E70-4B5B-A926-CB5A4B0078BA}" type="datetimeFigureOut">
              <a:rPr lang="nb-NO" smtClean="0"/>
              <a:t>26.08.2021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9550-58D9-438C-9540-80FA874036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7497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56CD3-5E70-4B5B-A926-CB5A4B0078BA}" type="datetimeFigureOut">
              <a:rPr lang="nb-NO" smtClean="0"/>
              <a:t>26.08.2021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39550-58D9-438C-9540-80FA874036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9504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470879" y="1520190"/>
            <a:ext cx="9144000" cy="3907427"/>
          </a:xfrm>
        </p:spPr>
        <p:txBody>
          <a:bodyPr>
            <a:normAutofit/>
          </a:bodyPr>
          <a:lstStyle/>
          <a:p>
            <a:r>
              <a:rPr lang="nb-NO" dirty="0" smtClean="0"/>
              <a:t>Skisser/bilder brukt i FKB-Lufthavn produktspesifikasjon og registreringsinstruks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8354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Lufthavnlys</a:t>
            </a:r>
            <a:endParaRPr lang="nb-NO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111433" y="259357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1600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Rullebane</a:t>
            </a:r>
            <a:endParaRPr lang="nb-NO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111433" y="259357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b-NO"/>
          </a:p>
        </p:txBody>
      </p:sp>
      <p:pic>
        <p:nvPicPr>
          <p:cNvPr id="3" name="Bil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151" y="2347761"/>
            <a:ext cx="8935697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7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Taksebane</a:t>
            </a:r>
            <a:endParaRPr lang="nb-NO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111433" y="259357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45951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28446"/>
          </a:xfrm>
        </p:spPr>
        <p:txBody>
          <a:bodyPr>
            <a:normAutofit/>
          </a:bodyPr>
          <a:lstStyle/>
          <a:p>
            <a:r>
              <a:rPr lang="nb-NO" dirty="0" smtClean="0"/>
              <a:t>Beskrive </a:t>
            </a:r>
            <a:r>
              <a:rPr lang="nb-NO" dirty="0" err="1" smtClean="0"/>
              <a:t>AnnetVegarealAvgrensing</a:t>
            </a:r>
            <a:r>
              <a:rPr lang="nb-NO" dirty="0" smtClean="0"/>
              <a:t> for annen samferdsel som ikke er rullebane, takstbane eller representert i FKB-Veg</a:t>
            </a:r>
            <a:endParaRPr lang="nb-NO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111433" y="259357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87404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25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Office-tema</vt:lpstr>
      <vt:lpstr>Skisser/bilder brukt i FKB-Lufthavn produktspesifikasjon og registreringsinstruks</vt:lpstr>
      <vt:lpstr>Lufthavnlys</vt:lpstr>
      <vt:lpstr>Rullebane</vt:lpstr>
      <vt:lpstr>Taksebane</vt:lpstr>
      <vt:lpstr>Beskrive AnnetVegarealAvgrensing for annen samferdsel som ikke er rullebane, takstbane eller representert i FKB-Veg</vt:lpstr>
    </vt:vector>
  </TitlesOfParts>
  <Company>Statens Kartverk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Nils Ivar Nes</dc:creator>
  <cp:lastModifiedBy>Mika Sundin</cp:lastModifiedBy>
  <cp:revision>63</cp:revision>
  <dcterms:created xsi:type="dcterms:W3CDTF">2021-08-06T12:22:07Z</dcterms:created>
  <dcterms:modified xsi:type="dcterms:W3CDTF">2021-08-26T13:51:25Z</dcterms:modified>
</cp:coreProperties>
</file>