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7084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185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789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3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5919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03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337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10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662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286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49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6CD3-5E70-4B5B-A926-CB5A4B0078BA}" type="datetimeFigureOut">
              <a:rPr lang="nb-NO" smtClean="0"/>
              <a:t>25.08.2021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39550-58D9-438C-9540-80FA874036D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504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470879" y="18741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b-NO" dirty="0" smtClean="0"/>
              <a:t>Skisser/bilder brukt i </a:t>
            </a:r>
            <a:r>
              <a:rPr lang="nb-NO" dirty="0" smtClean="0"/>
              <a:t>FKB-</a:t>
            </a:r>
            <a:r>
              <a:rPr lang="nb-NO" dirty="0" err="1" smtClean="0"/>
              <a:t>TraktorvegSti</a:t>
            </a:r>
            <a:r>
              <a:rPr lang="nb-NO" dirty="0" smtClean="0"/>
              <a:t> </a:t>
            </a:r>
            <a:r>
              <a:rPr lang="nb-NO" dirty="0" smtClean="0"/>
              <a:t>produktspesifikasjon og registreringsinstruks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354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Typeveg</a:t>
            </a:r>
            <a:r>
              <a:rPr lang="nb-NO" dirty="0" smtClean="0"/>
              <a:t> (enkel bilveg fra </a:t>
            </a:r>
            <a:r>
              <a:rPr lang="nb-NO" dirty="0" err="1" smtClean="0"/>
              <a:t>Elveg</a:t>
            </a:r>
            <a:r>
              <a:rPr lang="nb-NO" dirty="0"/>
              <a:t> </a:t>
            </a:r>
            <a:r>
              <a:rPr lang="nb-NO" dirty="0" smtClean="0"/>
              <a:t>2.0, </a:t>
            </a:r>
            <a:r>
              <a:rPr lang="nb-NO" dirty="0" err="1" smtClean="0"/>
              <a:t>trakorveg</a:t>
            </a:r>
            <a:r>
              <a:rPr lang="nb-NO" dirty="0" smtClean="0"/>
              <a:t> og sti)</a:t>
            </a:r>
            <a:endParaRPr lang="nb-NO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11433" y="259357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b-NO"/>
          </a:p>
        </p:txBody>
      </p:sp>
      <p:pic>
        <p:nvPicPr>
          <p:cNvPr id="4" name="Bil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2065683"/>
            <a:ext cx="557290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Skisser/bilder brukt i FKB-TraktorvegSti produktspesifikasjon og registreringsinstruks</vt:lpstr>
      <vt:lpstr>Typeveg (enkel bilveg fra Elveg 2.0, trakorveg og sti)</vt:lpstr>
    </vt:vector>
  </TitlesOfParts>
  <Company>Statens Kartverk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Ivar Nes</dc:creator>
  <cp:lastModifiedBy>Mika Sundin</cp:lastModifiedBy>
  <cp:revision>51</cp:revision>
  <dcterms:created xsi:type="dcterms:W3CDTF">2021-08-06T12:22:07Z</dcterms:created>
  <dcterms:modified xsi:type="dcterms:W3CDTF">2021-08-25T13:07:37Z</dcterms:modified>
</cp:coreProperties>
</file>