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8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3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6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8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70879" y="18741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Skisser/bilder brukt i </a:t>
            </a:r>
            <a:r>
              <a:rPr lang="nb-NO" dirty="0" smtClean="0"/>
              <a:t>FKB-</a:t>
            </a:r>
            <a:r>
              <a:rPr lang="nb-NO" dirty="0" err="1" smtClean="0"/>
              <a:t>TraktorvegSti</a:t>
            </a:r>
            <a:r>
              <a:rPr lang="nb-NO" dirty="0" smtClean="0"/>
              <a:t> </a:t>
            </a:r>
            <a:r>
              <a:rPr lang="nb-NO" dirty="0" smtClean="0"/>
              <a:t>produktspesifikasjon og registreringsinstruks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Typeveg</a:t>
            </a:r>
            <a:r>
              <a:rPr lang="nb-NO" dirty="0" smtClean="0"/>
              <a:t> (enkel </a:t>
            </a:r>
            <a:r>
              <a:rPr lang="nb-NO" smtClean="0"/>
              <a:t>bilveg fra </a:t>
            </a:r>
            <a:r>
              <a:rPr lang="nb-NO" dirty="0" err="1" smtClean="0"/>
              <a:t>Elveg</a:t>
            </a:r>
            <a:r>
              <a:rPr lang="nb-NO" dirty="0"/>
              <a:t> </a:t>
            </a:r>
            <a:r>
              <a:rPr lang="nb-NO" dirty="0" smtClean="0"/>
              <a:t>2.0, </a:t>
            </a:r>
            <a:r>
              <a:rPr lang="nb-NO" dirty="0" err="1" smtClean="0"/>
              <a:t>trakorveg</a:t>
            </a:r>
            <a:r>
              <a:rPr lang="nb-NO" dirty="0" smtClean="0"/>
              <a:t> og sti)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2065683"/>
            <a:ext cx="557290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Skisser/bilder brukt i FKB-TraktorvegSti produktspesifikasjon og registreringsinstruks</vt:lpstr>
      <vt:lpstr>Typeveg (enkel bilveg fra Elveg 2.0, trakorveg og sti)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Ivar Nes</dc:creator>
  <cp:lastModifiedBy>Mika Sundin</cp:lastModifiedBy>
  <cp:revision>51</cp:revision>
  <dcterms:created xsi:type="dcterms:W3CDTF">2021-08-06T12:22:07Z</dcterms:created>
  <dcterms:modified xsi:type="dcterms:W3CDTF">2021-08-25T13:06:48Z</dcterms:modified>
</cp:coreProperties>
</file>