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8" d="100"/>
          <a:sy n="18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200411-A92D-4409-A892-A36768891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FEB9A-84B1-4315-BAB9-954CC21B23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2357-F150-467D-B496-30FAC5E9361B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4078-3AAF-4413-8EA7-475EA115F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48379-E91B-40A0-8496-9D7ACECE53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6BC65-FAF0-45A0-BE27-B8A2E7230D4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63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457A9-8C22-48DF-937B-762BC34AE551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FC2C-BB82-487A-9E1D-C36A88F0B5E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56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47D-B21A-49F0-86AA-B53859A536A9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699" y="8365927"/>
            <a:ext cx="10295890" cy="26468784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pt-PT" sz="85700" b="1" smtClean="0">
                <a:solidFill>
                  <a:schemeClr val="bg1"/>
                </a:solidFill>
              </a:defRPr>
            </a:lvl1pPr>
          </a:lstStyle>
          <a:p>
            <a:fld id="{198696AE-C831-4439-BF3B-90F08C11EBD2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9137-B39C-4443-8CB1-1ADF994AD533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35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81E-1CEE-4F00-92C9-FB4AE5EFC6E6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04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7418-F828-4948-AF3C-531FAD7B90BB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8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9E54-39E3-4660-913A-220E55C8FF3B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98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35CB-9B4F-4836-B7F5-0475EDC6983C}" type="datetime1">
              <a:rPr lang="pt-PT" smtClean="0"/>
              <a:t>06/06/2021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94DE-E2C5-4458-807B-1F9CDB6206B2}" type="datetime1">
              <a:rPr lang="pt-PT" smtClean="0"/>
              <a:t>06/06/2021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3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6741-4A30-406C-AEB3-E9A7613E3C87}" type="datetime1">
              <a:rPr lang="pt-PT" smtClean="0"/>
              <a:t>06/06/2021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71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9120-514D-4FDD-8549-E0B0198BA044}" type="datetime1">
              <a:rPr lang="pt-PT" smtClean="0"/>
              <a:t>06/06/2021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0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613-B4A6-415A-89AA-15DE9FBFF09B}" type="datetime1">
              <a:rPr lang="pt-PT" smtClean="0"/>
              <a:t>06/06/2021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65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C006-A0F8-4554-AE18-4E6419302BFB}" type="datetime1">
              <a:rPr lang="pt-PT" smtClean="0"/>
              <a:t>06/06/2021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3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FE4C-1663-45B2-A9F1-0344E3452D7E}" type="datetime1">
              <a:rPr lang="pt-PT" smtClean="0"/>
              <a:t>06/06/2021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96AE-C831-4439-BF3B-90F08C11E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6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221F-6E10-4DB7-9D5F-9C518F5C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655" y="15887596"/>
            <a:ext cx="9985978" cy="11425446"/>
          </a:xfrm>
        </p:spPr>
        <p:txBody>
          <a:bodyPr/>
          <a:lstStyle/>
          <a:p>
            <a:pPr algn="ctr"/>
            <a:fld id="{198696AE-C831-4439-BF3B-90F08C11EBD2}" type="slidenum">
              <a:rPr lang="pt-PT" sz="85700" b="1" smtClean="0">
                <a:solidFill>
                  <a:schemeClr val="bg1"/>
                </a:solidFill>
              </a:rPr>
              <a:pPr algn="ctr"/>
              <a:t>1</a:t>
            </a:fld>
            <a:endParaRPr lang="pt-PT" sz="85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7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888" y="8365927"/>
            <a:ext cx="15149512" cy="26468784"/>
          </a:xfrm>
        </p:spPr>
        <p:txBody>
          <a:bodyPr/>
          <a:lstStyle/>
          <a:p>
            <a:fld id="{198696AE-C831-4439-BF3B-90F08C11EBD2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59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9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95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65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6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21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73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04B20-B2BC-4190-8969-34DAB886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FCD648-C536-417A-8198-9557740F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D48A-8503-441C-B2AD-D17F7DD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96AE-C831-4439-BF3B-90F08C11EBD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35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Afonso Sousa</dc:creator>
  <cp:lastModifiedBy>Afonso Sousa</cp:lastModifiedBy>
  <cp:revision>6</cp:revision>
  <dcterms:created xsi:type="dcterms:W3CDTF">2021-06-06T00:15:50Z</dcterms:created>
  <dcterms:modified xsi:type="dcterms:W3CDTF">2021-06-06T00:27:05Z</dcterms:modified>
</cp:coreProperties>
</file>