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37"/>
  </p:notesMasterIdLst>
  <p:sldIdLst>
    <p:sldId id="257" r:id="rId5"/>
    <p:sldId id="258" r:id="rId6"/>
    <p:sldId id="283" r:id="rId7"/>
    <p:sldId id="259" r:id="rId8"/>
    <p:sldId id="260" r:id="rId9"/>
    <p:sldId id="261" r:id="rId10"/>
    <p:sldId id="262" r:id="rId11"/>
    <p:sldId id="289" r:id="rId12"/>
    <p:sldId id="263" r:id="rId13"/>
    <p:sldId id="264" r:id="rId14"/>
    <p:sldId id="265" r:id="rId15"/>
    <p:sldId id="266" r:id="rId16"/>
    <p:sldId id="267" r:id="rId17"/>
    <p:sldId id="268" r:id="rId18"/>
    <p:sldId id="269" r:id="rId19"/>
    <p:sldId id="270" r:id="rId20"/>
    <p:sldId id="271" r:id="rId21"/>
    <p:sldId id="272" r:id="rId22"/>
    <p:sldId id="273" r:id="rId23"/>
    <p:sldId id="287" r:id="rId24"/>
    <p:sldId id="274" r:id="rId25"/>
    <p:sldId id="279" r:id="rId26"/>
    <p:sldId id="286" r:id="rId27"/>
    <p:sldId id="281" r:id="rId28"/>
    <p:sldId id="275" r:id="rId29"/>
    <p:sldId id="280" r:id="rId30"/>
    <p:sldId id="282" r:id="rId31"/>
    <p:sldId id="276" r:id="rId32"/>
    <p:sldId id="277" r:id="rId33"/>
    <p:sldId id="288" r:id="rId34"/>
    <p:sldId id="285" r:id="rId35"/>
    <p:sldId id="278" r:id="rId36"/>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76227" autoAdjust="0"/>
  </p:normalViewPr>
  <p:slideViewPr>
    <p:cSldViewPr snapToGrid="0" snapToObjects="1">
      <p:cViewPr varScale="1">
        <p:scale>
          <a:sx n="102" d="100"/>
          <a:sy n="102" d="100"/>
        </p:scale>
        <p:origin x="2565" y="65"/>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DBCB80-30C2-A54C-AFFB-FAE9707A8E14}" type="doc">
      <dgm:prSet loTypeId="urn:microsoft.com/office/officeart/2005/8/layout/chevron1" loCatId="" qsTypeId="urn:microsoft.com/office/officeart/2005/8/quickstyle/simple4" qsCatId="simple" csTypeId="urn:microsoft.com/office/officeart/2005/8/colors/accent1_2" csCatId="accent1" phldr="1"/>
      <dgm:spPr/>
    </dgm:pt>
    <dgm:pt modelId="{7C21E58B-E411-494E-9003-1A2AEFC61358}">
      <dgm:prSet phldrT="[Tekst]"/>
      <dgm:spPr>
        <a:solidFill>
          <a:schemeClr val="bg2">
            <a:lumMod val="50000"/>
          </a:schemeClr>
        </a:solidFill>
      </dgm:spPr>
      <dgm:t>
        <a:bodyPr/>
        <a:lstStyle/>
        <a:p>
          <a:r>
            <a:rPr lang="nl-NL" dirty="0"/>
            <a:t>Hoe gaan we het maken</a:t>
          </a:r>
        </a:p>
      </dgm:t>
    </dgm:pt>
    <dgm:pt modelId="{5466EA0E-CF69-DC45-AFF8-7BF9FCCBA617}" type="parTrans" cxnId="{8DD19B33-1FC7-CF49-A676-C9AFB1C52727}">
      <dgm:prSet/>
      <dgm:spPr/>
      <dgm:t>
        <a:bodyPr/>
        <a:lstStyle/>
        <a:p>
          <a:endParaRPr lang="nl-NL"/>
        </a:p>
      </dgm:t>
    </dgm:pt>
    <dgm:pt modelId="{D047A8FC-C8E2-AD49-AF42-F475711526B5}" type="sibTrans" cxnId="{8DD19B33-1FC7-CF49-A676-C9AFB1C52727}">
      <dgm:prSet/>
      <dgm:spPr/>
      <dgm:t>
        <a:bodyPr/>
        <a:lstStyle/>
        <a:p>
          <a:endParaRPr lang="nl-NL"/>
        </a:p>
      </dgm:t>
    </dgm:pt>
    <dgm:pt modelId="{F790AD35-1055-8D4D-9427-9A6D75A36438}">
      <dgm:prSet phldrT="[Tekst]"/>
      <dgm:spPr>
        <a:solidFill>
          <a:schemeClr val="bg2">
            <a:lumMod val="50000"/>
          </a:schemeClr>
        </a:solidFill>
      </dgm:spPr>
      <dgm:t>
        <a:bodyPr/>
        <a:lstStyle/>
        <a:p>
          <a:r>
            <a:rPr lang="nl-NL" dirty="0"/>
            <a:t>Laten we het maken</a:t>
          </a:r>
        </a:p>
      </dgm:t>
    </dgm:pt>
    <dgm:pt modelId="{46D2694A-AFF0-114E-A347-AC96AF1608DF}" type="parTrans" cxnId="{46D5E48C-6D51-864F-9DFF-DA4036CA6C18}">
      <dgm:prSet/>
      <dgm:spPr/>
      <dgm:t>
        <a:bodyPr/>
        <a:lstStyle/>
        <a:p>
          <a:endParaRPr lang="nl-NL"/>
        </a:p>
      </dgm:t>
    </dgm:pt>
    <dgm:pt modelId="{FF69C6F7-B816-7649-951F-BBFF6180784C}" type="sibTrans" cxnId="{46D5E48C-6D51-864F-9DFF-DA4036CA6C18}">
      <dgm:prSet/>
      <dgm:spPr/>
      <dgm:t>
        <a:bodyPr/>
        <a:lstStyle/>
        <a:p>
          <a:endParaRPr lang="nl-NL"/>
        </a:p>
      </dgm:t>
    </dgm:pt>
    <dgm:pt modelId="{88DE1D60-175F-4745-8792-590A976A29D2}">
      <dgm:prSet phldrT="[Tekst]"/>
      <dgm:spPr>
        <a:solidFill>
          <a:schemeClr val="bg2">
            <a:lumMod val="50000"/>
          </a:schemeClr>
        </a:solidFill>
      </dgm:spPr>
      <dgm:t>
        <a:bodyPr/>
        <a:lstStyle/>
        <a:p>
          <a:r>
            <a:rPr lang="nl-NL" dirty="0"/>
            <a:t>Hebben we gemaakt wat gevraagd was</a:t>
          </a:r>
        </a:p>
      </dgm:t>
    </dgm:pt>
    <dgm:pt modelId="{AECABA2B-2F3C-EB4C-BFD7-136275D5F913}" type="parTrans" cxnId="{FF8416C3-4ADF-6149-AF48-91977C9A10C9}">
      <dgm:prSet/>
      <dgm:spPr/>
      <dgm:t>
        <a:bodyPr/>
        <a:lstStyle/>
        <a:p>
          <a:endParaRPr lang="nl-NL"/>
        </a:p>
      </dgm:t>
    </dgm:pt>
    <dgm:pt modelId="{2255CC85-96AA-D740-82CD-225D986A7A39}" type="sibTrans" cxnId="{FF8416C3-4ADF-6149-AF48-91977C9A10C9}">
      <dgm:prSet/>
      <dgm:spPr/>
      <dgm:t>
        <a:bodyPr/>
        <a:lstStyle/>
        <a:p>
          <a:endParaRPr lang="nl-NL"/>
        </a:p>
      </dgm:t>
    </dgm:pt>
    <dgm:pt modelId="{61AF6A8E-6F15-A64C-87D9-E7397009C88D}">
      <dgm:prSet phldrT="[Tekst]"/>
      <dgm:spPr>
        <a:solidFill>
          <a:schemeClr val="bg2">
            <a:lumMod val="50000"/>
          </a:schemeClr>
        </a:solidFill>
      </dgm:spPr>
      <dgm:t>
        <a:bodyPr/>
        <a:lstStyle/>
        <a:p>
          <a:r>
            <a:rPr lang="nl-NL" dirty="0"/>
            <a:t>Ze gebruiken het</a:t>
          </a:r>
        </a:p>
      </dgm:t>
    </dgm:pt>
    <dgm:pt modelId="{DCB18474-02A3-8741-803E-5E86E5B8039C}" type="parTrans" cxnId="{7CF9E4DC-7E69-AC49-A544-10C41F81CC43}">
      <dgm:prSet/>
      <dgm:spPr/>
      <dgm:t>
        <a:bodyPr/>
        <a:lstStyle/>
        <a:p>
          <a:endParaRPr lang="nl-NL"/>
        </a:p>
      </dgm:t>
    </dgm:pt>
    <dgm:pt modelId="{5184D015-21F1-7547-B146-DCF6C00E66F0}" type="sibTrans" cxnId="{7CF9E4DC-7E69-AC49-A544-10C41F81CC43}">
      <dgm:prSet/>
      <dgm:spPr/>
      <dgm:t>
        <a:bodyPr/>
        <a:lstStyle/>
        <a:p>
          <a:endParaRPr lang="nl-NL"/>
        </a:p>
      </dgm:t>
    </dgm:pt>
    <dgm:pt modelId="{4B6A5DA8-9DA8-6D47-BB68-79A9DE3F1CAC}">
      <dgm:prSet phldrT="[Tekst]"/>
      <dgm:spPr>
        <a:solidFill>
          <a:schemeClr val="bg2">
            <a:lumMod val="50000"/>
          </a:schemeClr>
        </a:solidFill>
      </dgm:spPr>
      <dgm:t>
        <a:bodyPr/>
        <a:lstStyle/>
        <a:p>
          <a:r>
            <a:rPr lang="nl-NL" dirty="0"/>
            <a:t>Wat hebben ze nodig</a:t>
          </a:r>
        </a:p>
      </dgm:t>
    </dgm:pt>
    <dgm:pt modelId="{279104CF-3078-7344-A030-4BF721FBF83D}" type="parTrans" cxnId="{1C43347A-11F1-EF48-880B-A06A960E801E}">
      <dgm:prSet/>
      <dgm:spPr/>
      <dgm:t>
        <a:bodyPr/>
        <a:lstStyle/>
        <a:p>
          <a:endParaRPr lang="nl-NL"/>
        </a:p>
      </dgm:t>
    </dgm:pt>
    <dgm:pt modelId="{AFE169B4-43EC-BC44-8EED-7A989C015E9D}" type="sibTrans" cxnId="{1C43347A-11F1-EF48-880B-A06A960E801E}">
      <dgm:prSet/>
      <dgm:spPr/>
      <dgm:t>
        <a:bodyPr/>
        <a:lstStyle/>
        <a:p>
          <a:endParaRPr lang="nl-NL"/>
        </a:p>
      </dgm:t>
    </dgm:pt>
    <dgm:pt modelId="{CC192E00-39F4-6E4D-9196-51B1498292D0}" type="pres">
      <dgm:prSet presAssocID="{E2DBCB80-30C2-A54C-AFFB-FAE9707A8E14}" presName="Name0" presStyleCnt="0">
        <dgm:presLayoutVars>
          <dgm:dir/>
          <dgm:animLvl val="lvl"/>
          <dgm:resizeHandles val="exact"/>
        </dgm:presLayoutVars>
      </dgm:prSet>
      <dgm:spPr/>
    </dgm:pt>
    <dgm:pt modelId="{095B9B10-5B78-A845-8C7A-51F494F829E6}" type="pres">
      <dgm:prSet presAssocID="{4B6A5DA8-9DA8-6D47-BB68-79A9DE3F1CAC}" presName="parTxOnly" presStyleLbl="node1" presStyleIdx="0" presStyleCnt="5" custLinFactY="-100000" custLinFactNeighborX="-24563" custLinFactNeighborY="-116488">
        <dgm:presLayoutVars>
          <dgm:chMax val="0"/>
          <dgm:chPref val="0"/>
          <dgm:bulletEnabled val="1"/>
        </dgm:presLayoutVars>
      </dgm:prSet>
      <dgm:spPr/>
    </dgm:pt>
    <dgm:pt modelId="{A3F1D28E-E8C5-1744-B1FA-4FD3E2C6EF22}" type="pres">
      <dgm:prSet presAssocID="{AFE169B4-43EC-BC44-8EED-7A989C015E9D}" presName="parTxOnlySpace" presStyleCnt="0"/>
      <dgm:spPr/>
    </dgm:pt>
    <dgm:pt modelId="{BC87F458-064D-5D44-8D3D-0C28B3A7AEF4}" type="pres">
      <dgm:prSet presAssocID="{7C21E58B-E411-494E-9003-1A2AEFC61358}" presName="parTxOnly" presStyleLbl="node1" presStyleIdx="1" presStyleCnt="5" custLinFactX="-7884" custLinFactNeighborX="-100000" custLinFactNeighborY="-99969">
        <dgm:presLayoutVars>
          <dgm:chMax val="0"/>
          <dgm:chPref val="0"/>
          <dgm:bulletEnabled val="1"/>
        </dgm:presLayoutVars>
      </dgm:prSet>
      <dgm:spPr/>
    </dgm:pt>
    <dgm:pt modelId="{B221488D-4FDE-9D41-B524-89748FFD46B2}" type="pres">
      <dgm:prSet presAssocID="{D047A8FC-C8E2-AD49-AF42-F475711526B5}" presName="parTxOnlySpace" presStyleCnt="0"/>
      <dgm:spPr/>
    </dgm:pt>
    <dgm:pt modelId="{D8F606CC-FF36-244E-B57B-E6AB882AB261}" type="pres">
      <dgm:prSet presAssocID="{F790AD35-1055-8D4D-9427-9A6D75A36438}" presName="parTxOnly" presStyleLbl="node1" presStyleIdx="2" presStyleCnt="5" custLinFactX="-27973" custLinFactNeighborX="-100000" custLinFactNeighborY="16549">
        <dgm:presLayoutVars>
          <dgm:chMax val="0"/>
          <dgm:chPref val="0"/>
          <dgm:bulletEnabled val="1"/>
        </dgm:presLayoutVars>
      </dgm:prSet>
      <dgm:spPr/>
    </dgm:pt>
    <dgm:pt modelId="{0226A090-4DEF-594A-B49B-6B928E357261}" type="pres">
      <dgm:prSet presAssocID="{FF69C6F7-B816-7649-951F-BBFF6180784C}" presName="parTxOnlySpace" presStyleCnt="0"/>
      <dgm:spPr/>
    </dgm:pt>
    <dgm:pt modelId="{24A320DD-5EC9-D24F-9DA0-D993C6808D24}" type="pres">
      <dgm:prSet presAssocID="{88DE1D60-175F-4745-8792-590A976A29D2}" presName="parTxOnly" presStyleLbl="node1" presStyleIdx="3" presStyleCnt="5" custLinFactX="-48062" custLinFactY="33068" custLinFactNeighborX="-100000" custLinFactNeighborY="100000">
        <dgm:presLayoutVars>
          <dgm:chMax val="0"/>
          <dgm:chPref val="0"/>
          <dgm:bulletEnabled val="1"/>
        </dgm:presLayoutVars>
      </dgm:prSet>
      <dgm:spPr/>
    </dgm:pt>
    <dgm:pt modelId="{8E479B3B-5359-9F4A-B4C5-386E202571B7}" type="pres">
      <dgm:prSet presAssocID="{2255CC85-96AA-D740-82CD-225D986A7A39}" presName="parTxOnlySpace" presStyleCnt="0"/>
      <dgm:spPr/>
    </dgm:pt>
    <dgm:pt modelId="{EE7B8BE1-91A7-DF4D-9912-D5A7A9EF2A49}" type="pres">
      <dgm:prSet presAssocID="{61AF6A8E-6F15-A64C-87D9-E7397009C88D}" presName="parTxOnly" presStyleLbl="node1" presStyleIdx="4" presStyleCnt="5" custLinFactX="-68151" custLinFactY="100000" custLinFactNeighborX="-100000" custLinFactNeighborY="149587">
        <dgm:presLayoutVars>
          <dgm:chMax val="0"/>
          <dgm:chPref val="0"/>
          <dgm:bulletEnabled val="1"/>
        </dgm:presLayoutVars>
      </dgm:prSet>
      <dgm:spPr/>
    </dgm:pt>
  </dgm:ptLst>
  <dgm:cxnLst>
    <dgm:cxn modelId="{8DD19B33-1FC7-CF49-A676-C9AFB1C52727}" srcId="{E2DBCB80-30C2-A54C-AFFB-FAE9707A8E14}" destId="{7C21E58B-E411-494E-9003-1A2AEFC61358}" srcOrd="1" destOrd="0" parTransId="{5466EA0E-CF69-DC45-AFF8-7BF9FCCBA617}" sibTransId="{D047A8FC-C8E2-AD49-AF42-F475711526B5}"/>
    <dgm:cxn modelId="{B9F24793-EBD1-4940-836F-1006C15C9C62}" type="presOf" srcId="{7C21E58B-E411-494E-9003-1A2AEFC61358}" destId="{BC87F458-064D-5D44-8D3D-0C28B3A7AEF4}" srcOrd="0" destOrd="0" presId="urn:microsoft.com/office/officeart/2005/8/layout/chevron1"/>
    <dgm:cxn modelId="{768311FA-58ED-DD4D-AC55-5A2C7939CF08}" type="presOf" srcId="{E2DBCB80-30C2-A54C-AFFB-FAE9707A8E14}" destId="{CC192E00-39F4-6E4D-9196-51B1498292D0}" srcOrd="0" destOrd="0" presId="urn:microsoft.com/office/officeart/2005/8/layout/chevron1"/>
    <dgm:cxn modelId="{118CF170-5E02-8A40-9445-E893D3AC54B0}" type="presOf" srcId="{4B6A5DA8-9DA8-6D47-BB68-79A9DE3F1CAC}" destId="{095B9B10-5B78-A845-8C7A-51F494F829E6}" srcOrd="0" destOrd="0" presId="urn:microsoft.com/office/officeart/2005/8/layout/chevron1"/>
    <dgm:cxn modelId="{FF8416C3-4ADF-6149-AF48-91977C9A10C9}" srcId="{E2DBCB80-30C2-A54C-AFFB-FAE9707A8E14}" destId="{88DE1D60-175F-4745-8792-590A976A29D2}" srcOrd="3" destOrd="0" parTransId="{AECABA2B-2F3C-EB4C-BFD7-136275D5F913}" sibTransId="{2255CC85-96AA-D740-82CD-225D986A7A39}"/>
    <dgm:cxn modelId="{1C43347A-11F1-EF48-880B-A06A960E801E}" srcId="{E2DBCB80-30C2-A54C-AFFB-FAE9707A8E14}" destId="{4B6A5DA8-9DA8-6D47-BB68-79A9DE3F1CAC}" srcOrd="0" destOrd="0" parTransId="{279104CF-3078-7344-A030-4BF721FBF83D}" sibTransId="{AFE169B4-43EC-BC44-8EED-7A989C015E9D}"/>
    <dgm:cxn modelId="{46D5E48C-6D51-864F-9DFF-DA4036CA6C18}" srcId="{E2DBCB80-30C2-A54C-AFFB-FAE9707A8E14}" destId="{F790AD35-1055-8D4D-9427-9A6D75A36438}" srcOrd="2" destOrd="0" parTransId="{46D2694A-AFF0-114E-A347-AC96AF1608DF}" sibTransId="{FF69C6F7-B816-7649-951F-BBFF6180784C}"/>
    <dgm:cxn modelId="{7CF9E4DC-7E69-AC49-A544-10C41F81CC43}" srcId="{E2DBCB80-30C2-A54C-AFFB-FAE9707A8E14}" destId="{61AF6A8E-6F15-A64C-87D9-E7397009C88D}" srcOrd="4" destOrd="0" parTransId="{DCB18474-02A3-8741-803E-5E86E5B8039C}" sibTransId="{5184D015-21F1-7547-B146-DCF6C00E66F0}"/>
    <dgm:cxn modelId="{712CBA8A-BF49-CA48-81B3-C34B7A1934F3}" type="presOf" srcId="{F790AD35-1055-8D4D-9427-9A6D75A36438}" destId="{D8F606CC-FF36-244E-B57B-E6AB882AB261}" srcOrd="0" destOrd="0" presId="urn:microsoft.com/office/officeart/2005/8/layout/chevron1"/>
    <dgm:cxn modelId="{3A296132-071C-2F42-A2BC-1EC403B1A0B1}" type="presOf" srcId="{88DE1D60-175F-4745-8792-590A976A29D2}" destId="{24A320DD-5EC9-D24F-9DA0-D993C6808D24}" srcOrd="0" destOrd="0" presId="urn:microsoft.com/office/officeart/2005/8/layout/chevron1"/>
    <dgm:cxn modelId="{2B642537-B4E3-5941-914D-C7FFDE219CD4}" type="presOf" srcId="{61AF6A8E-6F15-A64C-87D9-E7397009C88D}" destId="{EE7B8BE1-91A7-DF4D-9912-D5A7A9EF2A49}" srcOrd="0" destOrd="0" presId="urn:microsoft.com/office/officeart/2005/8/layout/chevron1"/>
    <dgm:cxn modelId="{7B474F4B-CFC6-EC4D-A431-7EC7FE8D5B2A}" type="presParOf" srcId="{CC192E00-39F4-6E4D-9196-51B1498292D0}" destId="{095B9B10-5B78-A845-8C7A-51F494F829E6}" srcOrd="0" destOrd="0" presId="urn:microsoft.com/office/officeart/2005/8/layout/chevron1"/>
    <dgm:cxn modelId="{B3FCA644-FC40-E34F-A081-DAB365A3B711}" type="presParOf" srcId="{CC192E00-39F4-6E4D-9196-51B1498292D0}" destId="{A3F1D28E-E8C5-1744-B1FA-4FD3E2C6EF22}" srcOrd="1" destOrd="0" presId="urn:microsoft.com/office/officeart/2005/8/layout/chevron1"/>
    <dgm:cxn modelId="{B7F01762-0B57-B746-A3C4-A1EF60DFB331}" type="presParOf" srcId="{CC192E00-39F4-6E4D-9196-51B1498292D0}" destId="{BC87F458-064D-5D44-8D3D-0C28B3A7AEF4}" srcOrd="2" destOrd="0" presId="urn:microsoft.com/office/officeart/2005/8/layout/chevron1"/>
    <dgm:cxn modelId="{8A734759-F10B-B142-A5D3-D93D7CBFE5E9}" type="presParOf" srcId="{CC192E00-39F4-6E4D-9196-51B1498292D0}" destId="{B221488D-4FDE-9D41-B524-89748FFD46B2}" srcOrd="3" destOrd="0" presId="urn:microsoft.com/office/officeart/2005/8/layout/chevron1"/>
    <dgm:cxn modelId="{9F1E591D-00DB-6A41-B11A-703368F47512}" type="presParOf" srcId="{CC192E00-39F4-6E4D-9196-51B1498292D0}" destId="{D8F606CC-FF36-244E-B57B-E6AB882AB261}" srcOrd="4" destOrd="0" presId="urn:microsoft.com/office/officeart/2005/8/layout/chevron1"/>
    <dgm:cxn modelId="{DEE07469-AD72-6F4B-B85D-F15A3C650349}" type="presParOf" srcId="{CC192E00-39F4-6E4D-9196-51B1498292D0}" destId="{0226A090-4DEF-594A-B49B-6B928E357261}" srcOrd="5" destOrd="0" presId="urn:microsoft.com/office/officeart/2005/8/layout/chevron1"/>
    <dgm:cxn modelId="{B6E5CFDE-0ED7-EF42-9149-35DB5C7E3A34}" type="presParOf" srcId="{CC192E00-39F4-6E4D-9196-51B1498292D0}" destId="{24A320DD-5EC9-D24F-9DA0-D993C6808D24}" srcOrd="6" destOrd="0" presId="urn:microsoft.com/office/officeart/2005/8/layout/chevron1"/>
    <dgm:cxn modelId="{38D57734-62D4-3347-A3CB-01780E68045A}" type="presParOf" srcId="{CC192E00-39F4-6E4D-9196-51B1498292D0}" destId="{8E479B3B-5359-9F4A-B4C5-386E202571B7}" srcOrd="7" destOrd="0" presId="urn:microsoft.com/office/officeart/2005/8/layout/chevron1"/>
    <dgm:cxn modelId="{3552A0FF-CA53-9841-8631-DE11CC67E5CB}" type="presParOf" srcId="{CC192E00-39F4-6E4D-9196-51B1498292D0}" destId="{EE7B8BE1-91A7-DF4D-9912-D5A7A9EF2A4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DBCB80-30C2-A54C-AFFB-FAE9707A8E14}" type="doc">
      <dgm:prSet loTypeId="urn:microsoft.com/office/officeart/2005/8/layout/chevron1" loCatId="" qsTypeId="urn:microsoft.com/office/officeart/2005/8/quickstyle/simple4" qsCatId="simple" csTypeId="urn:microsoft.com/office/officeart/2005/8/colors/accent1_2" csCatId="accent1" phldr="1"/>
      <dgm:spPr/>
    </dgm:pt>
    <dgm:pt modelId="{7C21E58B-E411-494E-9003-1A2AEFC61358}">
      <dgm:prSet phldrT="[Tekst]"/>
      <dgm:spPr>
        <a:solidFill>
          <a:schemeClr val="bg2">
            <a:lumMod val="50000"/>
          </a:schemeClr>
        </a:solidFill>
      </dgm:spPr>
      <dgm:t>
        <a:bodyPr/>
        <a:lstStyle/>
        <a:p>
          <a:r>
            <a:rPr lang="nl-NL" dirty="0"/>
            <a:t>Hoe gaan we het maken</a:t>
          </a:r>
        </a:p>
      </dgm:t>
    </dgm:pt>
    <dgm:pt modelId="{5466EA0E-CF69-DC45-AFF8-7BF9FCCBA617}" type="parTrans" cxnId="{8DD19B33-1FC7-CF49-A676-C9AFB1C52727}">
      <dgm:prSet/>
      <dgm:spPr/>
      <dgm:t>
        <a:bodyPr/>
        <a:lstStyle/>
        <a:p>
          <a:endParaRPr lang="nl-NL"/>
        </a:p>
      </dgm:t>
    </dgm:pt>
    <dgm:pt modelId="{D047A8FC-C8E2-AD49-AF42-F475711526B5}" type="sibTrans" cxnId="{8DD19B33-1FC7-CF49-A676-C9AFB1C52727}">
      <dgm:prSet/>
      <dgm:spPr/>
      <dgm:t>
        <a:bodyPr/>
        <a:lstStyle/>
        <a:p>
          <a:endParaRPr lang="nl-NL"/>
        </a:p>
      </dgm:t>
    </dgm:pt>
    <dgm:pt modelId="{F790AD35-1055-8D4D-9427-9A6D75A36438}">
      <dgm:prSet phldrT="[Tekst]"/>
      <dgm:spPr>
        <a:solidFill>
          <a:schemeClr val="bg2">
            <a:lumMod val="50000"/>
          </a:schemeClr>
        </a:solidFill>
      </dgm:spPr>
      <dgm:t>
        <a:bodyPr/>
        <a:lstStyle/>
        <a:p>
          <a:r>
            <a:rPr lang="nl-NL" dirty="0"/>
            <a:t>Laten we het maken</a:t>
          </a:r>
        </a:p>
      </dgm:t>
    </dgm:pt>
    <dgm:pt modelId="{46D2694A-AFF0-114E-A347-AC96AF1608DF}" type="parTrans" cxnId="{46D5E48C-6D51-864F-9DFF-DA4036CA6C18}">
      <dgm:prSet/>
      <dgm:spPr/>
      <dgm:t>
        <a:bodyPr/>
        <a:lstStyle/>
        <a:p>
          <a:endParaRPr lang="nl-NL"/>
        </a:p>
      </dgm:t>
    </dgm:pt>
    <dgm:pt modelId="{FF69C6F7-B816-7649-951F-BBFF6180784C}" type="sibTrans" cxnId="{46D5E48C-6D51-864F-9DFF-DA4036CA6C18}">
      <dgm:prSet/>
      <dgm:spPr/>
      <dgm:t>
        <a:bodyPr/>
        <a:lstStyle/>
        <a:p>
          <a:endParaRPr lang="nl-NL"/>
        </a:p>
      </dgm:t>
    </dgm:pt>
    <dgm:pt modelId="{88DE1D60-175F-4745-8792-590A976A29D2}">
      <dgm:prSet phldrT="[Tekst]" custT="1"/>
      <dgm:spPr>
        <a:solidFill>
          <a:schemeClr val="bg2">
            <a:lumMod val="50000"/>
          </a:schemeClr>
        </a:solidFill>
      </dgm:spPr>
      <dgm:t>
        <a:bodyPr/>
        <a:lstStyle/>
        <a:p>
          <a:r>
            <a:rPr lang="nl-NL" sz="2400" dirty="0"/>
            <a:t>Testen</a:t>
          </a:r>
        </a:p>
      </dgm:t>
    </dgm:pt>
    <dgm:pt modelId="{AECABA2B-2F3C-EB4C-BFD7-136275D5F913}" type="parTrans" cxnId="{FF8416C3-4ADF-6149-AF48-91977C9A10C9}">
      <dgm:prSet/>
      <dgm:spPr/>
      <dgm:t>
        <a:bodyPr/>
        <a:lstStyle/>
        <a:p>
          <a:endParaRPr lang="nl-NL"/>
        </a:p>
      </dgm:t>
    </dgm:pt>
    <dgm:pt modelId="{2255CC85-96AA-D740-82CD-225D986A7A39}" type="sibTrans" cxnId="{FF8416C3-4ADF-6149-AF48-91977C9A10C9}">
      <dgm:prSet/>
      <dgm:spPr/>
      <dgm:t>
        <a:bodyPr/>
        <a:lstStyle/>
        <a:p>
          <a:endParaRPr lang="nl-NL"/>
        </a:p>
      </dgm:t>
    </dgm:pt>
    <dgm:pt modelId="{61AF6A8E-6F15-A64C-87D9-E7397009C88D}">
      <dgm:prSet phldrT="[Tekst]"/>
      <dgm:spPr>
        <a:solidFill>
          <a:schemeClr val="bg2">
            <a:lumMod val="50000"/>
          </a:schemeClr>
        </a:solidFill>
      </dgm:spPr>
      <dgm:t>
        <a:bodyPr/>
        <a:lstStyle/>
        <a:p>
          <a:r>
            <a:rPr lang="nl-NL" dirty="0"/>
            <a:t>Ze gebruiken het</a:t>
          </a:r>
        </a:p>
      </dgm:t>
    </dgm:pt>
    <dgm:pt modelId="{DCB18474-02A3-8741-803E-5E86E5B8039C}" type="parTrans" cxnId="{7CF9E4DC-7E69-AC49-A544-10C41F81CC43}">
      <dgm:prSet/>
      <dgm:spPr/>
      <dgm:t>
        <a:bodyPr/>
        <a:lstStyle/>
        <a:p>
          <a:endParaRPr lang="nl-NL"/>
        </a:p>
      </dgm:t>
    </dgm:pt>
    <dgm:pt modelId="{5184D015-21F1-7547-B146-DCF6C00E66F0}" type="sibTrans" cxnId="{7CF9E4DC-7E69-AC49-A544-10C41F81CC43}">
      <dgm:prSet/>
      <dgm:spPr/>
      <dgm:t>
        <a:bodyPr/>
        <a:lstStyle/>
        <a:p>
          <a:endParaRPr lang="nl-NL"/>
        </a:p>
      </dgm:t>
    </dgm:pt>
    <dgm:pt modelId="{4B6A5DA8-9DA8-6D47-BB68-79A9DE3F1CAC}">
      <dgm:prSet phldrT="[Tekst]" custT="1"/>
      <dgm:spPr>
        <a:solidFill>
          <a:schemeClr val="bg2">
            <a:lumMod val="50000"/>
          </a:schemeClr>
        </a:solidFill>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nl-NL" sz="2400" dirty="0"/>
            <a:t>Eisen</a:t>
          </a:r>
        </a:p>
      </dgm:t>
    </dgm:pt>
    <dgm:pt modelId="{279104CF-3078-7344-A030-4BF721FBF83D}" type="parTrans" cxnId="{1C43347A-11F1-EF48-880B-A06A960E801E}">
      <dgm:prSet/>
      <dgm:spPr/>
      <dgm:t>
        <a:bodyPr/>
        <a:lstStyle/>
        <a:p>
          <a:endParaRPr lang="nl-NL"/>
        </a:p>
      </dgm:t>
    </dgm:pt>
    <dgm:pt modelId="{AFE169B4-43EC-BC44-8EED-7A989C015E9D}" type="sibTrans" cxnId="{1C43347A-11F1-EF48-880B-A06A960E801E}">
      <dgm:prSet/>
      <dgm:spPr/>
      <dgm:t>
        <a:bodyPr/>
        <a:lstStyle/>
        <a:p>
          <a:endParaRPr lang="nl-NL"/>
        </a:p>
      </dgm:t>
    </dgm:pt>
    <dgm:pt modelId="{CC192E00-39F4-6E4D-9196-51B1498292D0}" type="pres">
      <dgm:prSet presAssocID="{E2DBCB80-30C2-A54C-AFFB-FAE9707A8E14}" presName="Name0" presStyleCnt="0">
        <dgm:presLayoutVars>
          <dgm:dir/>
          <dgm:animLvl val="lvl"/>
          <dgm:resizeHandles val="exact"/>
        </dgm:presLayoutVars>
      </dgm:prSet>
      <dgm:spPr/>
    </dgm:pt>
    <dgm:pt modelId="{095B9B10-5B78-A845-8C7A-51F494F829E6}" type="pres">
      <dgm:prSet presAssocID="{4B6A5DA8-9DA8-6D47-BB68-79A9DE3F1CAC}" presName="parTxOnly" presStyleLbl="node1" presStyleIdx="0" presStyleCnt="5" custScaleX="119461" custLinFactY="-100000" custLinFactNeighborX="-24563" custLinFactNeighborY="-116488">
        <dgm:presLayoutVars>
          <dgm:chMax val="0"/>
          <dgm:chPref val="0"/>
          <dgm:bulletEnabled val="1"/>
        </dgm:presLayoutVars>
      </dgm:prSet>
      <dgm:spPr/>
    </dgm:pt>
    <dgm:pt modelId="{A3F1D28E-E8C5-1744-B1FA-4FD3E2C6EF22}" type="pres">
      <dgm:prSet presAssocID="{AFE169B4-43EC-BC44-8EED-7A989C015E9D}" presName="parTxOnlySpace" presStyleCnt="0"/>
      <dgm:spPr/>
    </dgm:pt>
    <dgm:pt modelId="{BC87F458-064D-5D44-8D3D-0C28B3A7AEF4}" type="pres">
      <dgm:prSet presAssocID="{7C21E58B-E411-494E-9003-1A2AEFC61358}" presName="parTxOnly" presStyleLbl="node1" presStyleIdx="1" presStyleCnt="5" custLinFactX="-7884" custLinFactNeighborX="-100000" custLinFactNeighborY="-99969">
        <dgm:presLayoutVars>
          <dgm:chMax val="0"/>
          <dgm:chPref val="0"/>
          <dgm:bulletEnabled val="1"/>
        </dgm:presLayoutVars>
      </dgm:prSet>
      <dgm:spPr/>
    </dgm:pt>
    <dgm:pt modelId="{B221488D-4FDE-9D41-B524-89748FFD46B2}" type="pres">
      <dgm:prSet presAssocID="{D047A8FC-C8E2-AD49-AF42-F475711526B5}" presName="parTxOnlySpace" presStyleCnt="0"/>
      <dgm:spPr/>
    </dgm:pt>
    <dgm:pt modelId="{D8F606CC-FF36-244E-B57B-E6AB882AB261}" type="pres">
      <dgm:prSet presAssocID="{F790AD35-1055-8D4D-9427-9A6D75A36438}" presName="parTxOnly" presStyleLbl="node1" presStyleIdx="2" presStyleCnt="5" custLinFactX="-27973" custLinFactNeighborX="-100000" custLinFactNeighborY="16549">
        <dgm:presLayoutVars>
          <dgm:chMax val="0"/>
          <dgm:chPref val="0"/>
          <dgm:bulletEnabled val="1"/>
        </dgm:presLayoutVars>
      </dgm:prSet>
      <dgm:spPr/>
    </dgm:pt>
    <dgm:pt modelId="{0226A090-4DEF-594A-B49B-6B928E357261}" type="pres">
      <dgm:prSet presAssocID="{FF69C6F7-B816-7649-951F-BBFF6180784C}" presName="parTxOnlySpace" presStyleCnt="0"/>
      <dgm:spPr/>
    </dgm:pt>
    <dgm:pt modelId="{24A320DD-5EC9-D24F-9DA0-D993C6808D24}" type="pres">
      <dgm:prSet presAssocID="{88DE1D60-175F-4745-8792-590A976A29D2}" presName="parTxOnly" presStyleLbl="node1" presStyleIdx="3" presStyleCnt="5" custScaleX="132500" custLinFactX="-48062" custLinFactY="33068" custLinFactNeighborX="-100000" custLinFactNeighborY="100000">
        <dgm:presLayoutVars>
          <dgm:chMax val="0"/>
          <dgm:chPref val="0"/>
          <dgm:bulletEnabled val="1"/>
        </dgm:presLayoutVars>
      </dgm:prSet>
      <dgm:spPr/>
    </dgm:pt>
    <dgm:pt modelId="{8E479B3B-5359-9F4A-B4C5-386E202571B7}" type="pres">
      <dgm:prSet presAssocID="{2255CC85-96AA-D740-82CD-225D986A7A39}" presName="parTxOnlySpace" presStyleCnt="0"/>
      <dgm:spPr/>
    </dgm:pt>
    <dgm:pt modelId="{EE7B8BE1-91A7-DF4D-9912-D5A7A9EF2A49}" type="pres">
      <dgm:prSet presAssocID="{61AF6A8E-6F15-A64C-87D9-E7397009C88D}" presName="parTxOnly" presStyleLbl="node1" presStyleIdx="4" presStyleCnt="5" custLinFactX="-68151" custLinFactY="100000" custLinFactNeighborX="-100000" custLinFactNeighborY="149587">
        <dgm:presLayoutVars>
          <dgm:chMax val="0"/>
          <dgm:chPref val="0"/>
          <dgm:bulletEnabled val="1"/>
        </dgm:presLayoutVars>
      </dgm:prSet>
      <dgm:spPr/>
    </dgm:pt>
  </dgm:ptLst>
  <dgm:cxnLst>
    <dgm:cxn modelId="{7396A1B3-E6D3-2A4E-85B8-6CC8D6EA78D8}" type="presOf" srcId="{F790AD35-1055-8D4D-9427-9A6D75A36438}" destId="{D8F606CC-FF36-244E-B57B-E6AB882AB261}" srcOrd="0" destOrd="0" presId="urn:microsoft.com/office/officeart/2005/8/layout/chevron1"/>
    <dgm:cxn modelId="{1C43347A-11F1-EF48-880B-A06A960E801E}" srcId="{E2DBCB80-30C2-A54C-AFFB-FAE9707A8E14}" destId="{4B6A5DA8-9DA8-6D47-BB68-79A9DE3F1CAC}" srcOrd="0" destOrd="0" parTransId="{279104CF-3078-7344-A030-4BF721FBF83D}" sibTransId="{AFE169B4-43EC-BC44-8EED-7A989C015E9D}"/>
    <dgm:cxn modelId="{05A89FA0-4EF2-024C-B3B9-57190F7E9022}" type="presOf" srcId="{88DE1D60-175F-4745-8792-590A976A29D2}" destId="{24A320DD-5EC9-D24F-9DA0-D993C6808D24}" srcOrd="0" destOrd="0" presId="urn:microsoft.com/office/officeart/2005/8/layout/chevron1"/>
    <dgm:cxn modelId="{6CA4DA77-40C0-7949-869F-B33E0E905477}" type="presOf" srcId="{4B6A5DA8-9DA8-6D47-BB68-79A9DE3F1CAC}" destId="{095B9B10-5B78-A845-8C7A-51F494F829E6}" srcOrd="0" destOrd="0" presId="urn:microsoft.com/office/officeart/2005/8/layout/chevron1"/>
    <dgm:cxn modelId="{46D5E48C-6D51-864F-9DFF-DA4036CA6C18}" srcId="{E2DBCB80-30C2-A54C-AFFB-FAE9707A8E14}" destId="{F790AD35-1055-8D4D-9427-9A6D75A36438}" srcOrd="2" destOrd="0" parTransId="{46D2694A-AFF0-114E-A347-AC96AF1608DF}" sibTransId="{FF69C6F7-B816-7649-951F-BBFF6180784C}"/>
    <dgm:cxn modelId="{8DD19B33-1FC7-CF49-A676-C9AFB1C52727}" srcId="{E2DBCB80-30C2-A54C-AFFB-FAE9707A8E14}" destId="{7C21E58B-E411-494E-9003-1A2AEFC61358}" srcOrd="1" destOrd="0" parTransId="{5466EA0E-CF69-DC45-AFF8-7BF9FCCBA617}" sibTransId="{D047A8FC-C8E2-AD49-AF42-F475711526B5}"/>
    <dgm:cxn modelId="{7CF9E4DC-7E69-AC49-A544-10C41F81CC43}" srcId="{E2DBCB80-30C2-A54C-AFFB-FAE9707A8E14}" destId="{61AF6A8E-6F15-A64C-87D9-E7397009C88D}" srcOrd="4" destOrd="0" parTransId="{DCB18474-02A3-8741-803E-5E86E5B8039C}" sibTransId="{5184D015-21F1-7547-B146-DCF6C00E66F0}"/>
    <dgm:cxn modelId="{575E42AA-6DE3-384B-BA27-4630BFE82797}" type="presOf" srcId="{7C21E58B-E411-494E-9003-1A2AEFC61358}" destId="{BC87F458-064D-5D44-8D3D-0C28B3A7AEF4}" srcOrd="0" destOrd="0" presId="urn:microsoft.com/office/officeart/2005/8/layout/chevron1"/>
    <dgm:cxn modelId="{FF8416C3-4ADF-6149-AF48-91977C9A10C9}" srcId="{E2DBCB80-30C2-A54C-AFFB-FAE9707A8E14}" destId="{88DE1D60-175F-4745-8792-590A976A29D2}" srcOrd="3" destOrd="0" parTransId="{AECABA2B-2F3C-EB4C-BFD7-136275D5F913}" sibTransId="{2255CC85-96AA-D740-82CD-225D986A7A39}"/>
    <dgm:cxn modelId="{A6234539-427E-E943-8DEB-5B25B35EADE7}" type="presOf" srcId="{61AF6A8E-6F15-A64C-87D9-E7397009C88D}" destId="{EE7B8BE1-91A7-DF4D-9912-D5A7A9EF2A49}" srcOrd="0" destOrd="0" presId="urn:microsoft.com/office/officeart/2005/8/layout/chevron1"/>
    <dgm:cxn modelId="{E50C7019-8C72-704B-97AB-F11A019DDEC5}" type="presOf" srcId="{E2DBCB80-30C2-A54C-AFFB-FAE9707A8E14}" destId="{CC192E00-39F4-6E4D-9196-51B1498292D0}" srcOrd="0" destOrd="0" presId="urn:microsoft.com/office/officeart/2005/8/layout/chevron1"/>
    <dgm:cxn modelId="{092BEE7A-59C4-554F-BB02-8BC78C0113BD}" type="presParOf" srcId="{CC192E00-39F4-6E4D-9196-51B1498292D0}" destId="{095B9B10-5B78-A845-8C7A-51F494F829E6}" srcOrd="0" destOrd="0" presId="urn:microsoft.com/office/officeart/2005/8/layout/chevron1"/>
    <dgm:cxn modelId="{9ECE5A70-CD48-EB4B-B571-8D6225189C87}" type="presParOf" srcId="{CC192E00-39F4-6E4D-9196-51B1498292D0}" destId="{A3F1D28E-E8C5-1744-B1FA-4FD3E2C6EF22}" srcOrd="1" destOrd="0" presId="urn:microsoft.com/office/officeart/2005/8/layout/chevron1"/>
    <dgm:cxn modelId="{262D7311-787F-E845-9E7F-01F33E5B6B75}" type="presParOf" srcId="{CC192E00-39F4-6E4D-9196-51B1498292D0}" destId="{BC87F458-064D-5D44-8D3D-0C28B3A7AEF4}" srcOrd="2" destOrd="0" presId="urn:microsoft.com/office/officeart/2005/8/layout/chevron1"/>
    <dgm:cxn modelId="{ABF3E47F-313B-2B4F-9E34-592F62B1FD9E}" type="presParOf" srcId="{CC192E00-39F4-6E4D-9196-51B1498292D0}" destId="{B221488D-4FDE-9D41-B524-89748FFD46B2}" srcOrd="3" destOrd="0" presId="urn:microsoft.com/office/officeart/2005/8/layout/chevron1"/>
    <dgm:cxn modelId="{953F1335-A3D4-AF40-956F-3A31841DC007}" type="presParOf" srcId="{CC192E00-39F4-6E4D-9196-51B1498292D0}" destId="{D8F606CC-FF36-244E-B57B-E6AB882AB261}" srcOrd="4" destOrd="0" presId="urn:microsoft.com/office/officeart/2005/8/layout/chevron1"/>
    <dgm:cxn modelId="{17D19D55-24DA-5F4D-B220-B4DF5612896D}" type="presParOf" srcId="{CC192E00-39F4-6E4D-9196-51B1498292D0}" destId="{0226A090-4DEF-594A-B49B-6B928E357261}" srcOrd="5" destOrd="0" presId="urn:microsoft.com/office/officeart/2005/8/layout/chevron1"/>
    <dgm:cxn modelId="{62828040-41F0-8349-A27B-E5E0A7876EA7}" type="presParOf" srcId="{CC192E00-39F4-6E4D-9196-51B1498292D0}" destId="{24A320DD-5EC9-D24F-9DA0-D993C6808D24}" srcOrd="6" destOrd="0" presId="urn:microsoft.com/office/officeart/2005/8/layout/chevron1"/>
    <dgm:cxn modelId="{05A9A6E7-DB7A-8C4C-91B4-ADBDDA97175C}" type="presParOf" srcId="{CC192E00-39F4-6E4D-9196-51B1498292D0}" destId="{8E479B3B-5359-9F4A-B4C5-386E202571B7}" srcOrd="7" destOrd="0" presId="urn:microsoft.com/office/officeart/2005/8/layout/chevron1"/>
    <dgm:cxn modelId="{D669AFCD-ED66-C54D-BD11-E4A814C91C5E}" type="presParOf" srcId="{CC192E00-39F4-6E4D-9196-51B1498292D0}" destId="{EE7B8BE1-91A7-DF4D-9912-D5A7A9EF2A4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DBCB80-30C2-A54C-AFFB-FAE9707A8E14}" type="doc">
      <dgm:prSet loTypeId="urn:microsoft.com/office/officeart/2005/8/layout/chevron1" loCatId="" qsTypeId="urn:microsoft.com/office/officeart/2005/8/quickstyle/simple4" qsCatId="simple" csTypeId="urn:microsoft.com/office/officeart/2005/8/colors/accent1_2" csCatId="accent1" phldr="1"/>
      <dgm:spPr/>
    </dgm:pt>
    <dgm:pt modelId="{7C21E58B-E411-494E-9003-1A2AEFC61358}">
      <dgm:prSet phldrT="[Tekst]"/>
      <dgm:spPr>
        <a:solidFill>
          <a:schemeClr val="bg2">
            <a:lumMod val="50000"/>
          </a:schemeClr>
        </a:solidFill>
      </dgm:spPr>
      <dgm:t>
        <a:bodyPr/>
        <a:lstStyle/>
        <a:p>
          <a:r>
            <a:rPr lang="nl-NL" dirty="0"/>
            <a:t>Hoe gaan we het maken</a:t>
          </a:r>
        </a:p>
      </dgm:t>
    </dgm:pt>
    <dgm:pt modelId="{5466EA0E-CF69-DC45-AFF8-7BF9FCCBA617}" type="parTrans" cxnId="{8DD19B33-1FC7-CF49-A676-C9AFB1C52727}">
      <dgm:prSet/>
      <dgm:spPr/>
      <dgm:t>
        <a:bodyPr/>
        <a:lstStyle/>
        <a:p>
          <a:endParaRPr lang="nl-NL"/>
        </a:p>
      </dgm:t>
    </dgm:pt>
    <dgm:pt modelId="{D047A8FC-C8E2-AD49-AF42-F475711526B5}" type="sibTrans" cxnId="{8DD19B33-1FC7-CF49-A676-C9AFB1C52727}">
      <dgm:prSet/>
      <dgm:spPr/>
      <dgm:t>
        <a:bodyPr/>
        <a:lstStyle/>
        <a:p>
          <a:endParaRPr lang="nl-NL"/>
        </a:p>
      </dgm:t>
    </dgm:pt>
    <dgm:pt modelId="{F790AD35-1055-8D4D-9427-9A6D75A36438}">
      <dgm:prSet phldrT="[Tekst]"/>
      <dgm:spPr>
        <a:solidFill>
          <a:schemeClr val="bg2">
            <a:lumMod val="50000"/>
          </a:schemeClr>
        </a:solidFill>
      </dgm:spPr>
      <dgm:t>
        <a:bodyPr/>
        <a:lstStyle/>
        <a:p>
          <a:r>
            <a:rPr lang="nl-NL" dirty="0"/>
            <a:t>Laten we het maken</a:t>
          </a:r>
        </a:p>
      </dgm:t>
    </dgm:pt>
    <dgm:pt modelId="{46D2694A-AFF0-114E-A347-AC96AF1608DF}" type="parTrans" cxnId="{46D5E48C-6D51-864F-9DFF-DA4036CA6C18}">
      <dgm:prSet/>
      <dgm:spPr/>
      <dgm:t>
        <a:bodyPr/>
        <a:lstStyle/>
        <a:p>
          <a:endParaRPr lang="nl-NL"/>
        </a:p>
      </dgm:t>
    </dgm:pt>
    <dgm:pt modelId="{FF69C6F7-B816-7649-951F-BBFF6180784C}" type="sibTrans" cxnId="{46D5E48C-6D51-864F-9DFF-DA4036CA6C18}">
      <dgm:prSet/>
      <dgm:spPr/>
      <dgm:t>
        <a:bodyPr/>
        <a:lstStyle/>
        <a:p>
          <a:endParaRPr lang="nl-NL"/>
        </a:p>
      </dgm:t>
    </dgm:pt>
    <dgm:pt modelId="{88DE1D60-175F-4745-8792-590A976A29D2}">
      <dgm:prSet phldrT="[Tekst]" custT="1"/>
      <dgm:spPr>
        <a:solidFill>
          <a:schemeClr val="bg2">
            <a:lumMod val="50000"/>
          </a:schemeClr>
        </a:solidFill>
      </dgm:spPr>
      <dgm:t>
        <a:bodyPr/>
        <a:lstStyle/>
        <a:p>
          <a:r>
            <a:rPr lang="nl-NL" sz="2400" dirty="0"/>
            <a:t>Testen</a:t>
          </a:r>
        </a:p>
      </dgm:t>
    </dgm:pt>
    <dgm:pt modelId="{AECABA2B-2F3C-EB4C-BFD7-136275D5F913}" type="parTrans" cxnId="{FF8416C3-4ADF-6149-AF48-91977C9A10C9}">
      <dgm:prSet/>
      <dgm:spPr/>
      <dgm:t>
        <a:bodyPr/>
        <a:lstStyle/>
        <a:p>
          <a:endParaRPr lang="nl-NL"/>
        </a:p>
      </dgm:t>
    </dgm:pt>
    <dgm:pt modelId="{2255CC85-96AA-D740-82CD-225D986A7A39}" type="sibTrans" cxnId="{FF8416C3-4ADF-6149-AF48-91977C9A10C9}">
      <dgm:prSet/>
      <dgm:spPr/>
      <dgm:t>
        <a:bodyPr/>
        <a:lstStyle/>
        <a:p>
          <a:endParaRPr lang="nl-NL"/>
        </a:p>
      </dgm:t>
    </dgm:pt>
    <dgm:pt modelId="{61AF6A8E-6F15-A64C-87D9-E7397009C88D}">
      <dgm:prSet phldrT="[Tekst]"/>
      <dgm:spPr>
        <a:solidFill>
          <a:schemeClr val="bg2">
            <a:lumMod val="50000"/>
          </a:schemeClr>
        </a:solidFill>
      </dgm:spPr>
      <dgm:t>
        <a:bodyPr/>
        <a:lstStyle/>
        <a:p>
          <a:r>
            <a:rPr lang="nl-NL" dirty="0"/>
            <a:t>Ze gebruiken het</a:t>
          </a:r>
        </a:p>
      </dgm:t>
    </dgm:pt>
    <dgm:pt modelId="{DCB18474-02A3-8741-803E-5E86E5B8039C}" type="parTrans" cxnId="{7CF9E4DC-7E69-AC49-A544-10C41F81CC43}">
      <dgm:prSet/>
      <dgm:spPr/>
      <dgm:t>
        <a:bodyPr/>
        <a:lstStyle/>
        <a:p>
          <a:endParaRPr lang="nl-NL"/>
        </a:p>
      </dgm:t>
    </dgm:pt>
    <dgm:pt modelId="{5184D015-21F1-7547-B146-DCF6C00E66F0}" type="sibTrans" cxnId="{7CF9E4DC-7E69-AC49-A544-10C41F81CC43}">
      <dgm:prSet/>
      <dgm:spPr/>
      <dgm:t>
        <a:bodyPr/>
        <a:lstStyle/>
        <a:p>
          <a:endParaRPr lang="nl-NL"/>
        </a:p>
      </dgm:t>
    </dgm:pt>
    <dgm:pt modelId="{4B6A5DA8-9DA8-6D47-BB68-79A9DE3F1CAC}">
      <dgm:prSet phldrT="[Tekst]" custT="1"/>
      <dgm:spPr>
        <a:solidFill>
          <a:schemeClr val="bg2">
            <a:lumMod val="50000"/>
          </a:schemeClr>
        </a:solidFill>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nl-NL" sz="2400" dirty="0"/>
            <a:t>Eisen</a:t>
          </a:r>
        </a:p>
      </dgm:t>
    </dgm:pt>
    <dgm:pt modelId="{279104CF-3078-7344-A030-4BF721FBF83D}" type="parTrans" cxnId="{1C43347A-11F1-EF48-880B-A06A960E801E}">
      <dgm:prSet/>
      <dgm:spPr/>
      <dgm:t>
        <a:bodyPr/>
        <a:lstStyle/>
        <a:p>
          <a:endParaRPr lang="nl-NL"/>
        </a:p>
      </dgm:t>
    </dgm:pt>
    <dgm:pt modelId="{AFE169B4-43EC-BC44-8EED-7A989C015E9D}" type="sibTrans" cxnId="{1C43347A-11F1-EF48-880B-A06A960E801E}">
      <dgm:prSet/>
      <dgm:spPr/>
      <dgm:t>
        <a:bodyPr/>
        <a:lstStyle/>
        <a:p>
          <a:endParaRPr lang="nl-NL"/>
        </a:p>
      </dgm:t>
    </dgm:pt>
    <dgm:pt modelId="{CC192E00-39F4-6E4D-9196-51B1498292D0}" type="pres">
      <dgm:prSet presAssocID="{E2DBCB80-30C2-A54C-AFFB-FAE9707A8E14}" presName="Name0" presStyleCnt="0">
        <dgm:presLayoutVars>
          <dgm:dir/>
          <dgm:animLvl val="lvl"/>
          <dgm:resizeHandles val="exact"/>
        </dgm:presLayoutVars>
      </dgm:prSet>
      <dgm:spPr/>
    </dgm:pt>
    <dgm:pt modelId="{095B9B10-5B78-A845-8C7A-51F494F829E6}" type="pres">
      <dgm:prSet presAssocID="{4B6A5DA8-9DA8-6D47-BB68-79A9DE3F1CAC}" presName="parTxOnly" presStyleLbl="node1" presStyleIdx="0" presStyleCnt="5" custScaleX="119461" custLinFactY="-100000" custLinFactNeighborX="-24563" custLinFactNeighborY="-116488">
        <dgm:presLayoutVars>
          <dgm:chMax val="0"/>
          <dgm:chPref val="0"/>
          <dgm:bulletEnabled val="1"/>
        </dgm:presLayoutVars>
      </dgm:prSet>
      <dgm:spPr/>
    </dgm:pt>
    <dgm:pt modelId="{A3F1D28E-E8C5-1744-B1FA-4FD3E2C6EF22}" type="pres">
      <dgm:prSet presAssocID="{AFE169B4-43EC-BC44-8EED-7A989C015E9D}" presName="parTxOnlySpace" presStyleCnt="0"/>
      <dgm:spPr/>
    </dgm:pt>
    <dgm:pt modelId="{BC87F458-064D-5D44-8D3D-0C28B3A7AEF4}" type="pres">
      <dgm:prSet presAssocID="{7C21E58B-E411-494E-9003-1A2AEFC61358}" presName="parTxOnly" presStyleLbl="node1" presStyleIdx="1" presStyleCnt="5" custLinFactX="-7884" custLinFactNeighborX="-100000" custLinFactNeighborY="-99969">
        <dgm:presLayoutVars>
          <dgm:chMax val="0"/>
          <dgm:chPref val="0"/>
          <dgm:bulletEnabled val="1"/>
        </dgm:presLayoutVars>
      </dgm:prSet>
      <dgm:spPr/>
    </dgm:pt>
    <dgm:pt modelId="{B221488D-4FDE-9D41-B524-89748FFD46B2}" type="pres">
      <dgm:prSet presAssocID="{D047A8FC-C8E2-AD49-AF42-F475711526B5}" presName="parTxOnlySpace" presStyleCnt="0"/>
      <dgm:spPr/>
    </dgm:pt>
    <dgm:pt modelId="{D8F606CC-FF36-244E-B57B-E6AB882AB261}" type="pres">
      <dgm:prSet presAssocID="{F790AD35-1055-8D4D-9427-9A6D75A36438}" presName="parTxOnly" presStyleLbl="node1" presStyleIdx="2" presStyleCnt="5" custLinFactX="-27973" custLinFactNeighborX="-100000" custLinFactNeighborY="16549">
        <dgm:presLayoutVars>
          <dgm:chMax val="0"/>
          <dgm:chPref val="0"/>
          <dgm:bulletEnabled val="1"/>
        </dgm:presLayoutVars>
      </dgm:prSet>
      <dgm:spPr/>
    </dgm:pt>
    <dgm:pt modelId="{0226A090-4DEF-594A-B49B-6B928E357261}" type="pres">
      <dgm:prSet presAssocID="{FF69C6F7-B816-7649-951F-BBFF6180784C}" presName="parTxOnlySpace" presStyleCnt="0"/>
      <dgm:spPr/>
    </dgm:pt>
    <dgm:pt modelId="{24A320DD-5EC9-D24F-9DA0-D993C6808D24}" type="pres">
      <dgm:prSet presAssocID="{88DE1D60-175F-4745-8792-590A976A29D2}" presName="parTxOnly" presStyleLbl="node1" presStyleIdx="3" presStyleCnt="5" custScaleX="132500" custLinFactX="-48062" custLinFactY="33068" custLinFactNeighborX="-100000" custLinFactNeighborY="100000">
        <dgm:presLayoutVars>
          <dgm:chMax val="0"/>
          <dgm:chPref val="0"/>
          <dgm:bulletEnabled val="1"/>
        </dgm:presLayoutVars>
      </dgm:prSet>
      <dgm:spPr/>
    </dgm:pt>
    <dgm:pt modelId="{8E479B3B-5359-9F4A-B4C5-386E202571B7}" type="pres">
      <dgm:prSet presAssocID="{2255CC85-96AA-D740-82CD-225D986A7A39}" presName="parTxOnlySpace" presStyleCnt="0"/>
      <dgm:spPr/>
    </dgm:pt>
    <dgm:pt modelId="{EE7B8BE1-91A7-DF4D-9912-D5A7A9EF2A49}" type="pres">
      <dgm:prSet presAssocID="{61AF6A8E-6F15-A64C-87D9-E7397009C88D}" presName="parTxOnly" presStyleLbl="node1" presStyleIdx="4" presStyleCnt="5" custLinFactX="-68151" custLinFactY="100000" custLinFactNeighborX="-100000" custLinFactNeighborY="149587">
        <dgm:presLayoutVars>
          <dgm:chMax val="0"/>
          <dgm:chPref val="0"/>
          <dgm:bulletEnabled val="1"/>
        </dgm:presLayoutVars>
      </dgm:prSet>
      <dgm:spPr/>
    </dgm:pt>
  </dgm:ptLst>
  <dgm:cxnLst>
    <dgm:cxn modelId="{1480B8C6-B6EB-7942-94FF-902FADFBC780}" type="presOf" srcId="{88DE1D60-175F-4745-8792-590A976A29D2}" destId="{24A320DD-5EC9-D24F-9DA0-D993C6808D24}" srcOrd="0" destOrd="0" presId="urn:microsoft.com/office/officeart/2005/8/layout/chevron1"/>
    <dgm:cxn modelId="{1C43347A-11F1-EF48-880B-A06A960E801E}" srcId="{E2DBCB80-30C2-A54C-AFFB-FAE9707A8E14}" destId="{4B6A5DA8-9DA8-6D47-BB68-79A9DE3F1CAC}" srcOrd="0" destOrd="0" parTransId="{279104CF-3078-7344-A030-4BF721FBF83D}" sibTransId="{AFE169B4-43EC-BC44-8EED-7A989C015E9D}"/>
    <dgm:cxn modelId="{46B26EA4-C819-2C40-A7C3-324DF17AC9E9}" type="presOf" srcId="{61AF6A8E-6F15-A64C-87D9-E7397009C88D}" destId="{EE7B8BE1-91A7-DF4D-9912-D5A7A9EF2A49}" srcOrd="0" destOrd="0" presId="urn:microsoft.com/office/officeart/2005/8/layout/chevron1"/>
    <dgm:cxn modelId="{46D5E48C-6D51-864F-9DFF-DA4036CA6C18}" srcId="{E2DBCB80-30C2-A54C-AFFB-FAE9707A8E14}" destId="{F790AD35-1055-8D4D-9427-9A6D75A36438}" srcOrd="2" destOrd="0" parTransId="{46D2694A-AFF0-114E-A347-AC96AF1608DF}" sibTransId="{FF69C6F7-B816-7649-951F-BBFF6180784C}"/>
    <dgm:cxn modelId="{3FD0713F-34DF-4B40-BA9D-CACA825A6BD6}" type="presOf" srcId="{4B6A5DA8-9DA8-6D47-BB68-79A9DE3F1CAC}" destId="{095B9B10-5B78-A845-8C7A-51F494F829E6}" srcOrd="0" destOrd="0" presId="urn:microsoft.com/office/officeart/2005/8/layout/chevron1"/>
    <dgm:cxn modelId="{8DD19B33-1FC7-CF49-A676-C9AFB1C52727}" srcId="{E2DBCB80-30C2-A54C-AFFB-FAE9707A8E14}" destId="{7C21E58B-E411-494E-9003-1A2AEFC61358}" srcOrd="1" destOrd="0" parTransId="{5466EA0E-CF69-DC45-AFF8-7BF9FCCBA617}" sibTransId="{D047A8FC-C8E2-AD49-AF42-F475711526B5}"/>
    <dgm:cxn modelId="{7CF9E4DC-7E69-AC49-A544-10C41F81CC43}" srcId="{E2DBCB80-30C2-A54C-AFFB-FAE9707A8E14}" destId="{61AF6A8E-6F15-A64C-87D9-E7397009C88D}" srcOrd="4" destOrd="0" parTransId="{DCB18474-02A3-8741-803E-5E86E5B8039C}" sibTransId="{5184D015-21F1-7547-B146-DCF6C00E66F0}"/>
    <dgm:cxn modelId="{FF8416C3-4ADF-6149-AF48-91977C9A10C9}" srcId="{E2DBCB80-30C2-A54C-AFFB-FAE9707A8E14}" destId="{88DE1D60-175F-4745-8792-590A976A29D2}" srcOrd="3" destOrd="0" parTransId="{AECABA2B-2F3C-EB4C-BFD7-136275D5F913}" sibTransId="{2255CC85-96AA-D740-82CD-225D986A7A39}"/>
    <dgm:cxn modelId="{56E95888-5B7B-E44F-916E-32C412521401}" type="presOf" srcId="{7C21E58B-E411-494E-9003-1A2AEFC61358}" destId="{BC87F458-064D-5D44-8D3D-0C28B3A7AEF4}" srcOrd="0" destOrd="0" presId="urn:microsoft.com/office/officeart/2005/8/layout/chevron1"/>
    <dgm:cxn modelId="{6C76C566-897F-CD47-93B0-413F432B92E7}" type="presOf" srcId="{F790AD35-1055-8D4D-9427-9A6D75A36438}" destId="{D8F606CC-FF36-244E-B57B-E6AB882AB261}" srcOrd="0" destOrd="0" presId="urn:microsoft.com/office/officeart/2005/8/layout/chevron1"/>
    <dgm:cxn modelId="{E2109B74-2608-E246-BB76-05EA93BAC3CA}" type="presOf" srcId="{E2DBCB80-30C2-A54C-AFFB-FAE9707A8E14}" destId="{CC192E00-39F4-6E4D-9196-51B1498292D0}" srcOrd="0" destOrd="0" presId="urn:microsoft.com/office/officeart/2005/8/layout/chevron1"/>
    <dgm:cxn modelId="{F9257FCF-0AF1-4C4D-B534-8339723133A8}" type="presParOf" srcId="{CC192E00-39F4-6E4D-9196-51B1498292D0}" destId="{095B9B10-5B78-A845-8C7A-51F494F829E6}" srcOrd="0" destOrd="0" presId="urn:microsoft.com/office/officeart/2005/8/layout/chevron1"/>
    <dgm:cxn modelId="{46A48958-D93F-AE40-973D-FAF4628A86FD}" type="presParOf" srcId="{CC192E00-39F4-6E4D-9196-51B1498292D0}" destId="{A3F1D28E-E8C5-1744-B1FA-4FD3E2C6EF22}" srcOrd="1" destOrd="0" presId="urn:microsoft.com/office/officeart/2005/8/layout/chevron1"/>
    <dgm:cxn modelId="{442063CF-A642-A948-840F-5B249209419D}" type="presParOf" srcId="{CC192E00-39F4-6E4D-9196-51B1498292D0}" destId="{BC87F458-064D-5D44-8D3D-0C28B3A7AEF4}" srcOrd="2" destOrd="0" presId="urn:microsoft.com/office/officeart/2005/8/layout/chevron1"/>
    <dgm:cxn modelId="{85A8BDBD-ED1A-9741-A11C-1E6CA6CF3887}" type="presParOf" srcId="{CC192E00-39F4-6E4D-9196-51B1498292D0}" destId="{B221488D-4FDE-9D41-B524-89748FFD46B2}" srcOrd="3" destOrd="0" presId="urn:microsoft.com/office/officeart/2005/8/layout/chevron1"/>
    <dgm:cxn modelId="{9B10C878-9FD4-F948-B1F5-3CA738CC28E3}" type="presParOf" srcId="{CC192E00-39F4-6E4D-9196-51B1498292D0}" destId="{D8F606CC-FF36-244E-B57B-E6AB882AB261}" srcOrd="4" destOrd="0" presId="urn:microsoft.com/office/officeart/2005/8/layout/chevron1"/>
    <dgm:cxn modelId="{2DD87D25-38C0-6E46-8530-8040055DEC22}" type="presParOf" srcId="{CC192E00-39F4-6E4D-9196-51B1498292D0}" destId="{0226A090-4DEF-594A-B49B-6B928E357261}" srcOrd="5" destOrd="0" presId="urn:microsoft.com/office/officeart/2005/8/layout/chevron1"/>
    <dgm:cxn modelId="{B06A0306-E53A-E04E-811D-858F375FC13F}" type="presParOf" srcId="{CC192E00-39F4-6E4D-9196-51B1498292D0}" destId="{24A320DD-5EC9-D24F-9DA0-D993C6808D24}" srcOrd="6" destOrd="0" presId="urn:microsoft.com/office/officeart/2005/8/layout/chevron1"/>
    <dgm:cxn modelId="{5D98B25F-6712-1947-A776-1521AEA375CA}" type="presParOf" srcId="{CC192E00-39F4-6E4D-9196-51B1498292D0}" destId="{8E479B3B-5359-9F4A-B4C5-386E202571B7}" srcOrd="7" destOrd="0" presId="urn:microsoft.com/office/officeart/2005/8/layout/chevron1"/>
    <dgm:cxn modelId="{44FFF625-E313-B940-9C56-E99FB71958D0}" type="presParOf" srcId="{CC192E00-39F4-6E4D-9196-51B1498292D0}" destId="{EE7B8BE1-91A7-DF4D-9912-D5A7A9EF2A4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6B7F20-55EF-43C5-9E91-78B0D5273E2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nl-NL"/>
        </a:p>
      </dgm:t>
    </dgm:pt>
    <dgm:pt modelId="{BF94F966-113A-4FB6-B0DD-DDCAF53AB165}">
      <dgm:prSet phldrT="[Tekst]"/>
      <dgm:spPr>
        <a:solidFill>
          <a:schemeClr val="bg2">
            <a:lumMod val="50000"/>
          </a:schemeClr>
        </a:solidFill>
        <a:ln>
          <a:solidFill>
            <a:schemeClr val="tx1"/>
          </a:solidFill>
        </a:ln>
      </dgm:spPr>
      <dgm:t>
        <a:bodyPr/>
        <a:lstStyle/>
        <a:p>
          <a:r>
            <a:rPr lang="nl-NL" dirty="0"/>
            <a:t>Voldoende halen</a:t>
          </a:r>
        </a:p>
      </dgm:t>
    </dgm:pt>
    <dgm:pt modelId="{73ED3AFC-896A-44AD-8FA9-3D661876400B}" type="parTrans" cxnId="{33F07784-08FE-40F1-8324-53CB527051E7}">
      <dgm:prSet/>
      <dgm:spPr/>
      <dgm:t>
        <a:bodyPr/>
        <a:lstStyle/>
        <a:p>
          <a:endParaRPr lang="nl-NL"/>
        </a:p>
      </dgm:t>
    </dgm:pt>
    <dgm:pt modelId="{EFE42E4A-4BA2-4AE4-AB95-062692605BF3}" type="sibTrans" cxnId="{33F07784-08FE-40F1-8324-53CB527051E7}">
      <dgm:prSet/>
      <dgm:spPr/>
      <dgm:t>
        <a:bodyPr/>
        <a:lstStyle/>
        <a:p>
          <a:endParaRPr lang="nl-NL"/>
        </a:p>
      </dgm:t>
    </dgm:pt>
    <dgm:pt modelId="{789D34C1-C2FB-4522-86DF-7601A01C9E30}">
      <dgm:prSet phldrT="[Tekst]"/>
      <dgm:spPr>
        <a:solidFill>
          <a:schemeClr val="bg2">
            <a:lumMod val="50000"/>
          </a:schemeClr>
        </a:solidFill>
        <a:ln>
          <a:solidFill>
            <a:schemeClr val="tx1"/>
          </a:solidFill>
        </a:ln>
      </dgm:spPr>
      <dgm:t>
        <a:bodyPr/>
        <a:lstStyle/>
        <a:p>
          <a:r>
            <a:rPr lang="nl-NL" dirty="0" err="1"/>
            <a:t>Usecase</a:t>
          </a:r>
          <a:r>
            <a:rPr lang="nl-NL" dirty="0"/>
            <a:t> rapport</a:t>
          </a:r>
        </a:p>
      </dgm:t>
    </dgm:pt>
    <dgm:pt modelId="{040AE5CB-8D7F-4789-9C78-2BB8B59B4A1F}" type="parTrans" cxnId="{9C59C6E3-BCC8-4414-85D0-2414D6CA9D85}">
      <dgm:prSet/>
      <dgm:spPr>
        <a:solidFill>
          <a:schemeClr val="bg2">
            <a:lumMod val="50000"/>
          </a:schemeClr>
        </a:solidFill>
        <a:ln>
          <a:solidFill>
            <a:schemeClr val="tx1"/>
          </a:solidFill>
        </a:ln>
      </dgm:spPr>
      <dgm:t>
        <a:bodyPr/>
        <a:lstStyle/>
        <a:p>
          <a:endParaRPr lang="nl-NL"/>
        </a:p>
      </dgm:t>
    </dgm:pt>
    <dgm:pt modelId="{62BD7EE7-2959-4541-AE89-7D8C575A8FB4}" type="sibTrans" cxnId="{9C59C6E3-BCC8-4414-85D0-2414D6CA9D85}">
      <dgm:prSet/>
      <dgm:spPr/>
      <dgm:t>
        <a:bodyPr/>
        <a:lstStyle/>
        <a:p>
          <a:endParaRPr lang="nl-NL"/>
        </a:p>
      </dgm:t>
    </dgm:pt>
    <dgm:pt modelId="{7BF97C50-48D6-4D51-90F7-AC5D0DBD1252}">
      <dgm:prSet phldrT="[Tekst]"/>
      <dgm:spPr>
        <a:solidFill>
          <a:schemeClr val="bg2">
            <a:lumMod val="50000"/>
          </a:schemeClr>
        </a:solidFill>
        <a:ln>
          <a:solidFill>
            <a:schemeClr val="tx1"/>
          </a:solidFill>
        </a:ln>
      </dgm:spPr>
      <dgm:t>
        <a:bodyPr/>
        <a:lstStyle/>
        <a:p>
          <a:r>
            <a:rPr lang="nl-NL" dirty="0"/>
            <a:t>Testrapport</a:t>
          </a:r>
        </a:p>
      </dgm:t>
    </dgm:pt>
    <dgm:pt modelId="{A0DEAAD9-E5B2-47EA-8C8B-255FB738435C}" type="parTrans" cxnId="{81C97ED0-A9F3-4B43-A735-AB35BE7B0E84}">
      <dgm:prSet/>
      <dgm:spPr>
        <a:solidFill>
          <a:schemeClr val="bg2">
            <a:lumMod val="50000"/>
          </a:schemeClr>
        </a:solidFill>
        <a:ln>
          <a:solidFill>
            <a:schemeClr val="tx1"/>
          </a:solidFill>
        </a:ln>
      </dgm:spPr>
      <dgm:t>
        <a:bodyPr/>
        <a:lstStyle/>
        <a:p>
          <a:endParaRPr lang="nl-NL"/>
        </a:p>
      </dgm:t>
    </dgm:pt>
    <dgm:pt modelId="{965B3D1A-4BE4-40B1-B950-5FE575CF0893}" type="sibTrans" cxnId="{81C97ED0-A9F3-4B43-A735-AB35BE7B0E84}">
      <dgm:prSet/>
      <dgm:spPr/>
      <dgm:t>
        <a:bodyPr/>
        <a:lstStyle/>
        <a:p>
          <a:endParaRPr lang="nl-NL"/>
        </a:p>
      </dgm:t>
    </dgm:pt>
    <dgm:pt modelId="{7529A9F6-AA61-4D5A-A1CC-CD8C69A4E1A7}">
      <dgm:prSet phldrT="[Tekst]"/>
      <dgm:spPr>
        <a:solidFill>
          <a:schemeClr val="bg2">
            <a:lumMod val="50000"/>
          </a:schemeClr>
        </a:solidFill>
        <a:ln>
          <a:solidFill>
            <a:schemeClr val="tx1"/>
          </a:solidFill>
        </a:ln>
      </dgm:spPr>
      <dgm:t>
        <a:bodyPr/>
        <a:lstStyle/>
        <a:p>
          <a:r>
            <a:rPr lang="nl-NL" dirty="0"/>
            <a:t>Tentamen</a:t>
          </a:r>
        </a:p>
      </dgm:t>
    </dgm:pt>
    <dgm:pt modelId="{21C42815-A2A5-44C3-9CB9-FF79C8D1B679}" type="parTrans" cxnId="{10266D3B-6F01-45FC-BE70-C827164B682F}">
      <dgm:prSet/>
      <dgm:spPr>
        <a:solidFill>
          <a:schemeClr val="bg2">
            <a:lumMod val="50000"/>
          </a:schemeClr>
        </a:solidFill>
        <a:ln>
          <a:solidFill>
            <a:schemeClr val="tx1"/>
          </a:solidFill>
        </a:ln>
      </dgm:spPr>
      <dgm:t>
        <a:bodyPr/>
        <a:lstStyle/>
        <a:p>
          <a:endParaRPr lang="nl-NL"/>
        </a:p>
      </dgm:t>
    </dgm:pt>
    <dgm:pt modelId="{6217E496-EEDC-4991-8037-A590D43E7DE1}" type="sibTrans" cxnId="{10266D3B-6F01-45FC-BE70-C827164B682F}">
      <dgm:prSet/>
      <dgm:spPr/>
      <dgm:t>
        <a:bodyPr/>
        <a:lstStyle/>
        <a:p>
          <a:endParaRPr lang="nl-NL"/>
        </a:p>
      </dgm:t>
    </dgm:pt>
    <dgm:pt modelId="{0A805876-A51A-4004-B918-55877B2986FC}">
      <dgm:prSet phldrT="[Tekst]"/>
      <dgm:spPr>
        <a:solidFill>
          <a:schemeClr val="bg2">
            <a:lumMod val="50000"/>
          </a:schemeClr>
        </a:solidFill>
        <a:ln>
          <a:solidFill>
            <a:schemeClr val="tx1"/>
          </a:solidFill>
        </a:ln>
      </dgm:spPr>
      <dgm:t>
        <a:bodyPr/>
        <a:lstStyle/>
        <a:p>
          <a:r>
            <a:rPr lang="nl-NL" dirty="0"/>
            <a:t>Lessen volgen</a:t>
          </a:r>
        </a:p>
      </dgm:t>
    </dgm:pt>
    <dgm:pt modelId="{EAD20A60-4D5E-4823-AD2E-047F81349423}" type="parTrans" cxnId="{D4361037-C0F0-44FC-AF85-B3EA1E13E12C}">
      <dgm:prSet/>
      <dgm:spPr>
        <a:solidFill>
          <a:schemeClr val="bg2">
            <a:lumMod val="50000"/>
          </a:schemeClr>
        </a:solidFill>
        <a:ln>
          <a:solidFill>
            <a:schemeClr val="tx1"/>
          </a:solidFill>
        </a:ln>
      </dgm:spPr>
      <dgm:t>
        <a:bodyPr/>
        <a:lstStyle/>
        <a:p>
          <a:endParaRPr lang="nl-NL"/>
        </a:p>
      </dgm:t>
    </dgm:pt>
    <dgm:pt modelId="{5751F9E1-6473-4E15-908A-52671C916B3A}" type="sibTrans" cxnId="{D4361037-C0F0-44FC-AF85-B3EA1E13E12C}">
      <dgm:prSet/>
      <dgm:spPr/>
      <dgm:t>
        <a:bodyPr/>
        <a:lstStyle/>
        <a:p>
          <a:endParaRPr lang="nl-NL"/>
        </a:p>
      </dgm:t>
    </dgm:pt>
    <dgm:pt modelId="{4A7BED31-BF12-486D-B233-58E8886BAA5C}">
      <dgm:prSet phldrT="[Tekst]"/>
      <dgm:spPr>
        <a:solidFill>
          <a:schemeClr val="bg2">
            <a:lumMod val="50000"/>
          </a:schemeClr>
        </a:solidFill>
        <a:ln>
          <a:solidFill>
            <a:schemeClr val="tx1"/>
          </a:solidFill>
        </a:ln>
      </dgm:spPr>
      <dgm:t>
        <a:bodyPr/>
        <a:lstStyle/>
        <a:p>
          <a:r>
            <a:rPr lang="nl-NL" dirty="0"/>
            <a:t>Opdrachten maken</a:t>
          </a:r>
        </a:p>
      </dgm:t>
    </dgm:pt>
    <dgm:pt modelId="{E4B260BD-62D6-4DFA-87AD-78FA12055228}" type="parTrans" cxnId="{30663ED6-5C15-4C1E-B53E-32B6B675E210}">
      <dgm:prSet/>
      <dgm:spPr>
        <a:solidFill>
          <a:schemeClr val="bg2">
            <a:lumMod val="50000"/>
          </a:schemeClr>
        </a:solidFill>
        <a:ln>
          <a:solidFill>
            <a:schemeClr val="tx1"/>
          </a:solidFill>
        </a:ln>
      </dgm:spPr>
      <dgm:t>
        <a:bodyPr/>
        <a:lstStyle/>
        <a:p>
          <a:endParaRPr lang="nl-NL"/>
        </a:p>
      </dgm:t>
    </dgm:pt>
    <dgm:pt modelId="{6DA660F0-D72A-4FE3-B6B8-065264856475}" type="sibTrans" cxnId="{30663ED6-5C15-4C1E-B53E-32B6B675E210}">
      <dgm:prSet/>
      <dgm:spPr/>
      <dgm:t>
        <a:bodyPr/>
        <a:lstStyle/>
        <a:p>
          <a:endParaRPr lang="nl-NL"/>
        </a:p>
      </dgm:t>
    </dgm:pt>
    <dgm:pt modelId="{E57568B3-AD9A-4927-87E1-4B3495F7AD69}">
      <dgm:prSet phldrT="[Tekst]"/>
      <dgm:spPr>
        <a:solidFill>
          <a:schemeClr val="bg2">
            <a:lumMod val="50000"/>
          </a:schemeClr>
        </a:solidFill>
        <a:ln>
          <a:solidFill>
            <a:schemeClr val="tx1"/>
          </a:solidFill>
        </a:ln>
      </dgm:spPr>
      <dgm:t>
        <a:bodyPr/>
        <a:lstStyle/>
        <a:p>
          <a:r>
            <a:rPr lang="nl-NL" dirty="0"/>
            <a:t>Op tijd inleveren</a:t>
          </a:r>
        </a:p>
      </dgm:t>
    </dgm:pt>
    <dgm:pt modelId="{398FFC9F-3265-4A38-B47B-8FC58CC835CA}" type="parTrans" cxnId="{8BA42799-6D3A-44AB-92FA-144726789A4C}">
      <dgm:prSet/>
      <dgm:spPr>
        <a:solidFill>
          <a:schemeClr val="bg2">
            <a:lumMod val="50000"/>
          </a:schemeClr>
        </a:solidFill>
        <a:ln>
          <a:solidFill>
            <a:schemeClr val="tx1"/>
          </a:solidFill>
        </a:ln>
      </dgm:spPr>
      <dgm:t>
        <a:bodyPr/>
        <a:lstStyle/>
        <a:p>
          <a:endParaRPr lang="nl-NL"/>
        </a:p>
      </dgm:t>
    </dgm:pt>
    <dgm:pt modelId="{84EC01A0-5936-4AE0-9D2B-77866486800D}" type="sibTrans" cxnId="{8BA42799-6D3A-44AB-92FA-144726789A4C}">
      <dgm:prSet/>
      <dgm:spPr/>
      <dgm:t>
        <a:bodyPr/>
        <a:lstStyle/>
        <a:p>
          <a:endParaRPr lang="nl-NL"/>
        </a:p>
      </dgm:t>
    </dgm:pt>
    <dgm:pt modelId="{0E119F80-75C9-4B27-AAF6-AB1265DA8D6F}">
      <dgm:prSet phldrT="[Tekst]"/>
      <dgm:spPr>
        <a:solidFill>
          <a:schemeClr val="bg2">
            <a:lumMod val="50000"/>
          </a:schemeClr>
        </a:solidFill>
        <a:ln>
          <a:solidFill>
            <a:schemeClr val="tx1"/>
          </a:solidFill>
        </a:ln>
      </dgm:spPr>
      <dgm:t>
        <a:bodyPr/>
        <a:lstStyle/>
        <a:p>
          <a:r>
            <a:rPr lang="nl-NL" dirty="0"/>
            <a:t>Boek lezen</a:t>
          </a:r>
        </a:p>
      </dgm:t>
    </dgm:pt>
    <dgm:pt modelId="{3F48F3D1-3BBC-432F-8158-A02333A93A03}" type="parTrans" cxnId="{272338A1-5B60-4AD6-8482-7099C5A38CFA}">
      <dgm:prSet/>
      <dgm:spPr>
        <a:solidFill>
          <a:schemeClr val="bg2">
            <a:lumMod val="50000"/>
          </a:schemeClr>
        </a:solidFill>
        <a:ln>
          <a:solidFill>
            <a:schemeClr val="tx1"/>
          </a:solidFill>
        </a:ln>
      </dgm:spPr>
      <dgm:t>
        <a:bodyPr/>
        <a:lstStyle/>
        <a:p>
          <a:endParaRPr lang="nl-NL"/>
        </a:p>
      </dgm:t>
    </dgm:pt>
    <dgm:pt modelId="{F84489A2-83D1-43B7-8DDF-2BD6DEC27462}" type="sibTrans" cxnId="{272338A1-5B60-4AD6-8482-7099C5A38CFA}">
      <dgm:prSet/>
      <dgm:spPr/>
      <dgm:t>
        <a:bodyPr/>
        <a:lstStyle/>
        <a:p>
          <a:endParaRPr lang="nl-NL"/>
        </a:p>
      </dgm:t>
    </dgm:pt>
    <dgm:pt modelId="{F6687851-406E-4844-B380-2CA46C7F9D88}">
      <dgm:prSet phldrT="[Tekst]"/>
      <dgm:spPr>
        <a:solidFill>
          <a:schemeClr val="bg2">
            <a:lumMod val="50000"/>
          </a:schemeClr>
        </a:solidFill>
        <a:ln>
          <a:solidFill>
            <a:schemeClr val="tx1"/>
          </a:solidFill>
        </a:ln>
      </dgm:spPr>
      <dgm:t>
        <a:bodyPr/>
        <a:lstStyle/>
        <a:p>
          <a:r>
            <a:rPr lang="nl-NL" dirty="0"/>
            <a:t>Lessen volgen</a:t>
          </a:r>
        </a:p>
      </dgm:t>
    </dgm:pt>
    <dgm:pt modelId="{1727B569-D3E3-443F-B80E-2A982B60A7A7}" type="parTrans" cxnId="{E4B7CE5F-2A9C-4B87-81BB-351132AE76F2}">
      <dgm:prSet/>
      <dgm:spPr>
        <a:solidFill>
          <a:schemeClr val="bg2">
            <a:lumMod val="50000"/>
          </a:schemeClr>
        </a:solidFill>
        <a:ln>
          <a:solidFill>
            <a:schemeClr val="tx1"/>
          </a:solidFill>
        </a:ln>
      </dgm:spPr>
      <dgm:t>
        <a:bodyPr/>
        <a:lstStyle/>
        <a:p>
          <a:endParaRPr lang="nl-NL"/>
        </a:p>
      </dgm:t>
    </dgm:pt>
    <dgm:pt modelId="{B6536C07-4FB0-406A-9DDD-9316ABCE6EF6}" type="sibTrans" cxnId="{E4B7CE5F-2A9C-4B87-81BB-351132AE76F2}">
      <dgm:prSet/>
      <dgm:spPr/>
      <dgm:t>
        <a:bodyPr/>
        <a:lstStyle/>
        <a:p>
          <a:endParaRPr lang="nl-NL"/>
        </a:p>
      </dgm:t>
    </dgm:pt>
    <dgm:pt modelId="{FB8E6B7F-ED39-49AA-8886-5637CC56F65F}">
      <dgm:prSet phldrT="[Tekst]"/>
      <dgm:spPr>
        <a:solidFill>
          <a:schemeClr val="bg2">
            <a:lumMod val="50000"/>
          </a:schemeClr>
        </a:solidFill>
        <a:ln>
          <a:solidFill>
            <a:schemeClr val="tx1"/>
          </a:solidFill>
        </a:ln>
      </dgm:spPr>
      <dgm:t>
        <a:bodyPr/>
        <a:lstStyle/>
        <a:p>
          <a:r>
            <a:rPr lang="nl-NL" dirty="0"/>
            <a:t>Syllabus lezen</a:t>
          </a:r>
        </a:p>
      </dgm:t>
    </dgm:pt>
    <dgm:pt modelId="{3272FAEA-8A3E-4B7B-B6E9-960E1E53DEBA}" type="parTrans" cxnId="{F886C0DF-7F66-4FC1-AA89-FA2E199966D9}">
      <dgm:prSet/>
      <dgm:spPr>
        <a:solidFill>
          <a:schemeClr val="bg2">
            <a:lumMod val="50000"/>
          </a:schemeClr>
        </a:solidFill>
        <a:ln>
          <a:solidFill>
            <a:schemeClr val="tx1"/>
          </a:solidFill>
        </a:ln>
      </dgm:spPr>
      <dgm:t>
        <a:bodyPr/>
        <a:lstStyle/>
        <a:p>
          <a:endParaRPr lang="nl-NL"/>
        </a:p>
      </dgm:t>
    </dgm:pt>
    <dgm:pt modelId="{CE9C2BD5-6337-4678-8C38-E42DE8A4B5D9}" type="sibTrans" cxnId="{F886C0DF-7F66-4FC1-AA89-FA2E199966D9}">
      <dgm:prSet/>
      <dgm:spPr/>
      <dgm:t>
        <a:bodyPr/>
        <a:lstStyle/>
        <a:p>
          <a:endParaRPr lang="nl-NL"/>
        </a:p>
      </dgm:t>
    </dgm:pt>
    <dgm:pt modelId="{C68ACBAC-C060-4CC9-802B-40146F6071B9}">
      <dgm:prSet phldrT="[Tekst]"/>
      <dgm:spPr>
        <a:solidFill>
          <a:schemeClr val="bg2">
            <a:lumMod val="50000"/>
          </a:schemeClr>
        </a:solidFill>
        <a:ln>
          <a:solidFill>
            <a:schemeClr val="tx1"/>
          </a:solidFill>
        </a:ln>
      </dgm:spPr>
      <dgm:t>
        <a:bodyPr/>
        <a:lstStyle/>
        <a:p>
          <a:r>
            <a:rPr lang="nl-NL" dirty="0"/>
            <a:t>Opdrachten maken</a:t>
          </a:r>
        </a:p>
      </dgm:t>
    </dgm:pt>
    <dgm:pt modelId="{607BB703-9D91-4A56-AC49-7168F3F13C24}" type="parTrans" cxnId="{CBED0AD3-45D5-41EF-9D37-76082A521021}">
      <dgm:prSet/>
      <dgm:spPr>
        <a:solidFill>
          <a:schemeClr val="bg2">
            <a:lumMod val="50000"/>
          </a:schemeClr>
        </a:solidFill>
        <a:ln>
          <a:solidFill>
            <a:schemeClr val="tx1"/>
          </a:solidFill>
        </a:ln>
      </dgm:spPr>
      <dgm:t>
        <a:bodyPr/>
        <a:lstStyle/>
        <a:p>
          <a:endParaRPr lang="nl-NL"/>
        </a:p>
      </dgm:t>
    </dgm:pt>
    <dgm:pt modelId="{DF9DA866-DF8B-4137-9058-0C3EA1F053DE}" type="sibTrans" cxnId="{CBED0AD3-45D5-41EF-9D37-76082A521021}">
      <dgm:prSet/>
      <dgm:spPr/>
      <dgm:t>
        <a:bodyPr/>
        <a:lstStyle/>
        <a:p>
          <a:endParaRPr lang="nl-NL"/>
        </a:p>
      </dgm:t>
    </dgm:pt>
    <dgm:pt modelId="{F1E1F9EA-7AEC-4F3B-8A40-F1A0AEB47866}">
      <dgm:prSet phldrT="[Tekst]"/>
      <dgm:spPr>
        <a:solidFill>
          <a:schemeClr val="bg2">
            <a:lumMod val="50000"/>
          </a:schemeClr>
        </a:solidFill>
        <a:ln>
          <a:solidFill>
            <a:schemeClr val="tx1"/>
          </a:solidFill>
        </a:ln>
      </dgm:spPr>
      <dgm:t>
        <a:bodyPr/>
        <a:lstStyle/>
        <a:p>
          <a:r>
            <a:rPr lang="nl-NL" dirty="0"/>
            <a:t>Op tijd inleveren</a:t>
          </a:r>
        </a:p>
      </dgm:t>
    </dgm:pt>
    <dgm:pt modelId="{B295D4F8-5721-49E8-B4B5-F2AFB626DD16}" type="parTrans" cxnId="{D6128EA8-EA2F-499D-AAD7-7242D44788AC}">
      <dgm:prSet/>
      <dgm:spPr>
        <a:solidFill>
          <a:schemeClr val="bg2">
            <a:lumMod val="50000"/>
          </a:schemeClr>
        </a:solidFill>
        <a:ln>
          <a:solidFill>
            <a:schemeClr val="tx1"/>
          </a:solidFill>
        </a:ln>
      </dgm:spPr>
      <dgm:t>
        <a:bodyPr/>
        <a:lstStyle/>
        <a:p>
          <a:endParaRPr lang="nl-NL"/>
        </a:p>
      </dgm:t>
    </dgm:pt>
    <dgm:pt modelId="{1F064898-F12B-4880-90AD-72C9FA86CB2D}" type="sibTrans" cxnId="{D6128EA8-EA2F-499D-AAD7-7242D44788AC}">
      <dgm:prSet/>
      <dgm:spPr/>
      <dgm:t>
        <a:bodyPr/>
        <a:lstStyle/>
        <a:p>
          <a:endParaRPr lang="nl-NL"/>
        </a:p>
      </dgm:t>
    </dgm:pt>
    <dgm:pt modelId="{E835E6CE-F907-4B47-88DF-E2E72AFA3796}">
      <dgm:prSet phldrT="[Tekst]"/>
      <dgm:spPr>
        <a:solidFill>
          <a:schemeClr val="bg2">
            <a:lumMod val="50000"/>
          </a:schemeClr>
        </a:solidFill>
        <a:ln>
          <a:solidFill>
            <a:schemeClr val="tx1"/>
          </a:solidFill>
        </a:ln>
      </dgm:spPr>
      <dgm:t>
        <a:bodyPr/>
        <a:lstStyle/>
        <a:p>
          <a:r>
            <a:rPr lang="nl-NL" dirty="0"/>
            <a:t>Lessen volgen</a:t>
          </a:r>
        </a:p>
      </dgm:t>
    </dgm:pt>
    <dgm:pt modelId="{4D7C5924-432A-424F-983D-472DB927CEDA}" type="parTrans" cxnId="{72A7209D-DE06-42C8-A7DB-788CB1B92086}">
      <dgm:prSet/>
      <dgm:spPr>
        <a:solidFill>
          <a:schemeClr val="bg2">
            <a:lumMod val="50000"/>
          </a:schemeClr>
        </a:solidFill>
        <a:ln>
          <a:solidFill>
            <a:schemeClr val="tx1"/>
          </a:solidFill>
        </a:ln>
      </dgm:spPr>
      <dgm:t>
        <a:bodyPr/>
        <a:lstStyle/>
        <a:p>
          <a:endParaRPr lang="nl-NL"/>
        </a:p>
      </dgm:t>
    </dgm:pt>
    <dgm:pt modelId="{D3F16C50-D0E5-4D6E-AEC7-D143140F354E}" type="sibTrans" cxnId="{72A7209D-DE06-42C8-A7DB-788CB1B92086}">
      <dgm:prSet/>
      <dgm:spPr/>
      <dgm:t>
        <a:bodyPr/>
        <a:lstStyle/>
        <a:p>
          <a:endParaRPr lang="nl-NL"/>
        </a:p>
      </dgm:t>
    </dgm:pt>
    <dgm:pt modelId="{711BA87E-D50F-4DF4-9697-6A5873ADD8BA}">
      <dgm:prSet phldrT="[Tekst]"/>
      <dgm:spPr>
        <a:solidFill>
          <a:schemeClr val="bg2">
            <a:lumMod val="50000"/>
          </a:schemeClr>
        </a:solidFill>
        <a:ln>
          <a:solidFill>
            <a:schemeClr val="tx1"/>
          </a:solidFill>
        </a:ln>
      </dgm:spPr>
      <dgm:t>
        <a:bodyPr/>
        <a:lstStyle/>
        <a:p>
          <a:r>
            <a:rPr lang="nl-NL" dirty="0"/>
            <a:t>Alles leren</a:t>
          </a:r>
        </a:p>
      </dgm:t>
    </dgm:pt>
    <dgm:pt modelId="{AC8C592B-7436-45D3-9E83-005C7C162FF7}" type="parTrans" cxnId="{78AFBED3-F60E-4763-AF2E-F703C4004120}">
      <dgm:prSet/>
      <dgm:spPr>
        <a:solidFill>
          <a:schemeClr val="bg2">
            <a:lumMod val="50000"/>
          </a:schemeClr>
        </a:solidFill>
        <a:ln>
          <a:solidFill>
            <a:schemeClr val="tx1"/>
          </a:solidFill>
        </a:ln>
      </dgm:spPr>
      <dgm:t>
        <a:bodyPr/>
        <a:lstStyle/>
        <a:p>
          <a:endParaRPr lang="nl-NL"/>
        </a:p>
      </dgm:t>
    </dgm:pt>
    <dgm:pt modelId="{05553027-3A5C-4926-A992-611B5055CC18}" type="sibTrans" cxnId="{78AFBED3-F60E-4763-AF2E-F703C4004120}">
      <dgm:prSet/>
      <dgm:spPr/>
      <dgm:t>
        <a:bodyPr/>
        <a:lstStyle/>
        <a:p>
          <a:endParaRPr lang="nl-NL"/>
        </a:p>
      </dgm:t>
    </dgm:pt>
    <dgm:pt modelId="{DD7FC3D6-7265-4227-A0D0-84177792F166}">
      <dgm:prSet phldrT="[Tekst]"/>
      <dgm:spPr>
        <a:solidFill>
          <a:schemeClr val="bg2">
            <a:lumMod val="50000"/>
          </a:schemeClr>
        </a:solidFill>
        <a:ln>
          <a:solidFill>
            <a:schemeClr val="tx1"/>
          </a:solidFill>
        </a:ln>
      </dgm:spPr>
      <dgm:t>
        <a:bodyPr/>
        <a:lstStyle/>
        <a:p>
          <a:r>
            <a:rPr lang="nl-NL" dirty="0"/>
            <a:t>Tentamen maken</a:t>
          </a:r>
        </a:p>
      </dgm:t>
    </dgm:pt>
    <dgm:pt modelId="{D93683BF-2752-4B0F-81C5-0494CAB3CD01}" type="parTrans" cxnId="{6D493E9A-05A1-498A-9848-2C6E629616BA}">
      <dgm:prSet/>
      <dgm:spPr>
        <a:solidFill>
          <a:schemeClr val="bg2">
            <a:lumMod val="50000"/>
          </a:schemeClr>
        </a:solidFill>
        <a:ln>
          <a:solidFill>
            <a:schemeClr val="tx1"/>
          </a:solidFill>
        </a:ln>
      </dgm:spPr>
      <dgm:t>
        <a:bodyPr/>
        <a:lstStyle/>
        <a:p>
          <a:endParaRPr lang="nl-NL"/>
        </a:p>
      </dgm:t>
    </dgm:pt>
    <dgm:pt modelId="{11670A10-B460-4AC8-9E7B-F12DBFF698EE}" type="sibTrans" cxnId="{6D493E9A-05A1-498A-9848-2C6E629616BA}">
      <dgm:prSet/>
      <dgm:spPr/>
      <dgm:t>
        <a:bodyPr/>
        <a:lstStyle/>
        <a:p>
          <a:endParaRPr lang="nl-NL"/>
        </a:p>
      </dgm:t>
    </dgm:pt>
    <dgm:pt modelId="{8F329438-0CFB-4D17-A6BA-4E6B2A4D3B40}" type="pres">
      <dgm:prSet presAssocID="{7B6B7F20-55EF-43C5-9E91-78B0D5273E2E}" presName="hierChild1" presStyleCnt="0">
        <dgm:presLayoutVars>
          <dgm:orgChart val="1"/>
          <dgm:chPref val="1"/>
          <dgm:dir/>
          <dgm:animOne val="branch"/>
          <dgm:animLvl val="lvl"/>
          <dgm:resizeHandles/>
        </dgm:presLayoutVars>
      </dgm:prSet>
      <dgm:spPr/>
    </dgm:pt>
    <dgm:pt modelId="{2A15BA15-6835-4C4E-8B8D-D4C5D7B315D3}" type="pres">
      <dgm:prSet presAssocID="{BF94F966-113A-4FB6-B0DD-DDCAF53AB165}" presName="hierRoot1" presStyleCnt="0">
        <dgm:presLayoutVars>
          <dgm:hierBranch val="init"/>
        </dgm:presLayoutVars>
      </dgm:prSet>
      <dgm:spPr/>
    </dgm:pt>
    <dgm:pt modelId="{00B6C48E-2D1C-4675-9147-8CDC8928E898}" type="pres">
      <dgm:prSet presAssocID="{BF94F966-113A-4FB6-B0DD-DDCAF53AB165}" presName="rootComposite1" presStyleCnt="0"/>
      <dgm:spPr/>
    </dgm:pt>
    <dgm:pt modelId="{70792B13-1485-41B3-9A04-E9897F3D9C16}" type="pres">
      <dgm:prSet presAssocID="{BF94F966-113A-4FB6-B0DD-DDCAF53AB165}" presName="rootText1" presStyleLbl="node0" presStyleIdx="0" presStyleCnt="1">
        <dgm:presLayoutVars>
          <dgm:chPref val="3"/>
        </dgm:presLayoutVars>
      </dgm:prSet>
      <dgm:spPr/>
    </dgm:pt>
    <dgm:pt modelId="{B3507974-96F6-458D-849B-792CBC35F504}" type="pres">
      <dgm:prSet presAssocID="{BF94F966-113A-4FB6-B0DD-DDCAF53AB165}" presName="rootConnector1" presStyleLbl="node1" presStyleIdx="0" presStyleCnt="0"/>
      <dgm:spPr/>
    </dgm:pt>
    <dgm:pt modelId="{C3CE0FDE-E988-44FA-ABD9-1B23E527A1FA}" type="pres">
      <dgm:prSet presAssocID="{BF94F966-113A-4FB6-B0DD-DDCAF53AB165}" presName="hierChild2" presStyleCnt="0"/>
      <dgm:spPr/>
    </dgm:pt>
    <dgm:pt modelId="{4E8A792C-1EE9-4830-A4AA-6FD1B1065FA3}" type="pres">
      <dgm:prSet presAssocID="{040AE5CB-8D7F-4789-9C78-2BB8B59B4A1F}" presName="Name37" presStyleLbl="parChTrans1D2" presStyleIdx="0" presStyleCnt="3"/>
      <dgm:spPr/>
    </dgm:pt>
    <dgm:pt modelId="{20FE2BC1-11B7-4392-B15D-46737C1B4416}" type="pres">
      <dgm:prSet presAssocID="{789D34C1-C2FB-4522-86DF-7601A01C9E30}" presName="hierRoot2" presStyleCnt="0">
        <dgm:presLayoutVars>
          <dgm:hierBranch val="init"/>
        </dgm:presLayoutVars>
      </dgm:prSet>
      <dgm:spPr/>
    </dgm:pt>
    <dgm:pt modelId="{60C49D3E-47C0-4A2C-82B1-D4604A1B2FEA}" type="pres">
      <dgm:prSet presAssocID="{789D34C1-C2FB-4522-86DF-7601A01C9E30}" presName="rootComposite" presStyleCnt="0"/>
      <dgm:spPr/>
    </dgm:pt>
    <dgm:pt modelId="{9156107E-68C2-4B08-8C3C-FD8309878B0D}" type="pres">
      <dgm:prSet presAssocID="{789D34C1-C2FB-4522-86DF-7601A01C9E30}" presName="rootText" presStyleLbl="node2" presStyleIdx="0" presStyleCnt="3">
        <dgm:presLayoutVars>
          <dgm:chPref val="3"/>
        </dgm:presLayoutVars>
      </dgm:prSet>
      <dgm:spPr/>
    </dgm:pt>
    <dgm:pt modelId="{D71D8D8C-A3EE-4B32-916B-A6429AAF5AFE}" type="pres">
      <dgm:prSet presAssocID="{789D34C1-C2FB-4522-86DF-7601A01C9E30}" presName="rootConnector" presStyleLbl="node2" presStyleIdx="0" presStyleCnt="3"/>
      <dgm:spPr/>
    </dgm:pt>
    <dgm:pt modelId="{8E328854-A1C3-4FF8-9938-E7113E16D7CE}" type="pres">
      <dgm:prSet presAssocID="{789D34C1-C2FB-4522-86DF-7601A01C9E30}" presName="hierChild4" presStyleCnt="0"/>
      <dgm:spPr/>
    </dgm:pt>
    <dgm:pt modelId="{5F9A80A4-5958-4136-B94A-C36BD62DF6AD}" type="pres">
      <dgm:prSet presAssocID="{EAD20A60-4D5E-4823-AD2E-047F81349423}" presName="Name37" presStyleLbl="parChTrans1D3" presStyleIdx="0" presStyleCnt="11"/>
      <dgm:spPr/>
    </dgm:pt>
    <dgm:pt modelId="{E55BF3F2-725B-4FA5-BCFA-D4AD460A3DF7}" type="pres">
      <dgm:prSet presAssocID="{0A805876-A51A-4004-B918-55877B2986FC}" presName="hierRoot2" presStyleCnt="0">
        <dgm:presLayoutVars>
          <dgm:hierBranch val="init"/>
        </dgm:presLayoutVars>
      </dgm:prSet>
      <dgm:spPr/>
    </dgm:pt>
    <dgm:pt modelId="{C3EF474D-EF43-49C5-A73F-403BE34E3E6A}" type="pres">
      <dgm:prSet presAssocID="{0A805876-A51A-4004-B918-55877B2986FC}" presName="rootComposite" presStyleCnt="0"/>
      <dgm:spPr/>
    </dgm:pt>
    <dgm:pt modelId="{8C4E1D68-0CA1-4C24-BB5F-4D169EDFD833}" type="pres">
      <dgm:prSet presAssocID="{0A805876-A51A-4004-B918-55877B2986FC}" presName="rootText" presStyleLbl="node3" presStyleIdx="0" presStyleCnt="11">
        <dgm:presLayoutVars>
          <dgm:chPref val="3"/>
        </dgm:presLayoutVars>
      </dgm:prSet>
      <dgm:spPr/>
    </dgm:pt>
    <dgm:pt modelId="{E3C65174-C5CB-4967-9F69-F71BCA7F4EEF}" type="pres">
      <dgm:prSet presAssocID="{0A805876-A51A-4004-B918-55877B2986FC}" presName="rootConnector" presStyleLbl="node3" presStyleIdx="0" presStyleCnt="11"/>
      <dgm:spPr/>
    </dgm:pt>
    <dgm:pt modelId="{C09CB3B8-178A-4FAC-9562-077990C47D9D}" type="pres">
      <dgm:prSet presAssocID="{0A805876-A51A-4004-B918-55877B2986FC}" presName="hierChild4" presStyleCnt="0"/>
      <dgm:spPr/>
    </dgm:pt>
    <dgm:pt modelId="{EC3C13A9-6A0F-4345-99BF-1EA5EEFE321B}" type="pres">
      <dgm:prSet presAssocID="{0A805876-A51A-4004-B918-55877B2986FC}" presName="hierChild5" presStyleCnt="0"/>
      <dgm:spPr/>
    </dgm:pt>
    <dgm:pt modelId="{5E3B9481-BB97-4C47-B445-113CEC5FC85F}" type="pres">
      <dgm:prSet presAssocID="{3F48F3D1-3BBC-432F-8158-A02333A93A03}" presName="Name37" presStyleLbl="parChTrans1D3" presStyleIdx="1" presStyleCnt="11"/>
      <dgm:spPr/>
    </dgm:pt>
    <dgm:pt modelId="{4C27A738-E034-4527-89B7-74A82DB77117}" type="pres">
      <dgm:prSet presAssocID="{0E119F80-75C9-4B27-AAF6-AB1265DA8D6F}" presName="hierRoot2" presStyleCnt="0">
        <dgm:presLayoutVars>
          <dgm:hierBranch val="init"/>
        </dgm:presLayoutVars>
      </dgm:prSet>
      <dgm:spPr/>
    </dgm:pt>
    <dgm:pt modelId="{DD8FE816-13EE-4FE7-8136-A009AE3E86E2}" type="pres">
      <dgm:prSet presAssocID="{0E119F80-75C9-4B27-AAF6-AB1265DA8D6F}" presName="rootComposite" presStyleCnt="0"/>
      <dgm:spPr/>
    </dgm:pt>
    <dgm:pt modelId="{06A0ED68-20CE-4932-BDD6-7F000D0FB274}" type="pres">
      <dgm:prSet presAssocID="{0E119F80-75C9-4B27-AAF6-AB1265DA8D6F}" presName="rootText" presStyleLbl="node3" presStyleIdx="1" presStyleCnt="11">
        <dgm:presLayoutVars>
          <dgm:chPref val="3"/>
        </dgm:presLayoutVars>
      </dgm:prSet>
      <dgm:spPr/>
    </dgm:pt>
    <dgm:pt modelId="{4CAA8816-A408-434A-9395-3CFCA05E9BCE}" type="pres">
      <dgm:prSet presAssocID="{0E119F80-75C9-4B27-AAF6-AB1265DA8D6F}" presName="rootConnector" presStyleLbl="node3" presStyleIdx="1" presStyleCnt="11"/>
      <dgm:spPr/>
    </dgm:pt>
    <dgm:pt modelId="{6658813B-6293-4C08-9EB5-8347FEB7DB40}" type="pres">
      <dgm:prSet presAssocID="{0E119F80-75C9-4B27-AAF6-AB1265DA8D6F}" presName="hierChild4" presStyleCnt="0"/>
      <dgm:spPr/>
    </dgm:pt>
    <dgm:pt modelId="{40B9A008-E15F-41B4-93E8-085562FF4EED}" type="pres">
      <dgm:prSet presAssocID="{0E119F80-75C9-4B27-AAF6-AB1265DA8D6F}" presName="hierChild5" presStyleCnt="0"/>
      <dgm:spPr/>
    </dgm:pt>
    <dgm:pt modelId="{1C4E6D47-6A9F-4046-9CF4-A03B36E3DFFC}" type="pres">
      <dgm:prSet presAssocID="{E4B260BD-62D6-4DFA-87AD-78FA12055228}" presName="Name37" presStyleLbl="parChTrans1D3" presStyleIdx="2" presStyleCnt="11"/>
      <dgm:spPr/>
    </dgm:pt>
    <dgm:pt modelId="{E0E34F05-B71E-4EB4-8985-26C11369104F}" type="pres">
      <dgm:prSet presAssocID="{4A7BED31-BF12-486D-B233-58E8886BAA5C}" presName="hierRoot2" presStyleCnt="0">
        <dgm:presLayoutVars>
          <dgm:hierBranch val="init"/>
        </dgm:presLayoutVars>
      </dgm:prSet>
      <dgm:spPr/>
    </dgm:pt>
    <dgm:pt modelId="{603E1318-9E9A-4627-8C75-DD51F975D121}" type="pres">
      <dgm:prSet presAssocID="{4A7BED31-BF12-486D-B233-58E8886BAA5C}" presName="rootComposite" presStyleCnt="0"/>
      <dgm:spPr/>
    </dgm:pt>
    <dgm:pt modelId="{0448125F-9BC0-41EF-BAF1-7CFF9F3AEE35}" type="pres">
      <dgm:prSet presAssocID="{4A7BED31-BF12-486D-B233-58E8886BAA5C}" presName="rootText" presStyleLbl="node3" presStyleIdx="2" presStyleCnt="11">
        <dgm:presLayoutVars>
          <dgm:chPref val="3"/>
        </dgm:presLayoutVars>
      </dgm:prSet>
      <dgm:spPr/>
    </dgm:pt>
    <dgm:pt modelId="{1F2C4F3F-39B7-45AE-BA7C-2F3882D96BE2}" type="pres">
      <dgm:prSet presAssocID="{4A7BED31-BF12-486D-B233-58E8886BAA5C}" presName="rootConnector" presStyleLbl="node3" presStyleIdx="2" presStyleCnt="11"/>
      <dgm:spPr/>
    </dgm:pt>
    <dgm:pt modelId="{A657330C-82D4-4BAF-9F3E-4B2A23618D07}" type="pres">
      <dgm:prSet presAssocID="{4A7BED31-BF12-486D-B233-58E8886BAA5C}" presName="hierChild4" presStyleCnt="0"/>
      <dgm:spPr/>
    </dgm:pt>
    <dgm:pt modelId="{E0569AC4-AFBD-44FC-B291-DD5F6CBEB5ED}" type="pres">
      <dgm:prSet presAssocID="{4A7BED31-BF12-486D-B233-58E8886BAA5C}" presName="hierChild5" presStyleCnt="0"/>
      <dgm:spPr/>
    </dgm:pt>
    <dgm:pt modelId="{E9A817EA-D994-41F0-978D-85BE9B78DCC3}" type="pres">
      <dgm:prSet presAssocID="{398FFC9F-3265-4A38-B47B-8FC58CC835CA}" presName="Name37" presStyleLbl="parChTrans1D3" presStyleIdx="3" presStyleCnt="11"/>
      <dgm:spPr/>
    </dgm:pt>
    <dgm:pt modelId="{FF8A8742-C166-42B4-AA8C-A3621DA7F55E}" type="pres">
      <dgm:prSet presAssocID="{E57568B3-AD9A-4927-87E1-4B3495F7AD69}" presName="hierRoot2" presStyleCnt="0">
        <dgm:presLayoutVars>
          <dgm:hierBranch val="init"/>
        </dgm:presLayoutVars>
      </dgm:prSet>
      <dgm:spPr/>
    </dgm:pt>
    <dgm:pt modelId="{2880B1D0-F4FE-4E79-AD32-3D1760D90D08}" type="pres">
      <dgm:prSet presAssocID="{E57568B3-AD9A-4927-87E1-4B3495F7AD69}" presName="rootComposite" presStyleCnt="0"/>
      <dgm:spPr/>
    </dgm:pt>
    <dgm:pt modelId="{6BA64120-BDCC-4736-889B-515BCC217D50}" type="pres">
      <dgm:prSet presAssocID="{E57568B3-AD9A-4927-87E1-4B3495F7AD69}" presName="rootText" presStyleLbl="node3" presStyleIdx="3" presStyleCnt="11">
        <dgm:presLayoutVars>
          <dgm:chPref val="3"/>
        </dgm:presLayoutVars>
      </dgm:prSet>
      <dgm:spPr/>
    </dgm:pt>
    <dgm:pt modelId="{CED64B7F-5C06-46C7-882C-22EE502983E8}" type="pres">
      <dgm:prSet presAssocID="{E57568B3-AD9A-4927-87E1-4B3495F7AD69}" presName="rootConnector" presStyleLbl="node3" presStyleIdx="3" presStyleCnt="11"/>
      <dgm:spPr/>
    </dgm:pt>
    <dgm:pt modelId="{CF98E265-B439-492B-A950-88F176152542}" type="pres">
      <dgm:prSet presAssocID="{E57568B3-AD9A-4927-87E1-4B3495F7AD69}" presName="hierChild4" presStyleCnt="0"/>
      <dgm:spPr/>
    </dgm:pt>
    <dgm:pt modelId="{E30599B1-8558-4102-BC40-0EFCF4994EF1}" type="pres">
      <dgm:prSet presAssocID="{E57568B3-AD9A-4927-87E1-4B3495F7AD69}" presName="hierChild5" presStyleCnt="0"/>
      <dgm:spPr/>
    </dgm:pt>
    <dgm:pt modelId="{DFA0B775-DB5C-4A2E-B89A-62379EB9B590}" type="pres">
      <dgm:prSet presAssocID="{789D34C1-C2FB-4522-86DF-7601A01C9E30}" presName="hierChild5" presStyleCnt="0"/>
      <dgm:spPr/>
    </dgm:pt>
    <dgm:pt modelId="{2206FDB8-35C4-4E4A-869F-1CED7EA6EDA6}" type="pres">
      <dgm:prSet presAssocID="{A0DEAAD9-E5B2-47EA-8C8B-255FB738435C}" presName="Name37" presStyleLbl="parChTrans1D2" presStyleIdx="1" presStyleCnt="3"/>
      <dgm:spPr/>
    </dgm:pt>
    <dgm:pt modelId="{61418EC3-547F-444A-BD20-B35F85DF6746}" type="pres">
      <dgm:prSet presAssocID="{7BF97C50-48D6-4D51-90F7-AC5D0DBD1252}" presName="hierRoot2" presStyleCnt="0">
        <dgm:presLayoutVars>
          <dgm:hierBranch val="init"/>
        </dgm:presLayoutVars>
      </dgm:prSet>
      <dgm:spPr/>
    </dgm:pt>
    <dgm:pt modelId="{E2548275-5E16-4925-A6E3-88CEA3D8889A}" type="pres">
      <dgm:prSet presAssocID="{7BF97C50-48D6-4D51-90F7-AC5D0DBD1252}" presName="rootComposite" presStyleCnt="0"/>
      <dgm:spPr/>
    </dgm:pt>
    <dgm:pt modelId="{2FB3FD06-4DA5-48A5-87D1-3EF88092C3CF}" type="pres">
      <dgm:prSet presAssocID="{7BF97C50-48D6-4D51-90F7-AC5D0DBD1252}" presName="rootText" presStyleLbl="node2" presStyleIdx="1" presStyleCnt="3">
        <dgm:presLayoutVars>
          <dgm:chPref val="3"/>
        </dgm:presLayoutVars>
      </dgm:prSet>
      <dgm:spPr/>
    </dgm:pt>
    <dgm:pt modelId="{E4C9AE89-1164-4762-A9D7-16DE6987EAAE}" type="pres">
      <dgm:prSet presAssocID="{7BF97C50-48D6-4D51-90F7-AC5D0DBD1252}" presName="rootConnector" presStyleLbl="node2" presStyleIdx="1" presStyleCnt="3"/>
      <dgm:spPr/>
    </dgm:pt>
    <dgm:pt modelId="{B9BBF163-43C2-437A-9A43-940151BB7105}" type="pres">
      <dgm:prSet presAssocID="{7BF97C50-48D6-4D51-90F7-AC5D0DBD1252}" presName="hierChild4" presStyleCnt="0"/>
      <dgm:spPr/>
    </dgm:pt>
    <dgm:pt modelId="{CBA6902B-9D23-41AA-BA0B-57D4B1EE9467}" type="pres">
      <dgm:prSet presAssocID="{1727B569-D3E3-443F-B80E-2A982B60A7A7}" presName="Name37" presStyleLbl="parChTrans1D3" presStyleIdx="4" presStyleCnt="11"/>
      <dgm:spPr/>
    </dgm:pt>
    <dgm:pt modelId="{99532606-23C4-4E47-8DA4-E9ADC111E964}" type="pres">
      <dgm:prSet presAssocID="{F6687851-406E-4844-B380-2CA46C7F9D88}" presName="hierRoot2" presStyleCnt="0">
        <dgm:presLayoutVars>
          <dgm:hierBranch val="init"/>
        </dgm:presLayoutVars>
      </dgm:prSet>
      <dgm:spPr/>
    </dgm:pt>
    <dgm:pt modelId="{64F633C5-E73C-4394-8134-320C9FC59B5B}" type="pres">
      <dgm:prSet presAssocID="{F6687851-406E-4844-B380-2CA46C7F9D88}" presName="rootComposite" presStyleCnt="0"/>
      <dgm:spPr/>
    </dgm:pt>
    <dgm:pt modelId="{75715D98-FB05-4CCF-806B-CB07A11547AD}" type="pres">
      <dgm:prSet presAssocID="{F6687851-406E-4844-B380-2CA46C7F9D88}" presName="rootText" presStyleLbl="node3" presStyleIdx="4" presStyleCnt="11">
        <dgm:presLayoutVars>
          <dgm:chPref val="3"/>
        </dgm:presLayoutVars>
      </dgm:prSet>
      <dgm:spPr/>
    </dgm:pt>
    <dgm:pt modelId="{2EF342E2-4085-47EF-AB54-38C5FC3E8E25}" type="pres">
      <dgm:prSet presAssocID="{F6687851-406E-4844-B380-2CA46C7F9D88}" presName="rootConnector" presStyleLbl="node3" presStyleIdx="4" presStyleCnt="11"/>
      <dgm:spPr/>
    </dgm:pt>
    <dgm:pt modelId="{7646E0E9-9E4E-4234-AB51-1B58325C1E98}" type="pres">
      <dgm:prSet presAssocID="{F6687851-406E-4844-B380-2CA46C7F9D88}" presName="hierChild4" presStyleCnt="0"/>
      <dgm:spPr/>
    </dgm:pt>
    <dgm:pt modelId="{FC25FE29-149C-4792-967A-547519D4EE8B}" type="pres">
      <dgm:prSet presAssocID="{F6687851-406E-4844-B380-2CA46C7F9D88}" presName="hierChild5" presStyleCnt="0"/>
      <dgm:spPr/>
    </dgm:pt>
    <dgm:pt modelId="{3ED89957-8355-48DD-9008-B88888E6AF44}" type="pres">
      <dgm:prSet presAssocID="{3272FAEA-8A3E-4B7B-B6E9-960E1E53DEBA}" presName="Name37" presStyleLbl="parChTrans1D3" presStyleIdx="5" presStyleCnt="11"/>
      <dgm:spPr/>
    </dgm:pt>
    <dgm:pt modelId="{5BE86622-9335-4313-81E6-9E3E109055E6}" type="pres">
      <dgm:prSet presAssocID="{FB8E6B7F-ED39-49AA-8886-5637CC56F65F}" presName="hierRoot2" presStyleCnt="0">
        <dgm:presLayoutVars>
          <dgm:hierBranch val="init"/>
        </dgm:presLayoutVars>
      </dgm:prSet>
      <dgm:spPr/>
    </dgm:pt>
    <dgm:pt modelId="{781AF1CB-9236-42E0-A54F-296A7DBAB985}" type="pres">
      <dgm:prSet presAssocID="{FB8E6B7F-ED39-49AA-8886-5637CC56F65F}" presName="rootComposite" presStyleCnt="0"/>
      <dgm:spPr/>
    </dgm:pt>
    <dgm:pt modelId="{94B63DAB-E17D-4AF7-B9FA-E0DBD1394463}" type="pres">
      <dgm:prSet presAssocID="{FB8E6B7F-ED39-49AA-8886-5637CC56F65F}" presName="rootText" presStyleLbl="node3" presStyleIdx="5" presStyleCnt="11">
        <dgm:presLayoutVars>
          <dgm:chPref val="3"/>
        </dgm:presLayoutVars>
      </dgm:prSet>
      <dgm:spPr/>
    </dgm:pt>
    <dgm:pt modelId="{54A86ACB-84B4-4D41-BDCC-E5DB401534C1}" type="pres">
      <dgm:prSet presAssocID="{FB8E6B7F-ED39-49AA-8886-5637CC56F65F}" presName="rootConnector" presStyleLbl="node3" presStyleIdx="5" presStyleCnt="11"/>
      <dgm:spPr/>
    </dgm:pt>
    <dgm:pt modelId="{B1DBB600-3C9B-4336-A2A6-C440CAC30629}" type="pres">
      <dgm:prSet presAssocID="{FB8E6B7F-ED39-49AA-8886-5637CC56F65F}" presName="hierChild4" presStyleCnt="0"/>
      <dgm:spPr/>
    </dgm:pt>
    <dgm:pt modelId="{002C66C7-9468-4A96-8B41-27F33AC94E85}" type="pres">
      <dgm:prSet presAssocID="{FB8E6B7F-ED39-49AA-8886-5637CC56F65F}" presName="hierChild5" presStyleCnt="0"/>
      <dgm:spPr/>
    </dgm:pt>
    <dgm:pt modelId="{901A3729-D7B6-4632-BB5F-3F8E80ADB404}" type="pres">
      <dgm:prSet presAssocID="{607BB703-9D91-4A56-AC49-7168F3F13C24}" presName="Name37" presStyleLbl="parChTrans1D3" presStyleIdx="6" presStyleCnt="11"/>
      <dgm:spPr/>
    </dgm:pt>
    <dgm:pt modelId="{D8B41516-647E-4DEB-A622-80CF441E734D}" type="pres">
      <dgm:prSet presAssocID="{C68ACBAC-C060-4CC9-802B-40146F6071B9}" presName="hierRoot2" presStyleCnt="0">
        <dgm:presLayoutVars>
          <dgm:hierBranch val="init"/>
        </dgm:presLayoutVars>
      </dgm:prSet>
      <dgm:spPr/>
    </dgm:pt>
    <dgm:pt modelId="{7C89ADA4-783D-4119-B7F8-B333D7F25A2A}" type="pres">
      <dgm:prSet presAssocID="{C68ACBAC-C060-4CC9-802B-40146F6071B9}" presName="rootComposite" presStyleCnt="0"/>
      <dgm:spPr/>
    </dgm:pt>
    <dgm:pt modelId="{C0DD6B59-7E3E-45A5-A889-34C89153BFC4}" type="pres">
      <dgm:prSet presAssocID="{C68ACBAC-C060-4CC9-802B-40146F6071B9}" presName="rootText" presStyleLbl="node3" presStyleIdx="6" presStyleCnt="11">
        <dgm:presLayoutVars>
          <dgm:chPref val="3"/>
        </dgm:presLayoutVars>
      </dgm:prSet>
      <dgm:spPr/>
    </dgm:pt>
    <dgm:pt modelId="{9DC2A1F0-F520-48E0-AAFC-4C9296DB6F00}" type="pres">
      <dgm:prSet presAssocID="{C68ACBAC-C060-4CC9-802B-40146F6071B9}" presName="rootConnector" presStyleLbl="node3" presStyleIdx="6" presStyleCnt="11"/>
      <dgm:spPr/>
    </dgm:pt>
    <dgm:pt modelId="{78DF4F59-4B32-424C-AA61-C556DF65D0CD}" type="pres">
      <dgm:prSet presAssocID="{C68ACBAC-C060-4CC9-802B-40146F6071B9}" presName="hierChild4" presStyleCnt="0"/>
      <dgm:spPr/>
    </dgm:pt>
    <dgm:pt modelId="{AD2C96E2-9BB6-4D10-B7F8-B6ECD346BCA0}" type="pres">
      <dgm:prSet presAssocID="{C68ACBAC-C060-4CC9-802B-40146F6071B9}" presName="hierChild5" presStyleCnt="0"/>
      <dgm:spPr/>
    </dgm:pt>
    <dgm:pt modelId="{6ACABBDB-9F89-49E1-864F-A95AA54A585A}" type="pres">
      <dgm:prSet presAssocID="{B295D4F8-5721-49E8-B4B5-F2AFB626DD16}" presName="Name37" presStyleLbl="parChTrans1D3" presStyleIdx="7" presStyleCnt="11"/>
      <dgm:spPr/>
    </dgm:pt>
    <dgm:pt modelId="{6B818382-5F3B-4EA5-9C61-7A97472E14FF}" type="pres">
      <dgm:prSet presAssocID="{F1E1F9EA-7AEC-4F3B-8A40-F1A0AEB47866}" presName="hierRoot2" presStyleCnt="0">
        <dgm:presLayoutVars>
          <dgm:hierBranch val="init"/>
        </dgm:presLayoutVars>
      </dgm:prSet>
      <dgm:spPr/>
    </dgm:pt>
    <dgm:pt modelId="{AACA7628-A4B2-4C9E-A8BF-C9BE14AFDEB6}" type="pres">
      <dgm:prSet presAssocID="{F1E1F9EA-7AEC-4F3B-8A40-F1A0AEB47866}" presName="rootComposite" presStyleCnt="0"/>
      <dgm:spPr/>
    </dgm:pt>
    <dgm:pt modelId="{FE0035D5-AA42-4289-89B3-152ECCF0C382}" type="pres">
      <dgm:prSet presAssocID="{F1E1F9EA-7AEC-4F3B-8A40-F1A0AEB47866}" presName="rootText" presStyleLbl="node3" presStyleIdx="7" presStyleCnt="11">
        <dgm:presLayoutVars>
          <dgm:chPref val="3"/>
        </dgm:presLayoutVars>
      </dgm:prSet>
      <dgm:spPr/>
    </dgm:pt>
    <dgm:pt modelId="{863ABE66-4228-41DC-A63B-9CE1461917C4}" type="pres">
      <dgm:prSet presAssocID="{F1E1F9EA-7AEC-4F3B-8A40-F1A0AEB47866}" presName="rootConnector" presStyleLbl="node3" presStyleIdx="7" presStyleCnt="11"/>
      <dgm:spPr/>
    </dgm:pt>
    <dgm:pt modelId="{E9DBF769-53C5-4FD1-9F3E-372C81293EF6}" type="pres">
      <dgm:prSet presAssocID="{F1E1F9EA-7AEC-4F3B-8A40-F1A0AEB47866}" presName="hierChild4" presStyleCnt="0"/>
      <dgm:spPr/>
    </dgm:pt>
    <dgm:pt modelId="{7E8962D9-FBAF-4F16-B39C-588D701B39A8}" type="pres">
      <dgm:prSet presAssocID="{F1E1F9EA-7AEC-4F3B-8A40-F1A0AEB47866}" presName="hierChild5" presStyleCnt="0"/>
      <dgm:spPr/>
    </dgm:pt>
    <dgm:pt modelId="{E256CE59-A5DE-4764-9416-437D6F0AA194}" type="pres">
      <dgm:prSet presAssocID="{7BF97C50-48D6-4D51-90F7-AC5D0DBD1252}" presName="hierChild5" presStyleCnt="0"/>
      <dgm:spPr/>
    </dgm:pt>
    <dgm:pt modelId="{DF8F798F-0C1A-4737-8EAC-2A7D8B6E4D14}" type="pres">
      <dgm:prSet presAssocID="{21C42815-A2A5-44C3-9CB9-FF79C8D1B679}" presName="Name37" presStyleLbl="parChTrans1D2" presStyleIdx="2" presStyleCnt="3"/>
      <dgm:spPr/>
    </dgm:pt>
    <dgm:pt modelId="{44F77D1E-D7C7-4391-B0E8-D197A6CDDC23}" type="pres">
      <dgm:prSet presAssocID="{7529A9F6-AA61-4D5A-A1CC-CD8C69A4E1A7}" presName="hierRoot2" presStyleCnt="0">
        <dgm:presLayoutVars>
          <dgm:hierBranch val="init"/>
        </dgm:presLayoutVars>
      </dgm:prSet>
      <dgm:spPr/>
    </dgm:pt>
    <dgm:pt modelId="{F9E5636B-BBF4-4430-9EB2-055FDE2795F6}" type="pres">
      <dgm:prSet presAssocID="{7529A9F6-AA61-4D5A-A1CC-CD8C69A4E1A7}" presName="rootComposite" presStyleCnt="0"/>
      <dgm:spPr/>
    </dgm:pt>
    <dgm:pt modelId="{E9351F94-8254-49E8-86DC-5E66004F878F}" type="pres">
      <dgm:prSet presAssocID="{7529A9F6-AA61-4D5A-A1CC-CD8C69A4E1A7}" presName="rootText" presStyleLbl="node2" presStyleIdx="2" presStyleCnt="3">
        <dgm:presLayoutVars>
          <dgm:chPref val="3"/>
        </dgm:presLayoutVars>
      </dgm:prSet>
      <dgm:spPr/>
    </dgm:pt>
    <dgm:pt modelId="{670C0F6C-F809-4E09-8442-691DA1E34A0B}" type="pres">
      <dgm:prSet presAssocID="{7529A9F6-AA61-4D5A-A1CC-CD8C69A4E1A7}" presName="rootConnector" presStyleLbl="node2" presStyleIdx="2" presStyleCnt="3"/>
      <dgm:spPr/>
    </dgm:pt>
    <dgm:pt modelId="{FA013054-415A-473C-8523-E8ED96D16C97}" type="pres">
      <dgm:prSet presAssocID="{7529A9F6-AA61-4D5A-A1CC-CD8C69A4E1A7}" presName="hierChild4" presStyleCnt="0"/>
      <dgm:spPr/>
    </dgm:pt>
    <dgm:pt modelId="{8512C694-454A-4512-99EA-65471AB1EC33}" type="pres">
      <dgm:prSet presAssocID="{4D7C5924-432A-424F-983D-472DB927CEDA}" presName="Name37" presStyleLbl="parChTrans1D3" presStyleIdx="8" presStyleCnt="11"/>
      <dgm:spPr/>
    </dgm:pt>
    <dgm:pt modelId="{7F709D88-1DEA-42D2-AC9D-87D3ACC4DDA5}" type="pres">
      <dgm:prSet presAssocID="{E835E6CE-F907-4B47-88DF-E2E72AFA3796}" presName="hierRoot2" presStyleCnt="0">
        <dgm:presLayoutVars>
          <dgm:hierBranch val="init"/>
        </dgm:presLayoutVars>
      </dgm:prSet>
      <dgm:spPr/>
    </dgm:pt>
    <dgm:pt modelId="{D7BB2D4C-9665-4F9C-AEA8-B4CEF6846F2A}" type="pres">
      <dgm:prSet presAssocID="{E835E6CE-F907-4B47-88DF-E2E72AFA3796}" presName="rootComposite" presStyleCnt="0"/>
      <dgm:spPr/>
    </dgm:pt>
    <dgm:pt modelId="{4602267F-2912-480C-8D2A-A271E34B39F3}" type="pres">
      <dgm:prSet presAssocID="{E835E6CE-F907-4B47-88DF-E2E72AFA3796}" presName="rootText" presStyleLbl="node3" presStyleIdx="8" presStyleCnt="11">
        <dgm:presLayoutVars>
          <dgm:chPref val="3"/>
        </dgm:presLayoutVars>
      </dgm:prSet>
      <dgm:spPr/>
    </dgm:pt>
    <dgm:pt modelId="{1AED6DDE-7837-40D7-8A3C-47673EA704B2}" type="pres">
      <dgm:prSet presAssocID="{E835E6CE-F907-4B47-88DF-E2E72AFA3796}" presName="rootConnector" presStyleLbl="node3" presStyleIdx="8" presStyleCnt="11"/>
      <dgm:spPr/>
    </dgm:pt>
    <dgm:pt modelId="{F9DDC3CB-20FD-4281-9AFF-06DD8FA661FA}" type="pres">
      <dgm:prSet presAssocID="{E835E6CE-F907-4B47-88DF-E2E72AFA3796}" presName="hierChild4" presStyleCnt="0"/>
      <dgm:spPr/>
    </dgm:pt>
    <dgm:pt modelId="{1E2A2E28-1D3D-496A-9092-76E4F2691C71}" type="pres">
      <dgm:prSet presAssocID="{E835E6CE-F907-4B47-88DF-E2E72AFA3796}" presName="hierChild5" presStyleCnt="0"/>
      <dgm:spPr/>
    </dgm:pt>
    <dgm:pt modelId="{9B116360-5EC9-47CA-8BBE-04BB80C1156F}" type="pres">
      <dgm:prSet presAssocID="{AC8C592B-7436-45D3-9E83-005C7C162FF7}" presName="Name37" presStyleLbl="parChTrans1D3" presStyleIdx="9" presStyleCnt="11"/>
      <dgm:spPr/>
    </dgm:pt>
    <dgm:pt modelId="{61D5A728-BFE2-43F7-9660-901955AA02B0}" type="pres">
      <dgm:prSet presAssocID="{711BA87E-D50F-4DF4-9697-6A5873ADD8BA}" presName="hierRoot2" presStyleCnt="0">
        <dgm:presLayoutVars>
          <dgm:hierBranch val="init"/>
        </dgm:presLayoutVars>
      </dgm:prSet>
      <dgm:spPr/>
    </dgm:pt>
    <dgm:pt modelId="{E406AFB1-DC77-4ECC-BC70-96B443BC8149}" type="pres">
      <dgm:prSet presAssocID="{711BA87E-D50F-4DF4-9697-6A5873ADD8BA}" presName="rootComposite" presStyleCnt="0"/>
      <dgm:spPr/>
    </dgm:pt>
    <dgm:pt modelId="{F0F295B5-84D8-4302-8364-2FA0BF404D58}" type="pres">
      <dgm:prSet presAssocID="{711BA87E-D50F-4DF4-9697-6A5873ADD8BA}" presName="rootText" presStyleLbl="node3" presStyleIdx="9" presStyleCnt="11">
        <dgm:presLayoutVars>
          <dgm:chPref val="3"/>
        </dgm:presLayoutVars>
      </dgm:prSet>
      <dgm:spPr/>
    </dgm:pt>
    <dgm:pt modelId="{3C6255D1-9D70-4271-9E82-3CC3AB2B20D7}" type="pres">
      <dgm:prSet presAssocID="{711BA87E-D50F-4DF4-9697-6A5873ADD8BA}" presName="rootConnector" presStyleLbl="node3" presStyleIdx="9" presStyleCnt="11"/>
      <dgm:spPr/>
    </dgm:pt>
    <dgm:pt modelId="{3B036B52-D9C2-45A8-A1F6-334A0A53CA33}" type="pres">
      <dgm:prSet presAssocID="{711BA87E-D50F-4DF4-9697-6A5873ADD8BA}" presName="hierChild4" presStyleCnt="0"/>
      <dgm:spPr/>
    </dgm:pt>
    <dgm:pt modelId="{9BC8E19E-8A44-48C8-A87C-58B8A1B36D25}" type="pres">
      <dgm:prSet presAssocID="{711BA87E-D50F-4DF4-9697-6A5873ADD8BA}" presName="hierChild5" presStyleCnt="0"/>
      <dgm:spPr/>
    </dgm:pt>
    <dgm:pt modelId="{46D7C9CA-B3DD-48C6-9A2E-FA1172A2AA4D}" type="pres">
      <dgm:prSet presAssocID="{D93683BF-2752-4B0F-81C5-0494CAB3CD01}" presName="Name37" presStyleLbl="parChTrans1D3" presStyleIdx="10" presStyleCnt="11"/>
      <dgm:spPr/>
    </dgm:pt>
    <dgm:pt modelId="{F03A0545-88BD-4EAE-BA05-B10ADE6E4C57}" type="pres">
      <dgm:prSet presAssocID="{DD7FC3D6-7265-4227-A0D0-84177792F166}" presName="hierRoot2" presStyleCnt="0">
        <dgm:presLayoutVars>
          <dgm:hierBranch val="init"/>
        </dgm:presLayoutVars>
      </dgm:prSet>
      <dgm:spPr/>
    </dgm:pt>
    <dgm:pt modelId="{6FDD4DCD-1A50-44E3-9B75-1A2D02054970}" type="pres">
      <dgm:prSet presAssocID="{DD7FC3D6-7265-4227-A0D0-84177792F166}" presName="rootComposite" presStyleCnt="0"/>
      <dgm:spPr/>
    </dgm:pt>
    <dgm:pt modelId="{E75AC29E-04B5-4FB2-8C5A-633689D596E8}" type="pres">
      <dgm:prSet presAssocID="{DD7FC3D6-7265-4227-A0D0-84177792F166}" presName="rootText" presStyleLbl="node3" presStyleIdx="10" presStyleCnt="11">
        <dgm:presLayoutVars>
          <dgm:chPref val="3"/>
        </dgm:presLayoutVars>
      </dgm:prSet>
      <dgm:spPr/>
    </dgm:pt>
    <dgm:pt modelId="{57C5B6AB-8318-4978-BC0C-AF45D0215475}" type="pres">
      <dgm:prSet presAssocID="{DD7FC3D6-7265-4227-A0D0-84177792F166}" presName="rootConnector" presStyleLbl="node3" presStyleIdx="10" presStyleCnt="11"/>
      <dgm:spPr/>
    </dgm:pt>
    <dgm:pt modelId="{A86B9220-F43F-4A9B-8200-2B33CB9E2BB9}" type="pres">
      <dgm:prSet presAssocID="{DD7FC3D6-7265-4227-A0D0-84177792F166}" presName="hierChild4" presStyleCnt="0"/>
      <dgm:spPr/>
    </dgm:pt>
    <dgm:pt modelId="{2800904D-D1C0-4F37-8E0C-8AD3FE144562}" type="pres">
      <dgm:prSet presAssocID="{DD7FC3D6-7265-4227-A0D0-84177792F166}" presName="hierChild5" presStyleCnt="0"/>
      <dgm:spPr/>
    </dgm:pt>
    <dgm:pt modelId="{F6D32C7D-C942-4CC7-A491-96F255026A48}" type="pres">
      <dgm:prSet presAssocID="{7529A9F6-AA61-4D5A-A1CC-CD8C69A4E1A7}" presName="hierChild5" presStyleCnt="0"/>
      <dgm:spPr/>
    </dgm:pt>
    <dgm:pt modelId="{69936B32-8A96-4811-9F11-6AA14D1D94F5}" type="pres">
      <dgm:prSet presAssocID="{BF94F966-113A-4FB6-B0DD-DDCAF53AB165}" presName="hierChild3" presStyleCnt="0"/>
      <dgm:spPr/>
    </dgm:pt>
  </dgm:ptLst>
  <dgm:cxnLst>
    <dgm:cxn modelId="{0CD28437-8738-43AF-8210-44052EA277B6}" type="presOf" srcId="{21C42815-A2A5-44C3-9CB9-FF79C8D1B679}" destId="{DF8F798F-0C1A-4737-8EAC-2A7D8B6E4D14}" srcOrd="0" destOrd="0" presId="urn:microsoft.com/office/officeart/2005/8/layout/orgChart1"/>
    <dgm:cxn modelId="{7C4278A5-4447-4FD1-BFD0-86374EBB9601}" type="presOf" srcId="{DD7FC3D6-7265-4227-A0D0-84177792F166}" destId="{57C5B6AB-8318-4978-BC0C-AF45D0215475}" srcOrd="1" destOrd="0" presId="urn:microsoft.com/office/officeart/2005/8/layout/orgChart1"/>
    <dgm:cxn modelId="{86A71C33-FFCD-4D58-A88D-72345A5C31A9}" type="presOf" srcId="{C68ACBAC-C060-4CC9-802B-40146F6071B9}" destId="{9DC2A1F0-F520-48E0-AAFC-4C9296DB6F00}" srcOrd="1" destOrd="0" presId="urn:microsoft.com/office/officeart/2005/8/layout/orgChart1"/>
    <dgm:cxn modelId="{AE89C4B3-1E01-4EBB-9467-1784D7DFB0EE}" type="presOf" srcId="{F6687851-406E-4844-B380-2CA46C7F9D88}" destId="{2EF342E2-4085-47EF-AB54-38C5FC3E8E25}" srcOrd="1" destOrd="0" presId="urn:microsoft.com/office/officeart/2005/8/layout/orgChart1"/>
    <dgm:cxn modelId="{78AFBED3-F60E-4763-AF2E-F703C4004120}" srcId="{7529A9F6-AA61-4D5A-A1CC-CD8C69A4E1A7}" destId="{711BA87E-D50F-4DF4-9697-6A5873ADD8BA}" srcOrd="1" destOrd="0" parTransId="{AC8C592B-7436-45D3-9E83-005C7C162FF7}" sibTransId="{05553027-3A5C-4926-A992-611B5055CC18}"/>
    <dgm:cxn modelId="{77553388-02E8-451F-AF23-D8F7F35854AE}" type="presOf" srcId="{B295D4F8-5721-49E8-B4B5-F2AFB626DD16}" destId="{6ACABBDB-9F89-49E1-864F-A95AA54A585A}" srcOrd="0" destOrd="0" presId="urn:microsoft.com/office/officeart/2005/8/layout/orgChart1"/>
    <dgm:cxn modelId="{F886C0DF-7F66-4FC1-AA89-FA2E199966D9}" srcId="{7BF97C50-48D6-4D51-90F7-AC5D0DBD1252}" destId="{FB8E6B7F-ED39-49AA-8886-5637CC56F65F}" srcOrd="1" destOrd="0" parTransId="{3272FAEA-8A3E-4B7B-B6E9-960E1E53DEBA}" sibTransId="{CE9C2BD5-6337-4678-8C38-E42DE8A4B5D9}"/>
    <dgm:cxn modelId="{4110AACF-A80D-42B4-B115-D339873046B5}" type="presOf" srcId="{AC8C592B-7436-45D3-9E83-005C7C162FF7}" destId="{9B116360-5EC9-47CA-8BBE-04BB80C1156F}" srcOrd="0" destOrd="0" presId="urn:microsoft.com/office/officeart/2005/8/layout/orgChart1"/>
    <dgm:cxn modelId="{615051FE-EBBE-4C52-A7B4-12716140F546}" type="presOf" srcId="{0E119F80-75C9-4B27-AAF6-AB1265DA8D6F}" destId="{4CAA8816-A408-434A-9395-3CFCA05E9BCE}" srcOrd="1" destOrd="0" presId="urn:microsoft.com/office/officeart/2005/8/layout/orgChart1"/>
    <dgm:cxn modelId="{D6128EA8-EA2F-499D-AAD7-7242D44788AC}" srcId="{7BF97C50-48D6-4D51-90F7-AC5D0DBD1252}" destId="{F1E1F9EA-7AEC-4F3B-8A40-F1A0AEB47866}" srcOrd="3" destOrd="0" parTransId="{B295D4F8-5721-49E8-B4B5-F2AFB626DD16}" sibTransId="{1F064898-F12B-4880-90AD-72C9FA86CB2D}"/>
    <dgm:cxn modelId="{DB635321-B8B2-4712-930F-D8AF366CF2D4}" type="presOf" srcId="{BF94F966-113A-4FB6-B0DD-DDCAF53AB165}" destId="{70792B13-1485-41B3-9A04-E9897F3D9C16}" srcOrd="0" destOrd="0" presId="urn:microsoft.com/office/officeart/2005/8/layout/orgChart1"/>
    <dgm:cxn modelId="{F60A6496-7037-4D23-ABD3-A350CA2D214B}" type="presOf" srcId="{E4B260BD-62D6-4DFA-87AD-78FA12055228}" destId="{1C4E6D47-6A9F-4046-9CF4-A03B36E3DFFC}" srcOrd="0" destOrd="0" presId="urn:microsoft.com/office/officeart/2005/8/layout/orgChart1"/>
    <dgm:cxn modelId="{03FC09EA-40EE-4995-A9E4-64B864791E4E}" type="presOf" srcId="{F1E1F9EA-7AEC-4F3B-8A40-F1A0AEB47866}" destId="{FE0035D5-AA42-4289-89B3-152ECCF0C382}" srcOrd="0" destOrd="0" presId="urn:microsoft.com/office/officeart/2005/8/layout/orgChart1"/>
    <dgm:cxn modelId="{B48283ED-73A5-433D-B747-2C420BC10C54}" type="presOf" srcId="{789D34C1-C2FB-4522-86DF-7601A01C9E30}" destId="{D71D8D8C-A3EE-4B32-916B-A6429AAF5AFE}" srcOrd="1" destOrd="0" presId="urn:microsoft.com/office/officeart/2005/8/layout/orgChart1"/>
    <dgm:cxn modelId="{BD1F36B6-E22A-4EAA-AB8E-18D00259A578}" type="presOf" srcId="{D93683BF-2752-4B0F-81C5-0494CAB3CD01}" destId="{46D7C9CA-B3DD-48C6-9A2E-FA1172A2AA4D}" srcOrd="0" destOrd="0" presId="urn:microsoft.com/office/officeart/2005/8/layout/orgChart1"/>
    <dgm:cxn modelId="{10266D3B-6F01-45FC-BE70-C827164B682F}" srcId="{BF94F966-113A-4FB6-B0DD-DDCAF53AB165}" destId="{7529A9F6-AA61-4D5A-A1CC-CD8C69A4E1A7}" srcOrd="2" destOrd="0" parTransId="{21C42815-A2A5-44C3-9CB9-FF79C8D1B679}" sibTransId="{6217E496-EEDC-4991-8037-A590D43E7DE1}"/>
    <dgm:cxn modelId="{EA126C3E-BBF7-46D8-A831-BCA60F2DD5A0}" type="presOf" srcId="{A0DEAAD9-E5B2-47EA-8C8B-255FB738435C}" destId="{2206FDB8-35C4-4E4A-869F-1CED7EA6EDA6}" srcOrd="0" destOrd="0" presId="urn:microsoft.com/office/officeart/2005/8/layout/orgChart1"/>
    <dgm:cxn modelId="{6ADDF1DD-12B2-4BF2-B1E0-FEE2B4F7BD28}" type="presOf" srcId="{7BF97C50-48D6-4D51-90F7-AC5D0DBD1252}" destId="{E4C9AE89-1164-4762-A9D7-16DE6987EAAE}" srcOrd="1" destOrd="0" presId="urn:microsoft.com/office/officeart/2005/8/layout/orgChart1"/>
    <dgm:cxn modelId="{E4B7CE5F-2A9C-4B87-81BB-351132AE76F2}" srcId="{7BF97C50-48D6-4D51-90F7-AC5D0DBD1252}" destId="{F6687851-406E-4844-B380-2CA46C7F9D88}" srcOrd="0" destOrd="0" parTransId="{1727B569-D3E3-443F-B80E-2A982B60A7A7}" sibTransId="{B6536C07-4FB0-406A-9DDD-9316ABCE6EF6}"/>
    <dgm:cxn modelId="{54391408-1E95-42AE-B221-03D73BE1C273}" type="presOf" srcId="{C68ACBAC-C060-4CC9-802B-40146F6071B9}" destId="{C0DD6B59-7E3E-45A5-A889-34C89153BFC4}" srcOrd="0" destOrd="0" presId="urn:microsoft.com/office/officeart/2005/8/layout/orgChart1"/>
    <dgm:cxn modelId="{5D646080-AFD1-47BE-B57D-38362D12377D}" type="presOf" srcId="{BF94F966-113A-4FB6-B0DD-DDCAF53AB165}" destId="{B3507974-96F6-458D-849B-792CBC35F504}" srcOrd="1" destOrd="0" presId="urn:microsoft.com/office/officeart/2005/8/layout/orgChart1"/>
    <dgm:cxn modelId="{280DBE90-0D83-4156-95A1-807FBD39B7AA}" type="presOf" srcId="{DD7FC3D6-7265-4227-A0D0-84177792F166}" destId="{E75AC29E-04B5-4FB2-8C5A-633689D596E8}" srcOrd="0" destOrd="0" presId="urn:microsoft.com/office/officeart/2005/8/layout/orgChart1"/>
    <dgm:cxn modelId="{8BA42799-6D3A-44AB-92FA-144726789A4C}" srcId="{789D34C1-C2FB-4522-86DF-7601A01C9E30}" destId="{E57568B3-AD9A-4927-87E1-4B3495F7AD69}" srcOrd="3" destOrd="0" parTransId="{398FFC9F-3265-4A38-B47B-8FC58CC835CA}" sibTransId="{84EC01A0-5936-4AE0-9D2B-77866486800D}"/>
    <dgm:cxn modelId="{C17DC46B-B66A-46B8-9A46-B227BE8020C9}" type="presOf" srcId="{7529A9F6-AA61-4D5A-A1CC-CD8C69A4E1A7}" destId="{E9351F94-8254-49E8-86DC-5E66004F878F}" srcOrd="0" destOrd="0" presId="urn:microsoft.com/office/officeart/2005/8/layout/orgChart1"/>
    <dgm:cxn modelId="{10F6B427-A159-4C5C-BCF9-B20D6A713F2C}" type="presOf" srcId="{7B6B7F20-55EF-43C5-9E91-78B0D5273E2E}" destId="{8F329438-0CFB-4D17-A6BA-4E6B2A4D3B40}" srcOrd="0" destOrd="0" presId="urn:microsoft.com/office/officeart/2005/8/layout/orgChart1"/>
    <dgm:cxn modelId="{478F446D-F88C-42CE-9B8F-E9D90D9384D9}" type="presOf" srcId="{3F48F3D1-3BBC-432F-8158-A02333A93A03}" destId="{5E3B9481-BB97-4C47-B445-113CEC5FC85F}" srcOrd="0" destOrd="0" presId="urn:microsoft.com/office/officeart/2005/8/layout/orgChart1"/>
    <dgm:cxn modelId="{D4361037-C0F0-44FC-AF85-B3EA1E13E12C}" srcId="{789D34C1-C2FB-4522-86DF-7601A01C9E30}" destId="{0A805876-A51A-4004-B918-55877B2986FC}" srcOrd="0" destOrd="0" parTransId="{EAD20A60-4D5E-4823-AD2E-047F81349423}" sibTransId="{5751F9E1-6473-4E15-908A-52671C916B3A}"/>
    <dgm:cxn modelId="{23FD28D7-84F6-4669-B41B-14E8D72D3C31}" type="presOf" srcId="{E57568B3-AD9A-4927-87E1-4B3495F7AD69}" destId="{6BA64120-BDCC-4736-889B-515BCC217D50}" srcOrd="0" destOrd="0" presId="urn:microsoft.com/office/officeart/2005/8/layout/orgChart1"/>
    <dgm:cxn modelId="{93A77E55-32A3-4175-9B05-7674EFF529DC}" type="presOf" srcId="{E835E6CE-F907-4B47-88DF-E2E72AFA3796}" destId="{1AED6DDE-7837-40D7-8A3C-47673EA704B2}" srcOrd="1" destOrd="0" presId="urn:microsoft.com/office/officeart/2005/8/layout/orgChart1"/>
    <dgm:cxn modelId="{8F05F359-FA60-4834-A6EA-88CE52A751F5}" type="presOf" srcId="{FB8E6B7F-ED39-49AA-8886-5637CC56F65F}" destId="{54A86ACB-84B4-4D41-BDCC-E5DB401534C1}" srcOrd="1" destOrd="0" presId="urn:microsoft.com/office/officeart/2005/8/layout/orgChart1"/>
    <dgm:cxn modelId="{33F07784-08FE-40F1-8324-53CB527051E7}" srcId="{7B6B7F20-55EF-43C5-9E91-78B0D5273E2E}" destId="{BF94F966-113A-4FB6-B0DD-DDCAF53AB165}" srcOrd="0" destOrd="0" parTransId="{73ED3AFC-896A-44AD-8FA9-3D661876400B}" sibTransId="{EFE42E4A-4BA2-4AE4-AB95-062692605BF3}"/>
    <dgm:cxn modelId="{A797C96A-8507-437D-A9B8-39535DF67845}" type="presOf" srcId="{1727B569-D3E3-443F-B80E-2A982B60A7A7}" destId="{CBA6902B-9D23-41AA-BA0B-57D4B1EE9467}" srcOrd="0" destOrd="0" presId="urn:microsoft.com/office/officeart/2005/8/layout/orgChart1"/>
    <dgm:cxn modelId="{50CD77F6-8CE2-4D6D-ABCA-445AD3616A89}" type="presOf" srcId="{607BB703-9D91-4A56-AC49-7168F3F13C24}" destId="{901A3729-D7B6-4632-BB5F-3F8E80ADB404}" srcOrd="0" destOrd="0" presId="urn:microsoft.com/office/officeart/2005/8/layout/orgChart1"/>
    <dgm:cxn modelId="{1AA8F647-F513-4594-BFA9-9D910165CFDD}" type="presOf" srcId="{F6687851-406E-4844-B380-2CA46C7F9D88}" destId="{75715D98-FB05-4CCF-806B-CB07A11547AD}" srcOrd="0" destOrd="0" presId="urn:microsoft.com/office/officeart/2005/8/layout/orgChart1"/>
    <dgm:cxn modelId="{23967399-E955-4A8D-BC18-FED5CF6C925F}" type="presOf" srcId="{0A805876-A51A-4004-B918-55877B2986FC}" destId="{E3C65174-C5CB-4967-9F69-F71BCA7F4EEF}" srcOrd="1" destOrd="0" presId="urn:microsoft.com/office/officeart/2005/8/layout/orgChart1"/>
    <dgm:cxn modelId="{BB63E43A-579F-4812-B370-6CCC03A5C435}" type="presOf" srcId="{4D7C5924-432A-424F-983D-472DB927CEDA}" destId="{8512C694-454A-4512-99EA-65471AB1EC33}" srcOrd="0" destOrd="0" presId="urn:microsoft.com/office/officeart/2005/8/layout/orgChart1"/>
    <dgm:cxn modelId="{CFDF20EF-C6E0-4184-B613-9DF32EBCC74A}" type="presOf" srcId="{4A7BED31-BF12-486D-B233-58E8886BAA5C}" destId="{1F2C4F3F-39B7-45AE-BA7C-2F3882D96BE2}" srcOrd="1" destOrd="0" presId="urn:microsoft.com/office/officeart/2005/8/layout/orgChart1"/>
    <dgm:cxn modelId="{5178F705-059A-4A8A-8A5D-701E5A2DF4B7}" type="presOf" srcId="{EAD20A60-4D5E-4823-AD2E-047F81349423}" destId="{5F9A80A4-5958-4136-B94A-C36BD62DF6AD}" srcOrd="0" destOrd="0" presId="urn:microsoft.com/office/officeart/2005/8/layout/orgChart1"/>
    <dgm:cxn modelId="{4DFAB889-5EDB-4D02-8B6F-89CD9F12A831}" type="presOf" srcId="{3272FAEA-8A3E-4B7B-B6E9-960E1E53DEBA}" destId="{3ED89957-8355-48DD-9008-B88888E6AF44}" srcOrd="0" destOrd="0" presId="urn:microsoft.com/office/officeart/2005/8/layout/orgChart1"/>
    <dgm:cxn modelId="{0DABD3EB-83A6-4E09-8BB1-3C343A4ADDF7}" type="presOf" srcId="{0E119F80-75C9-4B27-AAF6-AB1265DA8D6F}" destId="{06A0ED68-20CE-4932-BDD6-7F000D0FB274}" srcOrd="0" destOrd="0" presId="urn:microsoft.com/office/officeart/2005/8/layout/orgChart1"/>
    <dgm:cxn modelId="{F65B87DA-AE1E-49D9-B1D7-D1D0A7546CA9}" type="presOf" srcId="{040AE5CB-8D7F-4789-9C78-2BB8B59B4A1F}" destId="{4E8A792C-1EE9-4830-A4AA-6FD1B1065FA3}" srcOrd="0" destOrd="0" presId="urn:microsoft.com/office/officeart/2005/8/layout/orgChart1"/>
    <dgm:cxn modelId="{81C97ED0-A9F3-4B43-A735-AB35BE7B0E84}" srcId="{BF94F966-113A-4FB6-B0DD-DDCAF53AB165}" destId="{7BF97C50-48D6-4D51-90F7-AC5D0DBD1252}" srcOrd="1" destOrd="0" parTransId="{A0DEAAD9-E5B2-47EA-8C8B-255FB738435C}" sibTransId="{965B3D1A-4BE4-40B1-B950-5FE575CF0893}"/>
    <dgm:cxn modelId="{49E8DB87-67DA-4DE2-A68A-2A6DD85982FB}" type="presOf" srcId="{E835E6CE-F907-4B47-88DF-E2E72AFA3796}" destId="{4602267F-2912-480C-8D2A-A271E34B39F3}" srcOrd="0" destOrd="0" presId="urn:microsoft.com/office/officeart/2005/8/layout/orgChart1"/>
    <dgm:cxn modelId="{C1E6E378-2867-431A-AFB1-74ED1D1728D0}" type="presOf" srcId="{711BA87E-D50F-4DF4-9697-6A5873ADD8BA}" destId="{F0F295B5-84D8-4302-8364-2FA0BF404D58}" srcOrd="0" destOrd="0" presId="urn:microsoft.com/office/officeart/2005/8/layout/orgChart1"/>
    <dgm:cxn modelId="{7D2ABEDF-87A7-4020-A0AC-CC9CA74CC9C0}" type="presOf" srcId="{398FFC9F-3265-4A38-B47B-8FC58CC835CA}" destId="{E9A817EA-D994-41F0-978D-85BE9B78DCC3}" srcOrd="0" destOrd="0" presId="urn:microsoft.com/office/officeart/2005/8/layout/orgChart1"/>
    <dgm:cxn modelId="{E77DF0A3-EE35-4519-A410-B21CC7049E2B}" type="presOf" srcId="{4A7BED31-BF12-486D-B233-58E8886BAA5C}" destId="{0448125F-9BC0-41EF-BAF1-7CFF9F3AEE35}" srcOrd="0" destOrd="0" presId="urn:microsoft.com/office/officeart/2005/8/layout/orgChart1"/>
    <dgm:cxn modelId="{69F928E8-12B9-4A64-A797-51D0695B9322}" type="presOf" srcId="{789D34C1-C2FB-4522-86DF-7601A01C9E30}" destId="{9156107E-68C2-4B08-8C3C-FD8309878B0D}" srcOrd="0" destOrd="0" presId="urn:microsoft.com/office/officeart/2005/8/layout/orgChart1"/>
    <dgm:cxn modelId="{272338A1-5B60-4AD6-8482-7099C5A38CFA}" srcId="{789D34C1-C2FB-4522-86DF-7601A01C9E30}" destId="{0E119F80-75C9-4B27-AAF6-AB1265DA8D6F}" srcOrd="1" destOrd="0" parTransId="{3F48F3D1-3BBC-432F-8158-A02333A93A03}" sibTransId="{F84489A2-83D1-43B7-8DDF-2BD6DEC27462}"/>
    <dgm:cxn modelId="{EE6B6045-EBF3-42A6-AFDE-A24935C3B040}" type="presOf" srcId="{711BA87E-D50F-4DF4-9697-6A5873ADD8BA}" destId="{3C6255D1-9D70-4271-9E82-3CC3AB2B20D7}" srcOrd="1" destOrd="0" presId="urn:microsoft.com/office/officeart/2005/8/layout/orgChart1"/>
    <dgm:cxn modelId="{6D493E9A-05A1-498A-9848-2C6E629616BA}" srcId="{7529A9F6-AA61-4D5A-A1CC-CD8C69A4E1A7}" destId="{DD7FC3D6-7265-4227-A0D0-84177792F166}" srcOrd="2" destOrd="0" parTransId="{D93683BF-2752-4B0F-81C5-0494CAB3CD01}" sibTransId="{11670A10-B460-4AC8-9E7B-F12DBFF698EE}"/>
    <dgm:cxn modelId="{786EE93B-917B-4821-BA00-D94F0FFC165C}" type="presOf" srcId="{0A805876-A51A-4004-B918-55877B2986FC}" destId="{8C4E1D68-0CA1-4C24-BB5F-4D169EDFD833}" srcOrd="0" destOrd="0" presId="urn:microsoft.com/office/officeart/2005/8/layout/orgChart1"/>
    <dgm:cxn modelId="{540BDEB9-BAEA-4938-B76E-44052C185A13}" type="presOf" srcId="{7BF97C50-48D6-4D51-90F7-AC5D0DBD1252}" destId="{2FB3FD06-4DA5-48A5-87D1-3EF88092C3CF}" srcOrd="0" destOrd="0" presId="urn:microsoft.com/office/officeart/2005/8/layout/orgChart1"/>
    <dgm:cxn modelId="{CBED0AD3-45D5-41EF-9D37-76082A521021}" srcId="{7BF97C50-48D6-4D51-90F7-AC5D0DBD1252}" destId="{C68ACBAC-C060-4CC9-802B-40146F6071B9}" srcOrd="2" destOrd="0" parTransId="{607BB703-9D91-4A56-AC49-7168F3F13C24}" sibTransId="{DF9DA866-DF8B-4137-9058-0C3EA1F053DE}"/>
    <dgm:cxn modelId="{30663ED6-5C15-4C1E-B53E-32B6B675E210}" srcId="{789D34C1-C2FB-4522-86DF-7601A01C9E30}" destId="{4A7BED31-BF12-486D-B233-58E8886BAA5C}" srcOrd="2" destOrd="0" parTransId="{E4B260BD-62D6-4DFA-87AD-78FA12055228}" sibTransId="{6DA660F0-D72A-4FE3-B6B8-065264856475}"/>
    <dgm:cxn modelId="{1E42EDE6-A774-40F6-B94F-6144561007F3}" type="presOf" srcId="{7529A9F6-AA61-4D5A-A1CC-CD8C69A4E1A7}" destId="{670C0F6C-F809-4E09-8442-691DA1E34A0B}" srcOrd="1" destOrd="0" presId="urn:microsoft.com/office/officeart/2005/8/layout/orgChart1"/>
    <dgm:cxn modelId="{9C59C6E3-BCC8-4414-85D0-2414D6CA9D85}" srcId="{BF94F966-113A-4FB6-B0DD-DDCAF53AB165}" destId="{789D34C1-C2FB-4522-86DF-7601A01C9E30}" srcOrd="0" destOrd="0" parTransId="{040AE5CB-8D7F-4789-9C78-2BB8B59B4A1F}" sibTransId="{62BD7EE7-2959-4541-AE89-7D8C575A8FB4}"/>
    <dgm:cxn modelId="{72A7209D-DE06-42C8-A7DB-788CB1B92086}" srcId="{7529A9F6-AA61-4D5A-A1CC-CD8C69A4E1A7}" destId="{E835E6CE-F907-4B47-88DF-E2E72AFA3796}" srcOrd="0" destOrd="0" parTransId="{4D7C5924-432A-424F-983D-472DB927CEDA}" sibTransId="{D3F16C50-D0E5-4D6E-AEC7-D143140F354E}"/>
    <dgm:cxn modelId="{E32EBF02-7650-4CB1-8113-3194F4CB7E84}" type="presOf" srcId="{F1E1F9EA-7AEC-4F3B-8A40-F1A0AEB47866}" destId="{863ABE66-4228-41DC-A63B-9CE1461917C4}" srcOrd="1" destOrd="0" presId="urn:microsoft.com/office/officeart/2005/8/layout/orgChart1"/>
    <dgm:cxn modelId="{260F41BF-E96A-4436-A885-26B8A99F3265}" type="presOf" srcId="{E57568B3-AD9A-4927-87E1-4B3495F7AD69}" destId="{CED64B7F-5C06-46C7-882C-22EE502983E8}" srcOrd="1" destOrd="0" presId="urn:microsoft.com/office/officeart/2005/8/layout/orgChart1"/>
    <dgm:cxn modelId="{CC962391-61BE-4A99-A18E-C5806B680CBC}" type="presOf" srcId="{FB8E6B7F-ED39-49AA-8886-5637CC56F65F}" destId="{94B63DAB-E17D-4AF7-B9FA-E0DBD1394463}" srcOrd="0" destOrd="0" presId="urn:microsoft.com/office/officeart/2005/8/layout/orgChart1"/>
    <dgm:cxn modelId="{C7AF75DE-4FD1-4762-B359-DDAEC690784B}" type="presParOf" srcId="{8F329438-0CFB-4D17-A6BA-4E6B2A4D3B40}" destId="{2A15BA15-6835-4C4E-8B8D-D4C5D7B315D3}" srcOrd="0" destOrd="0" presId="urn:microsoft.com/office/officeart/2005/8/layout/orgChart1"/>
    <dgm:cxn modelId="{566BDFEC-3CAC-40D3-8D20-E98B03285204}" type="presParOf" srcId="{2A15BA15-6835-4C4E-8B8D-D4C5D7B315D3}" destId="{00B6C48E-2D1C-4675-9147-8CDC8928E898}" srcOrd="0" destOrd="0" presId="urn:microsoft.com/office/officeart/2005/8/layout/orgChart1"/>
    <dgm:cxn modelId="{EF20D59F-B395-42BE-B59D-5652B91A7154}" type="presParOf" srcId="{00B6C48E-2D1C-4675-9147-8CDC8928E898}" destId="{70792B13-1485-41B3-9A04-E9897F3D9C16}" srcOrd="0" destOrd="0" presId="urn:microsoft.com/office/officeart/2005/8/layout/orgChart1"/>
    <dgm:cxn modelId="{D1897D83-B641-4D3B-9FDD-E1700A7830AA}" type="presParOf" srcId="{00B6C48E-2D1C-4675-9147-8CDC8928E898}" destId="{B3507974-96F6-458D-849B-792CBC35F504}" srcOrd="1" destOrd="0" presId="urn:microsoft.com/office/officeart/2005/8/layout/orgChart1"/>
    <dgm:cxn modelId="{1254B4D8-E389-4133-BD78-2501BA995CB1}" type="presParOf" srcId="{2A15BA15-6835-4C4E-8B8D-D4C5D7B315D3}" destId="{C3CE0FDE-E988-44FA-ABD9-1B23E527A1FA}" srcOrd="1" destOrd="0" presId="urn:microsoft.com/office/officeart/2005/8/layout/orgChart1"/>
    <dgm:cxn modelId="{C16B9ECB-4C6B-420E-8C25-D8C170598260}" type="presParOf" srcId="{C3CE0FDE-E988-44FA-ABD9-1B23E527A1FA}" destId="{4E8A792C-1EE9-4830-A4AA-6FD1B1065FA3}" srcOrd="0" destOrd="0" presId="urn:microsoft.com/office/officeart/2005/8/layout/orgChart1"/>
    <dgm:cxn modelId="{CF7BFFB2-A99A-4D9B-A164-6BD996D5E9AF}" type="presParOf" srcId="{C3CE0FDE-E988-44FA-ABD9-1B23E527A1FA}" destId="{20FE2BC1-11B7-4392-B15D-46737C1B4416}" srcOrd="1" destOrd="0" presId="urn:microsoft.com/office/officeart/2005/8/layout/orgChart1"/>
    <dgm:cxn modelId="{709D31B7-C9A9-4FAA-90DF-D5FC429CA8AF}" type="presParOf" srcId="{20FE2BC1-11B7-4392-B15D-46737C1B4416}" destId="{60C49D3E-47C0-4A2C-82B1-D4604A1B2FEA}" srcOrd="0" destOrd="0" presId="urn:microsoft.com/office/officeart/2005/8/layout/orgChart1"/>
    <dgm:cxn modelId="{36254AFD-116C-464F-8F4A-CD78B9123676}" type="presParOf" srcId="{60C49D3E-47C0-4A2C-82B1-D4604A1B2FEA}" destId="{9156107E-68C2-4B08-8C3C-FD8309878B0D}" srcOrd="0" destOrd="0" presId="urn:microsoft.com/office/officeart/2005/8/layout/orgChart1"/>
    <dgm:cxn modelId="{73BDFE3E-C88F-4C28-A73D-22A5238A3521}" type="presParOf" srcId="{60C49D3E-47C0-4A2C-82B1-D4604A1B2FEA}" destId="{D71D8D8C-A3EE-4B32-916B-A6429AAF5AFE}" srcOrd="1" destOrd="0" presId="urn:microsoft.com/office/officeart/2005/8/layout/orgChart1"/>
    <dgm:cxn modelId="{F15EE2C9-0F97-4BE1-9863-07D9839B5718}" type="presParOf" srcId="{20FE2BC1-11B7-4392-B15D-46737C1B4416}" destId="{8E328854-A1C3-4FF8-9938-E7113E16D7CE}" srcOrd="1" destOrd="0" presId="urn:microsoft.com/office/officeart/2005/8/layout/orgChart1"/>
    <dgm:cxn modelId="{732357A0-54D5-478E-B218-51C0DE618ED1}" type="presParOf" srcId="{8E328854-A1C3-4FF8-9938-E7113E16D7CE}" destId="{5F9A80A4-5958-4136-B94A-C36BD62DF6AD}" srcOrd="0" destOrd="0" presId="urn:microsoft.com/office/officeart/2005/8/layout/orgChart1"/>
    <dgm:cxn modelId="{30902574-D490-4F0A-844E-8620979EF649}" type="presParOf" srcId="{8E328854-A1C3-4FF8-9938-E7113E16D7CE}" destId="{E55BF3F2-725B-4FA5-BCFA-D4AD460A3DF7}" srcOrd="1" destOrd="0" presId="urn:microsoft.com/office/officeart/2005/8/layout/orgChart1"/>
    <dgm:cxn modelId="{43891E3D-3F6A-474D-A341-5E96C6F12503}" type="presParOf" srcId="{E55BF3F2-725B-4FA5-BCFA-D4AD460A3DF7}" destId="{C3EF474D-EF43-49C5-A73F-403BE34E3E6A}" srcOrd="0" destOrd="0" presId="urn:microsoft.com/office/officeart/2005/8/layout/orgChart1"/>
    <dgm:cxn modelId="{78F8C4E3-D332-4E9D-A65C-56751290DE81}" type="presParOf" srcId="{C3EF474D-EF43-49C5-A73F-403BE34E3E6A}" destId="{8C4E1D68-0CA1-4C24-BB5F-4D169EDFD833}" srcOrd="0" destOrd="0" presId="urn:microsoft.com/office/officeart/2005/8/layout/orgChart1"/>
    <dgm:cxn modelId="{5EE241B8-72F7-46CE-9D46-EC10C8849B4C}" type="presParOf" srcId="{C3EF474D-EF43-49C5-A73F-403BE34E3E6A}" destId="{E3C65174-C5CB-4967-9F69-F71BCA7F4EEF}" srcOrd="1" destOrd="0" presId="urn:microsoft.com/office/officeart/2005/8/layout/orgChart1"/>
    <dgm:cxn modelId="{9D51AED2-F7BE-481A-8D39-428A56BC6337}" type="presParOf" srcId="{E55BF3F2-725B-4FA5-BCFA-D4AD460A3DF7}" destId="{C09CB3B8-178A-4FAC-9562-077990C47D9D}" srcOrd="1" destOrd="0" presId="urn:microsoft.com/office/officeart/2005/8/layout/orgChart1"/>
    <dgm:cxn modelId="{23673077-8F6E-4DDD-BD03-107C6418DF8E}" type="presParOf" srcId="{E55BF3F2-725B-4FA5-BCFA-D4AD460A3DF7}" destId="{EC3C13A9-6A0F-4345-99BF-1EA5EEFE321B}" srcOrd="2" destOrd="0" presId="urn:microsoft.com/office/officeart/2005/8/layout/orgChart1"/>
    <dgm:cxn modelId="{316C433F-8939-49F0-9F6B-FEE49D64B476}" type="presParOf" srcId="{8E328854-A1C3-4FF8-9938-E7113E16D7CE}" destId="{5E3B9481-BB97-4C47-B445-113CEC5FC85F}" srcOrd="2" destOrd="0" presId="urn:microsoft.com/office/officeart/2005/8/layout/orgChart1"/>
    <dgm:cxn modelId="{B1231DEC-3DF9-4E65-9F41-2692A393E5C6}" type="presParOf" srcId="{8E328854-A1C3-4FF8-9938-E7113E16D7CE}" destId="{4C27A738-E034-4527-89B7-74A82DB77117}" srcOrd="3" destOrd="0" presId="urn:microsoft.com/office/officeart/2005/8/layout/orgChart1"/>
    <dgm:cxn modelId="{B93152F6-4D24-437D-9213-47515128B9D4}" type="presParOf" srcId="{4C27A738-E034-4527-89B7-74A82DB77117}" destId="{DD8FE816-13EE-4FE7-8136-A009AE3E86E2}" srcOrd="0" destOrd="0" presId="urn:microsoft.com/office/officeart/2005/8/layout/orgChart1"/>
    <dgm:cxn modelId="{42A0C621-7264-4120-AC84-8EE13C2EE024}" type="presParOf" srcId="{DD8FE816-13EE-4FE7-8136-A009AE3E86E2}" destId="{06A0ED68-20CE-4932-BDD6-7F000D0FB274}" srcOrd="0" destOrd="0" presId="urn:microsoft.com/office/officeart/2005/8/layout/orgChart1"/>
    <dgm:cxn modelId="{8425E894-75A1-4131-85A9-A60B6CC946C8}" type="presParOf" srcId="{DD8FE816-13EE-4FE7-8136-A009AE3E86E2}" destId="{4CAA8816-A408-434A-9395-3CFCA05E9BCE}" srcOrd="1" destOrd="0" presId="urn:microsoft.com/office/officeart/2005/8/layout/orgChart1"/>
    <dgm:cxn modelId="{0C2DF8D5-1286-4D49-A990-4B8354BE2080}" type="presParOf" srcId="{4C27A738-E034-4527-89B7-74A82DB77117}" destId="{6658813B-6293-4C08-9EB5-8347FEB7DB40}" srcOrd="1" destOrd="0" presId="urn:microsoft.com/office/officeart/2005/8/layout/orgChart1"/>
    <dgm:cxn modelId="{91E55971-5B41-4A9A-9CA8-4786984F7AC3}" type="presParOf" srcId="{4C27A738-E034-4527-89B7-74A82DB77117}" destId="{40B9A008-E15F-41B4-93E8-085562FF4EED}" srcOrd="2" destOrd="0" presId="urn:microsoft.com/office/officeart/2005/8/layout/orgChart1"/>
    <dgm:cxn modelId="{FA91D0E7-EA58-4F94-A3C2-4FBA017E3229}" type="presParOf" srcId="{8E328854-A1C3-4FF8-9938-E7113E16D7CE}" destId="{1C4E6D47-6A9F-4046-9CF4-A03B36E3DFFC}" srcOrd="4" destOrd="0" presId="urn:microsoft.com/office/officeart/2005/8/layout/orgChart1"/>
    <dgm:cxn modelId="{6BE434CB-96B3-4BB2-A075-AAE792775019}" type="presParOf" srcId="{8E328854-A1C3-4FF8-9938-E7113E16D7CE}" destId="{E0E34F05-B71E-4EB4-8985-26C11369104F}" srcOrd="5" destOrd="0" presId="urn:microsoft.com/office/officeart/2005/8/layout/orgChart1"/>
    <dgm:cxn modelId="{1DE07ED4-DBB4-4115-8232-9664362B3E3B}" type="presParOf" srcId="{E0E34F05-B71E-4EB4-8985-26C11369104F}" destId="{603E1318-9E9A-4627-8C75-DD51F975D121}" srcOrd="0" destOrd="0" presId="urn:microsoft.com/office/officeart/2005/8/layout/orgChart1"/>
    <dgm:cxn modelId="{95E2B86C-B74D-4AA6-BF06-BDEEADDB47A7}" type="presParOf" srcId="{603E1318-9E9A-4627-8C75-DD51F975D121}" destId="{0448125F-9BC0-41EF-BAF1-7CFF9F3AEE35}" srcOrd="0" destOrd="0" presId="urn:microsoft.com/office/officeart/2005/8/layout/orgChart1"/>
    <dgm:cxn modelId="{4ABAF062-19FE-4BB0-8455-A6C482FF3D2F}" type="presParOf" srcId="{603E1318-9E9A-4627-8C75-DD51F975D121}" destId="{1F2C4F3F-39B7-45AE-BA7C-2F3882D96BE2}" srcOrd="1" destOrd="0" presId="urn:microsoft.com/office/officeart/2005/8/layout/orgChart1"/>
    <dgm:cxn modelId="{5CF8BAD7-0CDF-444C-AD47-91C140C8BA30}" type="presParOf" srcId="{E0E34F05-B71E-4EB4-8985-26C11369104F}" destId="{A657330C-82D4-4BAF-9F3E-4B2A23618D07}" srcOrd="1" destOrd="0" presId="urn:microsoft.com/office/officeart/2005/8/layout/orgChart1"/>
    <dgm:cxn modelId="{14D2EBB9-3B54-4B61-B25E-73B183E49E5D}" type="presParOf" srcId="{E0E34F05-B71E-4EB4-8985-26C11369104F}" destId="{E0569AC4-AFBD-44FC-B291-DD5F6CBEB5ED}" srcOrd="2" destOrd="0" presId="urn:microsoft.com/office/officeart/2005/8/layout/orgChart1"/>
    <dgm:cxn modelId="{14C1B78D-D980-4A6E-B22A-85C4EE4C744D}" type="presParOf" srcId="{8E328854-A1C3-4FF8-9938-E7113E16D7CE}" destId="{E9A817EA-D994-41F0-978D-85BE9B78DCC3}" srcOrd="6" destOrd="0" presId="urn:microsoft.com/office/officeart/2005/8/layout/orgChart1"/>
    <dgm:cxn modelId="{F0888DC7-C215-4986-8821-46F349E86A3C}" type="presParOf" srcId="{8E328854-A1C3-4FF8-9938-E7113E16D7CE}" destId="{FF8A8742-C166-42B4-AA8C-A3621DA7F55E}" srcOrd="7" destOrd="0" presId="urn:microsoft.com/office/officeart/2005/8/layout/orgChart1"/>
    <dgm:cxn modelId="{1DC2AC29-9CC6-488B-880A-427E70BCD091}" type="presParOf" srcId="{FF8A8742-C166-42B4-AA8C-A3621DA7F55E}" destId="{2880B1D0-F4FE-4E79-AD32-3D1760D90D08}" srcOrd="0" destOrd="0" presId="urn:microsoft.com/office/officeart/2005/8/layout/orgChart1"/>
    <dgm:cxn modelId="{9F967937-6154-47DF-92FA-B1D1C5E0DBD3}" type="presParOf" srcId="{2880B1D0-F4FE-4E79-AD32-3D1760D90D08}" destId="{6BA64120-BDCC-4736-889B-515BCC217D50}" srcOrd="0" destOrd="0" presId="urn:microsoft.com/office/officeart/2005/8/layout/orgChart1"/>
    <dgm:cxn modelId="{DA9CB2F6-C9A3-4134-82A8-B0D0350C9F0A}" type="presParOf" srcId="{2880B1D0-F4FE-4E79-AD32-3D1760D90D08}" destId="{CED64B7F-5C06-46C7-882C-22EE502983E8}" srcOrd="1" destOrd="0" presId="urn:microsoft.com/office/officeart/2005/8/layout/orgChart1"/>
    <dgm:cxn modelId="{9673D2C1-A8A3-4D7E-B0A4-8D3D69D66B9E}" type="presParOf" srcId="{FF8A8742-C166-42B4-AA8C-A3621DA7F55E}" destId="{CF98E265-B439-492B-A950-88F176152542}" srcOrd="1" destOrd="0" presId="urn:microsoft.com/office/officeart/2005/8/layout/orgChart1"/>
    <dgm:cxn modelId="{3C2B9698-B72B-4BBA-9614-0CC48460E22B}" type="presParOf" srcId="{FF8A8742-C166-42B4-AA8C-A3621DA7F55E}" destId="{E30599B1-8558-4102-BC40-0EFCF4994EF1}" srcOrd="2" destOrd="0" presId="urn:microsoft.com/office/officeart/2005/8/layout/orgChart1"/>
    <dgm:cxn modelId="{6D622297-E9FC-433C-ADDC-6352DE48D0D8}" type="presParOf" srcId="{20FE2BC1-11B7-4392-B15D-46737C1B4416}" destId="{DFA0B775-DB5C-4A2E-B89A-62379EB9B590}" srcOrd="2" destOrd="0" presId="urn:microsoft.com/office/officeart/2005/8/layout/orgChart1"/>
    <dgm:cxn modelId="{E613FBA7-C1B7-46C6-AE6F-719203170C88}" type="presParOf" srcId="{C3CE0FDE-E988-44FA-ABD9-1B23E527A1FA}" destId="{2206FDB8-35C4-4E4A-869F-1CED7EA6EDA6}" srcOrd="2" destOrd="0" presId="urn:microsoft.com/office/officeart/2005/8/layout/orgChart1"/>
    <dgm:cxn modelId="{8D8C6061-C4EE-4B28-A0E8-475C4D43A6D6}" type="presParOf" srcId="{C3CE0FDE-E988-44FA-ABD9-1B23E527A1FA}" destId="{61418EC3-547F-444A-BD20-B35F85DF6746}" srcOrd="3" destOrd="0" presId="urn:microsoft.com/office/officeart/2005/8/layout/orgChart1"/>
    <dgm:cxn modelId="{2E866377-E867-40E0-B79E-FBD3D5B1F310}" type="presParOf" srcId="{61418EC3-547F-444A-BD20-B35F85DF6746}" destId="{E2548275-5E16-4925-A6E3-88CEA3D8889A}" srcOrd="0" destOrd="0" presId="urn:microsoft.com/office/officeart/2005/8/layout/orgChart1"/>
    <dgm:cxn modelId="{49BDBC21-BC5D-40E3-9851-34ABB517F219}" type="presParOf" srcId="{E2548275-5E16-4925-A6E3-88CEA3D8889A}" destId="{2FB3FD06-4DA5-48A5-87D1-3EF88092C3CF}" srcOrd="0" destOrd="0" presId="urn:microsoft.com/office/officeart/2005/8/layout/orgChart1"/>
    <dgm:cxn modelId="{592F678B-65B2-43DE-BB23-A2F368B596C6}" type="presParOf" srcId="{E2548275-5E16-4925-A6E3-88CEA3D8889A}" destId="{E4C9AE89-1164-4762-A9D7-16DE6987EAAE}" srcOrd="1" destOrd="0" presId="urn:microsoft.com/office/officeart/2005/8/layout/orgChart1"/>
    <dgm:cxn modelId="{C65A5649-BBF7-409D-9FAC-34998239E827}" type="presParOf" srcId="{61418EC3-547F-444A-BD20-B35F85DF6746}" destId="{B9BBF163-43C2-437A-9A43-940151BB7105}" srcOrd="1" destOrd="0" presId="urn:microsoft.com/office/officeart/2005/8/layout/orgChart1"/>
    <dgm:cxn modelId="{3DD5B823-609E-4C8A-968A-0F7C07435D3E}" type="presParOf" srcId="{B9BBF163-43C2-437A-9A43-940151BB7105}" destId="{CBA6902B-9D23-41AA-BA0B-57D4B1EE9467}" srcOrd="0" destOrd="0" presId="urn:microsoft.com/office/officeart/2005/8/layout/orgChart1"/>
    <dgm:cxn modelId="{1A8AB6F6-E1B6-485D-9CFF-B8F1CE55D640}" type="presParOf" srcId="{B9BBF163-43C2-437A-9A43-940151BB7105}" destId="{99532606-23C4-4E47-8DA4-E9ADC111E964}" srcOrd="1" destOrd="0" presId="urn:microsoft.com/office/officeart/2005/8/layout/orgChart1"/>
    <dgm:cxn modelId="{86BD9C53-855A-4E88-B81C-F010A6DCF125}" type="presParOf" srcId="{99532606-23C4-4E47-8DA4-E9ADC111E964}" destId="{64F633C5-E73C-4394-8134-320C9FC59B5B}" srcOrd="0" destOrd="0" presId="urn:microsoft.com/office/officeart/2005/8/layout/orgChart1"/>
    <dgm:cxn modelId="{9B53C1FB-C9A7-41ED-8548-EAAD311F7376}" type="presParOf" srcId="{64F633C5-E73C-4394-8134-320C9FC59B5B}" destId="{75715D98-FB05-4CCF-806B-CB07A11547AD}" srcOrd="0" destOrd="0" presId="urn:microsoft.com/office/officeart/2005/8/layout/orgChart1"/>
    <dgm:cxn modelId="{88988F99-4918-4807-A05D-B777D7D3F8FF}" type="presParOf" srcId="{64F633C5-E73C-4394-8134-320C9FC59B5B}" destId="{2EF342E2-4085-47EF-AB54-38C5FC3E8E25}" srcOrd="1" destOrd="0" presId="urn:microsoft.com/office/officeart/2005/8/layout/orgChart1"/>
    <dgm:cxn modelId="{650050D6-0380-4D88-8732-FB57C28C4C54}" type="presParOf" srcId="{99532606-23C4-4E47-8DA4-E9ADC111E964}" destId="{7646E0E9-9E4E-4234-AB51-1B58325C1E98}" srcOrd="1" destOrd="0" presId="urn:microsoft.com/office/officeart/2005/8/layout/orgChart1"/>
    <dgm:cxn modelId="{CBC49A10-7227-49DA-974A-8158CD7264B1}" type="presParOf" srcId="{99532606-23C4-4E47-8DA4-E9ADC111E964}" destId="{FC25FE29-149C-4792-967A-547519D4EE8B}" srcOrd="2" destOrd="0" presId="urn:microsoft.com/office/officeart/2005/8/layout/orgChart1"/>
    <dgm:cxn modelId="{A63954DF-59E1-4EF3-A0AF-E3F035312344}" type="presParOf" srcId="{B9BBF163-43C2-437A-9A43-940151BB7105}" destId="{3ED89957-8355-48DD-9008-B88888E6AF44}" srcOrd="2" destOrd="0" presId="urn:microsoft.com/office/officeart/2005/8/layout/orgChart1"/>
    <dgm:cxn modelId="{8BE991F4-D608-45AB-B214-03D8261713FE}" type="presParOf" srcId="{B9BBF163-43C2-437A-9A43-940151BB7105}" destId="{5BE86622-9335-4313-81E6-9E3E109055E6}" srcOrd="3" destOrd="0" presId="urn:microsoft.com/office/officeart/2005/8/layout/orgChart1"/>
    <dgm:cxn modelId="{5B8EA7EC-B0DA-4309-9534-761A5786FE2A}" type="presParOf" srcId="{5BE86622-9335-4313-81E6-9E3E109055E6}" destId="{781AF1CB-9236-42E0-A54F-296A7DBAB985}" srcOrd="0" destOrd="0" presId="urn:microsoft.com/office/officeart/2005/8/layout/orgChart1"/>
    <dgm:cxn modelId="{E3A63AE4-726E-4B92-94F4-2AEEEB029800}" type="presParOf" srcId="{781AF1CB-9236-42E0-A54F-296A7DBAB985}" destId="{94B63DAB-E17D-4AF7-B9FA-E0DBD1394463}" srcOrd="0" destOrd="0" presId="urn:microsoft.com/office/officeart/2005/8/layout/orgChart1"/>
    <dgm:cxn modelId="{35376C99-207B-4A5D-9CF7-F42CDD61CAB8}" type="presParOf" srcId="{781AF1CB-9236-42E0-A54F-296A7DBAB985}" destId="{54A86ACB-84B4-4D41-BDCC-E5DB401534C1}" srcOrd="1" destOrd="0" presId="urn:microsoft.com/office/officeart/2005/8/layout/orgChart1"/>
    <dgm:cxn modelId="{9DFF17A3-BDEF-41D1-BE02-16BA63175D75}" type="presParOf" srcId="{5BE86622-9335-4313-81E6-9E3E109055E6}" destId="{B1DBB600-3C9B-4336-A2A6-C440CAC30629}" srcOrd="1" destOrd="0" presId="urn:microsoft.com/office/officeart/2005/8/layout/orgChart1"/>
    <dgm:cxn modelId="{2E83624D-D5E7-4A6A-B942-9072F1A9A34A}" type="presParOf" srcId="{5BE86622-9335-4313-81E6-9E3E109055E6}" destId="{002C66C7-9468-4A96-8B41-27F33AC94E85}" srcOrd="2" destOrd="0" presId="urn:microsoft.com/office/officeart/2005/8/layout/orgChart1"/>
    <dgm:cxn modelId="{3B568E9B-F3DC-4B94-ADC1-72C740C11348}" type="presParOf" srcId="{B9BBF163-43C2-437A-9A43-940151BB7105}" destId="{901A3729-D7B6-4632-BB5F-3F8E80ADB404}" srcOrd="4" destOrd="0" presId="urn:microsoft.com/office/officeart/2005/8/layout/orgChart1"/>
    <dgm:cxn modelId="{3C3F9761-035E-4CD1-B340-AA1EF36DAF0D}" type="presParOf" srcId="{B9BBF163-43C2-437A-9A43-940151BB7105}" destId="{D8B41516-647E-4DEB-A622-80CF441E734D}" srcOrd="5" destOrd="0" presId="urn:microsoft.com/office/officeart/2005/8/layout/orgChart1"/>
    <dgm:cxn modelId="{ACF3CCB6-8958-4F2E-9BAB-0FDFEACE20CE}" type="presParOf" srcId="{D8B41516-647E-4DEB-A622-80CF441E734D}" destId="{7C89ADA4-783D-4119-B7F8-B333D7F25A2A}" srcOrd="0" destOrd="0" presId="urn:microsoft.com/office/officeart/2005/8/layout/orgChart1"/>
    <dgm:cxn modelId="{EF77D66C-BC19-4283-8863-2A24CF40D04D}" type="presParOf" srcId="{7C89ADA4-783D-4119-B7F8-B333D7F25A2A}" destId="{C0DD6B59-7E3E-45A5-A889-34C89153BFC4}" srcOrd="0" destOrd="0" presId="urn:microsoft.com/office/officeart/2005/8/layout/orgChart1"/>
    <dgm:cxn modelId="{4F5DEADE-3744-4704-A35D-3491D40656DB}" type="presParOf" srcId="{7C89ADA4-783D-4119-B7F8-B333D7F25A2A}" destId="{9DC2A1F0-F520-48E0-AAFC-4C9296DB6F00}" srcOrd="1" destOrd="0" presId="urn:microsoft.com/office/officeart/2005/8/layout/orgChart1"/>
    <dgm:cxn modelId="{A52BCEE6-176B-4618-94BE-48A1AB8D0495}" type="presParOf" srcId="{D8B41516-647E-4DEB-A622-80CF441E734D}" destId="{78DF4F59-4B32-424C-AA61-C556DF65D0CD}" srcOrd="1" destOrd="0" presId="urn:microsoft.com/office/officeart/2005/8/layout/orgChart1"/>
    <dgm:cxn modelId="{FB3123BB-491F-4CCF-B5CD-D75E9000FCE1}" type="presParOf" srcId="{D8B41516-647E-4DEB-A622-80CF441E734D}" destId="{AD2C96E2-9BB6-4D10-B7F8-B6ECD346BCA0}" srcOrd="2" destOrd="0" presId="urn:microsoft.com/office/officeart/2005/8/layout/orgChart1"/>
    <dgm:cxn modelId="{6950D3B8-3E6C-467C-A379-A975831F7B0A}" type="presParOf" srcId="{B9BBF163-43C2-437A-9A43-940151BB7105}" destId="{6ACABBDB-9F89-49E1-864F-A95AA54A585A}" srcOrd="6" destOrd="0" presId="urn:microsoft.com/office/officeart/2005/8/layout/orgChart1"/>
    <dgm:cxn modelId="{44248EAB-6A78-41F0-B3D3-FB58EEF51CBA}" type="presParOf" srcId="{B9BBF163-43C2-437A-9A43-940151BB7105}" destId="{6B818382-5F3B-4EA5-9C61-7A97472E14FF}" srcOrd="7" destOrd="0" presId="urn:microsoft.com/office/officeart/2005/8/layout/orgChart1"/>
    <dgm:cxn modelId="{76070B9B-32DE-4112-A959-A8EBDAE65854}" type="presParOf" srcId="{6B818382-5F3B-4EA5-9C61-7A97472E14FF}" destId="{AACA7628-A4B2-4C9E-A8BF-C9BE14AFDEB6}" srcOrd="0" destOrd="0" presId="urn:microsoft.com/office/officeart/2005/8/layout/orgChart1"/>
    <dgm:cxn modelId="{AB4977F7-FEA1-4498-A924-1A69FBB660AE}" type="presParOf" srcId="{AACA7628-A4B2-4C9E-A8BF-C9BE14AFDEB6}" destId="{FE0035D5-AA42-4289-89B3-152ECCF0C382}" srcOrd="0" destOrd="0" presId="urn:microsoft.com/office/officeart/2005/8/layout/orgChart1"/>
    <dgm:cxn modelId="{936B698F-B79B-4350-BB75-F07CE27A424B}" type="presParOf" srcId="{AACA7628-A4B2-4C9E-A8BF-C9BE14AFDEB6}" destId="{863ABE66-4228-41DC-A63B-9CE1461917C4}" srcOrd="1" destOrd="0" presId="urn:microsoft.com/office/officeart/2005/8/layout/orgChart1"/>
    <dgm:cxn modelId="{4E62C6E5-5316-4BD6-BB58-110CF66F166C}" type="presParOf" srcId="{6B818382-5F3B-4EA5-9C61-7A97472E14FF}" destId="{E9DBF769-53C5-4FD1-9F3E-372C81293EF6}" srcOrd="1" destOrd="0" presId="urn:microsoft.com/office/officeart/2005/8/layout/orgChart1"/>
    <dgm:cxn modelId="{9FDA72DA-BAFF-4709-B86A-2DAF07828EAA}" type="presParOf" srcId="{6B818382-5F3B-4EA5-9C61-7A97472E14FF}" destId="{7E8962D9-FBAF-4F16-B39C-588D701B39A8}" srcOrd="2" destOrd="0" presId="urn:microsoft.com/office/officeart/2005/8/layout/orgChart1"/>
    <dgm:cxn modelId="{573CE097-8B10-405B-B06C-AB95A89D8308}" type="presParOf" srcId="{61418EC3-547F-444A-BD20-B35F85DF6746}" destId="{E256CE59-A5DE-4764-9416-437D6F0AA194}" srcOrd="2" destOrd="0" presId="urn:microsoft.com/office/officeart/2005/8/layout/orgChart1"/>
    <dgm:cxn modelId="{D21865A4-B96A-4959-89FD-CF8414A33268}" type="presParOf" srcId="{C3CE0FDE-E988-44FA-ABD9-1B23E527A1FA}" destId="{DF8F798F-0C1A-4737-8EAC-2A7D8B6E4D14}" srcOrd="4" destOrd="0" presId="urn:microsoft.com/office/officeart/2005/8/layout/orgChart1"/>
    <dgm:cxn modelId="{E3461625-3BD3-42E1-862A-3547B9EB24E7}" type="presParOf" srcId="{C3CE0FDE-E988-44FA-ABD9-1B23E527A1FA}" destId="{44F77D1E-D7C7-4391-B0E8-D197A6CDDC23}" srcOrd="5" destOrd="0" presId="urn:microsoft.com/office/officeart/2005/8/layout/orgChart1"/>
    <dgm:cxn modelId="{B5BBC662-8B9D-4301-AD0F-7CA720756A90}" type="presParOf" srcId="{44F77D1E-D7C7-4391-B0E8-D197A6CDDC23}" destId="{F9E5636B-BBF4-4430-9EB2-055FDE2795F6}" srcOrd="0" destOrd="0" presId="urn:microsoft.com/office/officeart/2005/8/layout/orgChart1"/>
    <dgm:cxn modelId="{0AB954B5-2AD9-4191-BCF8-1D190A43964C}" type="presParOf" srcId="{F9E5636B-BBF4-4430-9EB2-055FDE2795F6}" destId="{E9351F94-8254-49E8-86DC-5E66004F878F}" srcOrd="0" destOrd="0" presId="urn:microsoft.com/office/officeart/2005/8/layout/orgChart1"/>
    <dgm:cxn modelId="{6E3EE517-D79D-4907-9039-7C72E39C9955}" type="presParOf" srcId="{F9E5636B-BBF4-4430-9EB2-055FDE2795F6}" destId="{670C0F6C-F809-4E09-8442-691DA1E34A0B}" srcOrd="1" destOrd="0" presId="urn:microsoft.com/office/officeart/2005/8/layout/orgChart1"/>
    <dgm:cxn modelId="{BA593399-AF10-4CD6-9ECE-B6BC53FC370B}" type="presParOf" srcId="{44F77D1E-D7C7-4391-B0E8-D197A6CDDC23}" destId="{FA013054-415A-473C-8523-E8ED96D16C97}" srcOrd="1" destOrd="0" presId="urn:microsoft.com/office/officeart/2005/8/layout/orgChart1"/>
    <dgm:cxn modelId="{D68C07B8-FD37-4550-984B-766B72623E18}" type="presParOf" srcId="{FA013054-415A-473C-8523-E8ED96D16C97}" destId="{8512C694-454A-4512-99EA-65471AB1EC33}" srcOrd="0" destOrd="0" presId="urn:microsoft.com/office/officeart/2005/8/layout/orgChart1"/>
    <dgm:cxn modelId="{DCC4C4D4-B574-441E-958B-A575D48923D8}" type="presParOf" srcId="{FA013054-415A-473C-8523-E8ED96D16C97}" destId="{7F709D88-1DEA-42D2-AC9D-87D3ACC4DDA5}" srcOrd="1" destOrd="0" presId="urn:microsoft.com/office/officeart/2005/8/layout/orgChart1"/>
    <dgm:cxn modelId="{6A6798C3-6059-4127-B1E6-C7F4286FC11C}" type="presParOf" srcId="{7F709D88-1DEA-42D2-AC9D-87D3ACC4DDA5}" destId="{D7BB2D4C-9665-4F9C-AEA8-B4CEF6846F2A}" srcOrd="0" destOrd="0" presId="urn:microsoft.com/office/officeart/2005/8/layout/orgChart1"/>
    <dgm:cxn modelId="{FDECB97E-E213-4BB8-B77F-089AD3ECCB62}" type="presParOf" srcId="{D7BB2D4C-9665-4F9C-AEA8-B4CEF6846F2A}" destId="{4602267F-2912-480C-8D2A-A271E34B39F3}" srcOrd="0" destOrd="0" presId="urn:microsoft.com/office/officeart/2005/8/layout/orgChart1"/>
    <dgm:cxn modelId="{A4B8D70A-582F-4990-9A4F-6ED508CD4A95}" type="presParOf" srcId="{D7BB2D4C-9665-4F9C-AEA8-B4CEF6846F2A}" destId="{1AED6DDE-7837-40D7-8A3C-47673EA704B2}" srcOrd="1" destOrd="0" presId="urn:microsoft.com/office/officeart/2005/8/layout/orgChart1"/>
    <dgm:cxn modelId="{6DE556E4-5379-4992-971B-0CA0F3091833}" type="presParOf" srcId="{7F709D88-1DEA-42D2-AC9D-87D3ACC4DDA5}" destId="{F9DDC3CB-20FD-4281-9AFF-06DD8FA661FA}" srcOrd="1" destOrd="0" presId="urn:microsoft.com/office/officeart/2005/8/layout/orgChart1"/>
    <dgm:cxn modelId="{B39560DF-C089-4709-AF2D-A9381E31FDE1}" type="presParOf" srcId="{7F709D88-1DEA-42D2-AC9D-87D3ACC4DDA5}" destId="{1E2A2E28-1D3D-496A-9092-76E4F2691C71}" srcOrd="2" destOrd="0" presId="urn:microsoft.com/office/officeart/2005/8/layout/orgChart1"/>
    <dgm:cxn modelId="{6EB21147-FB56-41E4-BE26-EEDC275435C6}" type="presParOf" srcId="{FA013054-415A-473C-8523-E8ED96D16C97}" destId="{9B116360-5EC9-47CA-8BBE-04BB80C1156F}" srcOrd="2" destOrd="0" presId="urn:microsoft.com/office/officeart/2005/8/layout/orgChart1"/>
    <dgm:cxn modelId="{FB30EE7B-3FE5-4C46-929A-CFF38E9C4CBD}" type="presParOf" srcId="{FA013054-415A-473C-8523-E8ED96D16C97}" destId="{61D5A728-BFE2-43F7-9660-901955AA02B0}" srcOrd="3" destOrd="0" presId="urn:microsoft.com/office/officeart/2005/8/layout/orgChart1"/>
    <dgm:cxn modelId="{916951AE-7357-4CE3-BA2C-54E6B1B4DD24}" type="presParOf" srcId="{61D5A728-BFE2-43F7-9660-901955AA02B0}" destId="{E406AFB1-DC77-4ECC-BC70-96B443BC8149}" srcOrd="0" destOrd="0" presId="urn:microsoft.com/office/officeart/2005/8/layout/orgChart1"/>
    <dgm:cxn modelId="{ECA7A694-80E9-4C94-AB35-CCC3D8BDF38E}" type="presParOf" srcId="{E406AFB1-DC77-4ECC-BC70-96B443BC8149}" destId="{F0F295B5-84D8-4302-8364-2FA0BF404D58}" srcOrd="0" destOrd="0" presId="urn:microsoft.com/office/officeart/2005/8/layout/orgChart1"/>
    <dgm:cxn modelId="{A41D8B7A-9FCD-4601-852D-FF7390C3C3F2}" type="presParOf" srcId="{E406AFB1-DC77-4ECC-BC70-96B443BC8149}" destId="{3C6255D1-9D70-4271-9E82-3CC3AB2B20D7}" srcOrd="1" destOrd="0" presId="urn:microsoft.com/office/officeart/2005/8/layout/orgChart1"/>
    <dgm:cxn modelId="{DC52AE63-4AF3-4EE2-A44B-238165DFDE2D}" type="presParOf" srcId="{61D5A728-BFE2-43F7-9660-901955AA02B0}" destId="{3B036B52-D9C2-45A8-A1F6-334A0A53CA33}" srcOrd="1" destOrd="0" presId="urn:microsoft.com/office/officeart/2005/8/layout/orgChart1"/>
    <dgm:cxn modelId="{72FEEEB4-47DA-487D-985E-63E2D77F0150}" type="presParOf" srcId="{61D5A728-BFE2-43F7-9660-901955AA02B0}" destId="{9BC8E19E-8A44-48C8-A87C-58B8A1B36D25}" srcOrd="2" destOrd="0" presId="urn:microsoft.com/office/officeart/2005/8/layout/orgChart1"/>
    <dgm:cxn modelId="{445697D9-FC50-43E0-9E48-0457747D7341}" type="presParOf" srcId="{FA013054-415A-473C-8523-E8ED96D16C97}" destId="{46D7C9CA-B3DD-48C6-9A2E-FA1172A2AA4D}" srcOrd="4" destOrd="0" presId="urn:microsoft.com/office/officeart/2005/8/layout/orgChart1"/>
    <dgm:cxn modelId="{466819A5-D67A-4754-BDD7-87C0E4B48C6D}" type="presParOf" srcId="{FA013054-415A-473C-8523-E8ED96D16C97}" destId="{F03A0545-88BD-4EAE-BA05-B10ADE6E4C57}" srcOrd="5" destOrd="0" presId="urn:microsoft.com/office/officeart/2005/8/layout/orgChart1"/>
    <dgm:cxn modelId="{1C0214FC-2D08-4E8C-AC12-43E081826A49}" type="presParOf" srcId="{F03A0545-88BD-4EAE-BA05-B10ADE6E4C57}" destId="{6FDD4DCD-1A50-44E3-9B75-1A2D02054970}" srcOrd="0" destOrd="0" presId="urn:microsoft.com/office/officeart/2005/8/layout/orgChart1"/>
    <dgm:cxn modelId="{9AA60367-6720-4C25-A169-326C8E11924E}" type="presParOf" srcId="{6FDD4DCD-1A50-44E3-9B75-1A2D02054970}" destId="{E75AC29E-04B5-4FB2-8C5A-633689D596E8}" srcOrd="0" destOrd="0" presId="urn:microsoft.com/office/officeart/2005/8/layout/orgChart1"/>
    <dgm:cxn modelId="{ED0CF378-BB8F-460B-83BE-270544F554A8}" type="presParOf" srcId="{6FDD4DCD-1A50-44E3-9B75-1A2D02054970}" destId="{57C5B6AB-8318-4978-BC0C-AF45D0215475}" srcOrd="1" destOrd="0" presId="urn:microsoft.com/office/officeart/2005/8/layout/orgChart1"/>
    <dgm:cxn modelId="{CBCC5686-8785-4CAD-9738-1819714523EC}" type="presParOf" srcId="{F03A0545-88BD-4EAE-BA05-B10ADE6E4C57}" destId="{A86B9220-F43F-4A9B-8200-2B33CB9E2BB9}" srcOrd="1" destOrd="0" presId="urn:microsoft.com/office/officeart/2005/8/layout/orgChart1"/>
    <dgm:cxn modelId="{931E25E5-2D1D-4EE0-A004-105990F29BCD}" type="presParOf" srcId="{F03A0545-88BD-4EAE-BA05-B10ADE6E4C57}" destId="{2800904D-D1C0-4F37-8E0C-8AD3FE144562}" srcOrd="2" destOrd="0" presId="urn:microsoft.com/office/officeart/2005/8/layout/orgChart1"/>
    <dgm:cxn modelId="{4FD21A1C-B177-44D2-BCAA-138B82C9C3D1}" type="presParOf" srcId="{44F77D1E-D7C7-4391-B0E8-D197A6CDDC23}" destId="{F6D32C7D-C942-4CC7-A491-96F255026A48}" srcOrd="2" destOrd="0" presId="urn:microsoft.com/office/officeart/2005/8/layout/orgChart1"/>
    <dgm:cxn modelId="{755527AE-70A2-48B9-8381-C76D4D121609}" type="presParOf" srcId="{2A15BA15-6835-4C4E-8B8D-D4C5D7B315D3}" destId="{69936B32-8A96-4811-9F11-6AA14D1D94F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C583A4-ACC9-4FEE-A8E3-59643AC5404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nl-NL"/>
        </a:p>
      </dgm:t>
    </dgm:pt>
    <dgm:pt modelId="{744D1911-E20F-42E9-936D-38E800FA850D}">
      <dgm:prSet phldrT="[Tekst]" custT="1"/>
      <dgm:spPr>
        <a:solidFill>
          <a:schemeClr val="bg2">
            <a:lumMod val="50000"/>
          </a:schemeClr>
        </a:solidFill>
        <a:ln>
          <a:solidFill>
            <a:schemeClr val="tx1"/>
          </a:solidFill>
        </a:ln>
      </dgm:spPr>
      <dgm:t>
        <a:bodyPr/>
        <a:lstStyle/>
        <a:p>
          <a:r>
            <a:rPr lang="nl-NL" sz="1000" dirty="0"/>
            <a:t>Voldoende halen</a:t>
          </a:r>
        </a:p>
      </dgm:t>
    </dgm:pt>
    <dgm:pt modelId="{29BBCAFF-1BF1-49E9-AA2F-0E6396A30AEE}" type="parTrans" cxnId="{88B5A2E3-1EE7-4311-B248-2ADFE7FAA975}">
      <dgm:prSet/>
      <dgm:spPr/>
      <dgm:t>
        <a:bodyPr/>
        <a:lstStyle/>
        <a:p>
          <a:endParaRPr lang="nl-NL" sz="1000"/>
        </a:p>
      </dgm:t>
    </dgm:pt>
    <dgm:pt modelId="{63DB5B32-C807-4ECB-AD79-93FCCC7ABA8E}" type="sibTrans" cxnId="{88B5A2E3-1EE7-4311-B248-2ADFE7FAA975}">
      <dgm:prSet/>
      <dgm:spPr/>
      <dgm:t>
        <a:bodyPr/>
        <a:lstStyle/>
        <a:p>
          <a:endParaRPr lang="nl-NL" sz="1000"/>
        </a:p>
      </dgm:t>
    </dgm:pt>
    <dgm:pt modelId="{ADE09C9C-476B-48E8-ADD4-CBB4CDA9C83F}">
      <dgm:prSet phldrT="[Tekst]" custT="1"/>
      <dgm:spPr>
        <a:solidFill>
          <a:schemeClr val="bg2">
            <a:lumMod val="50000"/>
          </a:schemeClr>
        </a:solidFill>
        <a:ln>
          <a:solidFill>
            <a:schemeClr val="tx1"/>
          </a:solidFill>
        </a:ln>
      </dgm:spPr>
      <dgm:t>
        <a:bodyPr/>
        <a:lstStyle/>
        <a:p>
          <a:r>
            <a:rPr lang="nl-NL" sz="1000" dirty="0"/>
            <a:t>Lessen volgen</a:t>
          </a:r>
        </a:p>
      </dgm:t>
    </dgm:pt>
    <dgm:pt modelId="{0473DA8B-2DDE-4733-B7DC-91AF21FE3F51}" type="parTrans" cxnId="{922BCF91-74E4-4CB6-B2BA-19FC634354B0}">
      <dgm:prSet/>
      <dgm:spPr>
        <a:solidFill>
          <a:schemeClr val="bg2">
            <a:lumMod val="50000"/>
          </a:schemeClr>
        </a:solidFill>
        <a:ln>
          <a:solidFill>
            <a:schemeClr val="tx1"/>
          </a:solidFill>
        </a:ln>
      </dgm:spPr>
      <dgm:t>
        <a:bodyPr/>
        <a:lstStyle/>
        <a:p>
          <a:endParaRPr lang="nl-NL" sz="1000"/>
        </a:p>
      </dgm:t>
    </dgm:pt>
    <dgm:pt modelId="{D7A662D8-65AF-4C12-8029-C1D0F9C69CF1}" type="sibTrans" cxnId="{922BCF91-74E4-4CB6-B2BA-19FC634354B0}">
      <dgm:prSet/>
      <dgm:spPr/>
      <dgm:t>
        <a:bodyPr/>
        <a:lstStyle/>
        <a:p>
          <a:endParaRPr lang="nl-NL" sz="1000"/>
        </a:p>
      </dgm:t>
    </dgm:pt>
    <dgm:pt modelId="{355A3BEE-754A-4DE4-A323-2B90071FB3B4}">
      <dgm:prSet phldrT="[Tekst]" custT="1"/>
      <dgm:spPr>
        <a:solidFill>
          <a:schemeClr val="bg2">
            <a:lumMod val="50000"/>
          </a:schemeClr>
        </a:solidFill>
        <a:ln>
          <a:solidFill>
            <a:schemeClr val="tx1"/>
          </a:solidFill>
        </a:ln>
      </dgm:spPr>
      <dgm:t>
        <a:bodyPr/>
        <a:lstStyle/>
        <a:p>
          <a:r>
            <a:rPr lang="nl-NL" sz="1000" dirty="0"/>
            <a:t>Verwerkings- opdrachten maken</a:t>
          </a:r>
        </a:p>
      </dgm:t>
    </dgm:pt>
    <dgm:pt modelId="{478405F9-6C75-47A9-B0C0-1A5657B1DCD8}" type="parTrans" cxnId="{711A8A43-1DF4-453D-81F4-5F0A1678E9B8}">
      <dgm:prSet/>
      <dgm:spPr>
        <a:solidFill>
          <a:schemeClr val="bg2">
            <a:lumMod val="50000"/>
          </a:schemeClr>
        </a:solidFill>
        <a:ln>
          <a:solidFill>
            <a:schemeClr val="tx1"/>
          </a:solidFill>
        </a:ln>
      </dgm:spPr>
      <dgm:t>
        <a:bodyPr/>
        <a:lstStyle/>
        <a:p>
          <a:endParaRPr lang="nl-NL" sz="1000"/>
        </a:p>
      </dgm:t>
    </dgm:pt>
    <dgm:pt modelId="{A1EE5DA0-E6CD-466B-B4D7-64E9A6CBB4C0}" type="sibTrans" cxnId="{711A8A43-1DF4-453D-81F4-5F0A1678E9B8}">
      <dgm:prSet/>
      <dgm:spPr/>
      <dgm:t>
        <a:bodyPr/>
        <a:lstStyle/>
        <a:p>
          <a:endParaRPr lang="nl-NL" sz="1000"/>
        </a:p>
      </dgm:t>
    </dgm:pt>
    <dgm:pt modelId="{281A9F7C-4A37-4FA2-8633-850AFCED4B33}">
      <dgm:prSet phldrT="[Tekst]" custT="1"/>
      <dgm:spPr>
        <a:solidFill>
          <a:schemeClr val="bg2">
            <a:lumMod val="50000"/>
          </a:schemeClr>
        </a:solidFill>
        <a:ln>
          <a:solidFill>
            <a:schemeClr val="tx1"/>
          </a:solidFill>
        </a:ln>
      </dgm:spPr>
      <dgm:t>
        <a:bodyPr/>
        <a:lstStyle/>
        <a:p>
          <a:r>
            <a:rPr lang="nl-NL" sz="1000" dirty="0"/>
            <a:t>Beroepsproducten maken</a:t>
          </a:r>
        </a:p>
      </dgm:t>
    </dgm:pt>
    <dgm:pt modelId="{2A0DDC31-95F1-4CC0-80D3-61EEEF85F4E2}" type="parTrans" cxnId="{7D01A6AA-3782-49FC-8B01-5DCC4FE394A6}">
      <dgm:prSet/>
      <dgm:spPr>
        <a:solidFill>
          <a:schemeClr val="bg2">
            <a:lumMod val="50000"/>
          </a:schemeClr>
        </a:solidFill>
        <a:ln>
          <a:solidFill>
            <a:schemeClr val="tx1"/>
          </a:solidFill>
        </a:ln>
      </dgm:spPr>
      <dgm:t>
        <a:bodyPr/>
        <a:lstStyle/>
        <a:p>
          <a:endParaRPr lang="nl-NL" sz="1000"/>
        </a:p>
      </dgm:t>
    </dgm:pt>
    <dgm:pt modelId="{A446DC07-24EB-4D22-BB54-4094B7E88C21}" type="sibTrans" cxnId="{7D01A6AA-3782-49FC-8B01-5DCC4FE394A6}">
      <dgm:prSet/>
      <dgm:spPr/>
      <dgm:t>
        <a:bodyPr/>
        <a:lstStyle/>
        <a:p>
          <a:endParaRPr lang="nl-NL" sz="1000"/>
        </a:p>
      </dgm:t>
    </dgm:pt>
    <dgm:pt modelId="{E9112A9D-D994-4AEE-9E2B-087210C3D2CC}">
      <dgm:prSet phldrT="[Tekst]" custT="1"/>
      <dgm:spPr>
        <a:solidFill>
          <a:schemeClr val="bg2">
            <a:lumMod val="50000"/>
          </a:schemeClr>
        </a:solidFill>
        <a:ln>
          <a:solidFill>
            <a:schemeClr val="tx1"/>
          </a:solidFill>
        </a:ln>
      </dgm:spPr>
      <dgm:t>
        <a:bodyPr/>
        <a:lstStyle/>
        <a:p>
          <a:r>
            <a:rPr lang="nl-NL" sz="1000" dirty="0"/>
            <a:t>Stof leren</a:t>
          </a:r>
        </a:p>
      </dgm:t>
    </dgm:pt>
    <dgm:pt modelId="{3FBCF9FC-7DCF-439A-A5CE-3D2B198051BF}" type="parTrans" cxnId="{BBD74B2C-BE43-4C66-BDDC-C295A55A252E}">
      <dgm:prSet/>
      <dgm:spPr>
        <a:solidFill>
          <a:schemeClr val="bg2">
            <a:lumMod val="50000"/>
          </a:schemeClr>
        </a:solidFill>
        <a:ln>
          <a:solidFill>
            <a:schemeClr val="tx1"/>
          </a:solidFill>
        </a:ln>
      </dgm:spPr>
      <dgm:t>
        <a:bodyPr/>
        <a:lstStyle/>
        <a:p>
          <a:endParaRPr lang="nl-NL" sz="1000"/>
        </a:p>
      </dgm:t>
    </dgm:pt>
    <dgm:pt modelId="{C79FECA8-5319-40F5-8D11-F21AC66F7415}" type="sibTrans" cxnId="{BBD74B2C-BE43-4C66-BDDC-C295A55A252E}">
      <dgm:prSet/>
      <dgm:spPr/>
      <dgm:t>
        <a:bodyPr/>
        <a:lstStyle/>
        <a:p>
          <a:endParaRPr lang="nl-NL" sz="1000"/>
        </a:p>
      </dgm:t>
    </dgm:pt>
    <dgm:pt modelId="{7416E80E-6BDE-4B3D-9868-F47A14329F4C}">
      <dgm:prSet phldrT="[Tekst]" custT="1"/>
      <dgm:spPr>
        <a:solidFill>
          <a:schemeClr val="bg2">
            <a:lumMod val="50000"/>
          </a:schemeClr>
        </a:solidFill>
        <a:ln>
          <a:solidFill>
            <a:schemeClr val="tx1"/>
          </a:solidFill>
        </a:ln>
      </dgm:spPr>
      <dgm:t>
        <a:bodyPr/>
        <a:lstStyle/>
        <a:p>
          <a:r>
            <a:rPr lang="nl-NL" sz="1000" dirty="0"/>
            <a:t>Week 1 </a:t>
          </a:r>
        </a:p>
        <a:p>
          <a:r>
            <a:rPr lang="nl-NL" sz="1000" dirty="0"/>
            <a:t>les 1</a:t>
          </a:r>
        </a:p>
      </dgm:t>
    </dgm:pt>
    <dgm:pt modelId="{3F67DB35-8F60-46CE-B6CF-B84CB69A3C3E}" type="parTrans" cxnId="{FE4D8FA6-DF56-483D-8F1E-728C85676CFE}">
      <dgm:prSet/>
      <dgm:spPr>
        <a:solidFill>
          <a:schemeClr val="bg2">
            <a:lumMod val="50000"/>
          </a:schemeClr>
        </a:solidFill>
        <a:ln>
          <a:solidFill>
            <a:schemeClr val="tx1"/>
          </a:solidFill>
        </a:ln>
      </dgm:spPr>
      <dgm:t>
        <a:bodyPr/>
        <a:lstStyle/>
        <a:p>
          <a:endParaRPr lang="nl-NL" sz="1000"/>
        </a:p>
      </dgm:t>
    </dgm:pt>
    <dgm:pt modelId="{9C5FFCDF-4CBE-40DC-A489-208628A665CA}" type="sibTrans" cxnId="{FE4D8FA6-DF56-483D-8F1E-728C85676CFE}">
      <dgm:prSet/>
      <dgm:spPr/>
      <dgm:t>
        <a:bodyPr/>
        <a:lstStyle/>
        <a:p>
          <a:endParaRPr lang="nl-NL" sz="1000"/>
        </a:p>
      </dgm:t>
    </dgm:pt>
    <dgm:pt modelId="{ACD15FFA-C0AF-4D68-8161-050862298401}">
      <dgm:prSet phldrT="[Tekst]" custT="1"/>
      <dgm:spPr>
        <a:solidFill>
          <a:schemeClr val="bg2">
            <a:lumMod val="50000"/>
          </a:schemeClr>
        </a:solidFill>
        <a:ln>
          <a:solidFill>
            <a:schemeClr val="tx1"/>
          </a:solidFill>
        </a:ln>
      </dgm:spPr>
      <dgm:t>
        <a:bodyPr/>
        <a:lstStyle/>
        <a:p>
          <a:r>
            <a:rPr lang="nl-NL" sz="1000" dirty="0"/>
            <a:t>Week 1 </a:t>
          </a:r>
        </a:p>
        <a:p>
          <a:r>
            <a:rPr lang="nl-NL" sz="1000" dirty="0"/>
            <a:t>les 2</a:t>
          </a:r>
        </a:p>
      </dgm:t>
    </dgm:pt>
    <dgm:pt modelId="{34869EC6-FE97-4EEE-AC7D-456F2DAADF5F}" type="parTrans" cxnId="{CCFD94AD-86BF-4B5B-AC25-7AD71FBCCFDB}">
      <dgm:prSet/>
      <dgm:spPr>
        <a:solidFill>
          <a:schemeClr val="bg2">
            <a:lumMod val="50000"/>
          </a:schemeClr>
        </a:solidFill>
        <a:ln>
          <a:solidFill>
            <a:schemeClr val="tx1"/>
          </a:solidFill>
        </a:ln>
      </dgm:spPr>
      <dgm:t>
        <a:bodyPr/>
        <a:lstStyle/>
        <a:p>
          <a:endParaRPr lang="nl-NL" sz="1000"/>
        </a:p>
      </dgm:t>
    </dgm:pt>
    <dgm:pt modelId="{E55D5DBA-2265-41B9-9DEA-795D61B10833}" type="sibTrans" cxnId="{CCFD94AD-86BF-4B5B-AC25-7AD71FBCCFDB}">
      <dgm:prSet/>
      <dgm:spPr/>
      <dgm:t>
        <a:bodyPr/>
        <a:lstStyle/>
        <a:p>
          <a:endParaRPr lang="nl-NL" sz="1000"/>
        </a:p>
      </dgm:t>
    </dgm:pt>
    <dgm:pt modelId="{4354770E-A382-4177-A675-3DEB6B5709DF}">
      <dgm:prSet phldrT="[Tekst]" custT="1"/>
      <dgm:spPr>
        <a:solidFill>
          <a:schemeClr val="bg2">
            <a:lumMod val="50000"/>
          </a:schemeClr>
        </a:solidFill>
        <a:ln>
          <a:solidFill>
            <a:schemeClr val="tx1"/>
          </a:solidFill>
        </a:ln>
      </dgm:spPr>
      <dgm:t>
        <a:bodyPr/>
        <a:lstStyle/>
        <a:p>
          <a:r>
            <a:rPr lang="nl-NL" sz="1000" dirty="0" err="1"/>
            <a:t>Etc</a:t>
          </a:r>
          <a:endParaRPr lang="nl-NL" sz="1000" dirty="0"/>
        </a:p>
      </dgm:t>
    </dgm:pt>
    <dgm:pt modelId="{AB882787-474C-478E-88E1-EACFC0DB2EAE}" type="parTrans" cxnId="{C36B1738-16C7-45F8-8D9D-23E8010B36CB}">
      <dgm:prSet/>
      <dgm:spPr>
        <a:solidFill>
          <a:schemeClr val="bg2">
            <a:lumMod val="50000"/>
          </a:schemeClr>
        </a:solidFill>
        <a:ln>
          <a:solidFill>
            <a:schemeClr val="tx1"/>
          </a:solidFill>
        </a:ln>
      </dgm:spPr>
      <dgm:t>
        <a:bodyPr/>
        <a:lstStyle/>
        <a:p>
          <a:endParaRPr lang="nl-NL" sz="1000"/>
        </a:p>
      </dgm:t>
    </dgm:pt>
    <dgm:pt modelId="{94583F28-95C4-4F33-89EA-69909C3F8188}" type="sibTrans" cxnId="{C36B1738-16C7-45F8-8D9D-23E8010B36CB}">
      <dgm:prSet/>
      <dgm:spPr/>
      <dgm:t>
        <a:bodyPr/>
        <a:lstStyle/>
        <a:p>
          <a:endParaRPr lang="nl-NL" sz="1000"/>
        </a:p>
      </dgm:t>
    </dgm:pt>
    <dgm:pt modelId="{9C637288-8ACA-4F0C-ADFB-4FCEABB7CC67}">
      <dgm:prSet phldrT="[Tekst]" custT="1"/>
      <dgm:spPr>
        <a:solidFill>
          <a:schemeClr val="bg2">
            <a:lumMod val="50000"/>
          </a:schemeClr>
        </a:solidFill>
        <a:ln>
          <a:solidFill>
            <a:schemeClr val="tx1"/>
          </a:solidFill>
        </a:ln>
      </dgm:spPr>
      <dgm:t>
        <a:bodyPr/>
        <a:lstStyle/>
        <a:p>
          <a:r>
            <a:rPr lang="nl-NL" sz="1000" dirty="0"/>
            <a:t>Boek lezen</a:t>
          </a:r>
        </a:p>
      </dgm:t>
    </dgm:pt>
    <dgm:pt modelId="{4A0B1705-BCEF-4284-84F5-A359ED16BBBD}" type="parTrans" cxnId="{AB75CA90-510E-42E6-9DFF-3913FC779A41}">
      <dgm:prSet/>
      <dgm:spPr>
        <a:solidFill>
          <a:schemeClr val="bg2">
            <a:lumMod val="50000"/>
          </a:schemeClr>
        </a:solidFill>
        <a:ln>
          <a:solidFill>
            <a:schemeClr val="tx1"/>
          </a:solidFill>
        </a:ln>
      </dgm:spPr>
      <dgm:t>
        <a:bodyPr/>
        <a:lstStyle/>
        <a:p>
          <a:endParaRPr lang="nl-NL" sz="1000"/>
        </a:p>
      </dgm:t>
    </dgm:pt>
    <dgm:pt modelId="{093C0E3E-96ED-465A-844B-94BFC48E6D9D}" type="sibTrans" cxnId="{AB75CA90-510E-42E6-9DFF-3913FC779A41}">
      <dgm:prSet/>
      <dgm:spPr/>
      <dgm:t>
        <a:bodyPr/>
        <a:lstStyle/>
        <a:p>
          <a:endParaRPr lang="nl-NL" sz="1000"/>
        </a:p>
      </dgm:t>
    </dgm:pt>
    <dgm:pt modelId="{505F79DF-1B24-4330-80D5-49A63B9E3492}">
      <dgm:prSet phldrT="[Tekst]" custT="1"/>
      <dgm:spPr>
        <a:solidFill>
          <a:schemeClr val="bg2">
            <a:lumMod val="50000"/>
          </a:schemeClr>
        </a:solidFill>
        <a:ln>
          <a:solidFill>
            <a:schemeClr val="tx1"/>
          </a:solidFill>
        </a:ln>
      </dgm:spPr>
      <dgm:t>
        <a:bodyPr/>
        <a:lstStyle/>
        <a:p>
          <a:r>
            <a:rPr lang="nl-NL" sz="1000" dirty="0"/>
            <a:t>Samenvatten</a:t>
          </a:r>
        </a:p>
      </dgm:t>
    </dgm:pt>
    <dgm:pt modelId="{5110136B-8883-4F59-A9DE-8C0207B6DC5F}" type="parTrans" cxnId="{BEDFB7F9-27ED-404F-A5EB-51DF53C3C5AE}">
      <dgm:prSet/>
      <dgm:spPr>
        <a:solidFill>
          <a:schemeClr val="bg2">
            <a:lumMod val="50000"/>
          </a:schemeClr>
        </a:solidFill>
        <a:ln>
          <a:solidFill>
            <a:schemeClr val="tx1"/>
          </a:solidFill>
        </a:ln>
      </dgm:spPr>
      <dgm:t>
        <a:bodyPr/>
        <a:lstStyle/>
        <a:p>
          <a:endParaRPr lang="nl-NL" sz="1000"/>
        </a:p>
      </dgm:t>
    </dgm:pt>
    <dgm:pt modelId="{9751DD22-6AD4-4976-96E9-868F564E28E9}" type="sibTrans" cxnId="{BEDFB7F9-27ED-404F-A5EB-51DF53C3C5AE}">
      <dgm:prSet/>
      <dgm:spPr/>
      <dgm:t>
        <a:bodyPr/>
        <a:lstStyle/>
        <a:p>
          <a:endParaRPr lang="nl-NL" sz="1000"/>
        </a:p>
      </dgm:t>
    </dgm:pt>
    <dgm:pt modelId="{3A915E07-E43F-4A76-8C3E-124D5961BCDC}">
      <dgm:prSet phldrT="[Tekst]" custT="1"/>
      <dgm:spPr>
        <a:solidFill>
          <a:schemeClr val="bg2">
            <a:lumMod val="50000"/>
          </a:schemeClr>
        </a:solidFill>
        <a:ln>
          <a:solidFill>
            <a:schemeClr val="tx1"/>
          </a:solidFill>
        </a:ln>
      </dgm:spPr>
      <dgm:t>
        <a:bodyPr/>
        <a:lstStyle/>
        <a:p>
          <a:r>
            <a:rPr lang="nl-NL" sz="1000" dirty="0"/>
            <a:t>Syllabus lezen</a:t>
          </a:r>
        </a:p>
      </dgm:t>
    </dgm:pt>
    <dgm:pt modelId="{64D8F383-76C1-44BF-8745-5B09D54460B2}" type="parTrans" cxnId="{FCAD06CB-3443-4673-9E11-DD7D9E2EDC75}">
      <dgm:prSet/>
      <dgm:spPr>
        <a:solidFill>
          <a:schemeClr val="bg2">
            <a:lumMod val="50000"/>
          </a:schemeClr>
        </a:solidFill>
        <a:ln>
          <a:solidFill>
            <a:schemeClr val="tx1"/>
          </a:solidFill>
        </a:ln>
      </dgm:spPr>
      <dgm:t>
        <a:bodyPr/>
        <a:lstStyle/>
        <a:p>
          <a:endParaRPr lang="nl-NL" sz="1000"/>
        </a:p>
      </dgm:t>
    </dgm:pt>
    <dgm:pt modelId="{5092FA8E-2504-487A-A2E3-586A37FEDF9E}" type="sibTrans" cxnId="{FCAD06CB-3443-4673-9E11-DD7D9E2EDC75}">
      <dgm:prSet/>
      <dgm:spPr/>
      <dgm:t>
        <a:bodyPr/>
        <a:lstStyle/>
        <a:p>
          <a:endParaRPr lang="nl-NL" sz="1000"/>
        </a:p>
      </dgm:t>
    </dgm:pt>
    <dgm:pt modelId="{E527D85A-0C9B-462D-ABB6-AE44947706A5}">
      <dgm:prSet phldrT="[Tekst]" custT="1"/>
      <dgm:spPr>
        <a:solidFill>
          <a:schemeClr val="bg2">
            <a:lumMod val="50000"/>
          </a:schemeClr>
        </a:solidFill>
        <a:ln>
          <a:solidFill>
            <a:schemeClr val="tx1"/>
          </a:solidFill>
        </a:ln>
      </dgm:spPr>
      <dgm:t>
        <a:bodyPr/>
        <a:lstStyle/>
        <a:p>
          <a:r>
            <a:rPr lang="nl-NL" sz="1000" dirty="0"/>
            <a:t>Aantekeningen doornemen</a:t>
          </a:r>
        </a:p>
      </dgm:t>
    </dgm:pt>
    <dgm:pt modelId="{D3AFEFC6-A662-4417-A36B-2C4CD925CAE5}" type="parTrans" cxnId="{92D044CB-FBE6-43B0-972E-7F26D0D08A28}">
      <dgm:prSet/>
      <dgm:spPr>
        <a:solidFill>
          <a:schemeClr val="bg2">
            <a:lumMod val="50000"/>
          </a:schemeClr>
        </a:solidFill>
        <a:ln>
          <a:solidFill>
            <a:schemeClr val="tx1"/>
          </a:solidFill>
        </a:ln>
      </dgm:spPr>
      <dgm:t>
        <a:bodyPr/>
        <a:lstStyle/>
        <a:p>
          <a:endParaRPr lang="nl-NL" sz="1000"/>
        </a:p>
      </dgm:t>
    </dgm:pt>
    <dgm:pt modelId="{D971D28A-E11D-4B76-A634-808082A1197A}" type="sibTrans" cxnId="{92D044CB-FBE6-43B0-972E-7F26D0D08A28}">
      <dgm:prSet/>
      <dgm:spPr/>
      <dgm:t>
        <a:bodyPr/>
        <a:lstStyle/>
        <a:p>
          <a:endParaRPr lang="nl-NL" sz="1000"/>
        </a:p>
      </dgm:t>
    </dgm:pt>
    <dgm:pt modelId="{7512063B-5660-4D95-9FC6-01D07BD8FFDC}" type="pres">
      <dgm:prSet presAssocID="{85C583A4-ACC9-4FEE-A8E3-59643AC54040}" presName="hierChild1" presStyleCnt="0">
        <dgm:presLayoutVars>
          <dgm:orgChart val="1"/>
          <dgm:chPref val="1"/>
          <dgm:dir/>
          <dgm:animOne val="branch"/>
          <dgm:animLvl val="lvl"/>
          <dgm:resizeHandles/>
        </dgm:presLayoutVars>
      </dgm:prSet>
      <dgm:spPr/>
    </dgm:pt>
    <dgm:pt modelId="{446FF04A-5694-46E8-A691-822E7FC3FE5F}" type="pres">
      <dgm:prSet presAssocID="{744D1911-E20F-42E9-936D-38E800FA850D}" presName="hierRoot1" presStyleCnt="0">
        <dgm:presLayoutVars>
          <dgm:hierBranch val="init"/>
        </dgm:presLayoutVars>
      </dgm:prSet>
      <dgm:spPr/>
    </dgm:pt>
    <dgm:pt modelId="{3189A00C-6467-4109-B45A-2907EE0F2A5A}" type="pres">
      <dgm:prSet presAssocID="{744D1911-E20F-42E9-936D-38E800FA850D}" presName="rootComposite1" presStyleCnt="0"/>
      <dgm:spPr/>
    </dgm:pt>
    <dgm:pt modelId="{8CF39240-69F9-4FF7-8CE1-3D618E27D932}" type="pres">
      <dgm:prSet presAssocID="{744D1911-E20F-42E9-936D-38E800FA850D}" presName="rootText1" presStyleLbl="node0" presStyleIdx="0" presStyleCnt="1">
        <dgm:presLayoutVars>
          <dgm:chPref val="3"/>
        </dgm:presLayoutVars>
      </dgm:prSet>
      <dgm:spPr/>
    </dgm:pt>
    <dgm:pt modelId="{A0D5D607-21B7-4BAC-8D5E-CEF2F655CF35}" type="pres">
      <dgm:prSet presAssocID="{744D1911-E20F-42E9-936D-38E800FA850D}" presName="rootConnector1" presStyleLbl="node1" presStyleIdx="0" presStyleCnt="0"/>
      <dgm:spPr/>
    </dgm:pt>
    <dgm:pt modelId="{9548EE00-B036-42FB-BFAD-5333FD6D6360}" type="pres">
      <dgm:prSet presAssocID="{744D1911-E20F-42E9-936D-38E800FA850D}" presName="hierChild2" presStyleCnt="0"/>
      <dgm:spPr/>
    </dgm:pt>
    <dgm:pt modelId="{140C9098-9BF0-4D64-9C8E-0644F9025388}" type="pres">
      <dgm:prSet presAssocID="{0473DA8B-2DDE-4733-B7DC-91AF21FE3F51}" presName="Name37" presStyleLbl="parChTrans1D2" presStyleIdx="0" presStyleCnt="4"/>
      <dgm:spPr/>
    </dgm:pt>
    <dgm:pt modelId="{0B2E7709-0D99-4C90-B162-D6E8876915BB}" type="pres">
      <dgm:prSet presAssocID="{ADE09C9C-476B-48E8-ADD4-CBB4CDA9C83F}" presName="hierRoot2" presStyleCnt="0">
        <dgm:presLayoutVars>
          <dgm:hierBranch val="init"/>
        </dgm:presLayoutVars>
      </dgm:prSet>
      <dgm:spPr/>
    </dgm:pt>
    <dgm:pt modelId="{148344DF-F785-4A59-A172-3A488623A0EC}" type="pres">
      <dgm:prSet presAssocID="{ADE09C9C-476B-48E8-ADD4-CBB4CDA9C83F}" presName="rootComposite" presStyleCnt="0"/>
      <dgm:spPr/>
    </dgm:pt>
    <dgm:pt modelId="{0978421B-FF85-40CC-9B80-B64C1B4486BF}" type="pres">
      <dgm:prSet presAssocID="{ADE09C9C-476B-48E8-ADD4-CBB4CDA9C83F}" presName="rootText" presStyleLbl="node2" presStyleIdx="0" presStyleCnt="4">
        <dgm:presLayoutVars>
          <dgm:chPref val="3"/>
        </dgm:presLayoutVars>
      </dgm:prSet>
      <dgm:spPr/>
    </dgm:pt>
    <dgm:pt modelId="{4AF43069-D68F-4D6E-B172-713C0E93774F}" type="pres">
      <dgm:prSet presAssocID="{ADE09C9C-476B-48E8-ADD4-CBB4CDA9C83F}" presName="rootConnector" presStyleLbl="node2" presStyleIdx="0" presStyleCnt="4"/>
      <dgm:spPr/>
    </dgm:pt>
    <dgm:pt modelId="{6CEA3BDD-4BFE-4E8C-8F9D-AEAD7E9C940E}" type="pres">
      <dgm:prSet presAssocID="{ADE09C9C-476B-48E8-ADD4-CBB4CDA9C83F}" presName="hierChild4" presStyleCnt="0"/>
      <dgm:spPr/>
    </dgm:pt>
    <dgm:pt modelId="{E70B2DB3-544B-427E-AEF3-2A0BB3525C2A}" type="pres">
      <dgm:prSet presAssocID="{3F67DB35-8F60-46CE-B6CF-B84CB69A3C3E}" presName="Name37" presStyleLbl="parChTrans1D3" presStyleIdx="0" presStyleCnt="7"/>
      <dgm:spPr/>
    </dgm:pt>
    <dgm:pt modelId="{44514FD3-9BD5-49E8-8A91-41D5E7ADE74A}" type="pres">
      <dgm:prSet presAssocID="{7416E80E-6BDE-4B3D-9868-F47A14329F4C}" presName="hierRoot2" presStyleCnt="0">
        <dgm:presLayoutVars>
          <dgm:hierBranch val="init"/>
        </dgm:presLayoutVars>
      </dgm:prSet>
      <dgm:spPr/>
    </dgm:pt>
    <dgm:pt modelId="{8C92D21D-98BD-4201-93E8-06CA1B3B62B6}" type="pres">
      <dgm:prSet presAssocID="{7416E80E-6BDE-4B3D-9868-F47A14329F4C}" presName="rootComposite" presStyleCnt="0"/>
      <dgm:spPr/>
    </dgm:pt>
    <dgm:pt modelId="{026CC9A5-87F9-4CE6-96EF-887D9618AFF7}" type="pres">
      <dgm:prSet presAssocID="{7416E80E-6BDE-4B3D-9868-F47A14329F4C}" presName="rootText" presStyleLbl="node3" presStyleIdx="0" presStyleCnt="7">
        <dgm:presLayoutVars>
          <dgm:chPref val="3"/>
        </dgm:presLayoutVars>
      </dgm:prSet>
      <dgm:spPr/>
    </dgm:pt>
    <dgm:pt modelId="{5691F8C6-8500-44AF-BFA5-E52011333C1D}" type="pres">
      <dgm:prSet presAssocID="{7416E80E-6BDE-4B3D-9868-F47A14329F4C}" presName="rootConnector" presStyleLbl="node3" presStyleIdx="0" presStyleCnt="7"/>
      <dgm:spPr/>
    </dgm:pt>
    <dgm:pt modelId="{1F27CEA3-D53F-4DBB-8E6C-AD53319A2B52}" type="pres">
      <dgm:prSet presAssocID="{7416E80E-6BDE-4B3D-9868-F47A14329F4C}" presName="hierChild4" presStyleCnt="0"/>
      <dgm:spPr/>
    </dgm:pt>
    <dgm:pt modelId="{FE3C0C28-DF52-40B7-B236-E986CB05DF91}" type="pres">
      <dgm:prSet presAssocID="{7416E80E-6BDE-4B3D-9868-F47A14329F4C}" presName="hierChild5" presStyleCnt="0"/>
      <dgm:spPr/>
    </dgm:pt>
    <dgm:pt modelId="{E00E8847-E80A-4C8E-AB7B-F53F2CC14171}" type="pres">
      <dgm:prSet presAssocID="{34869EC6-FE97-4EEE-AC7D-456F2DAADF5F}" presName="Name37" presStyleLbl="parChTrans1D3" presStyleIdx="1" presStyleCnt="7"/>
      <dgm:spPr/>
    </dgm:pt>
    <dgm:pt modelId="{FAF982BE-55B2-4C4C-ABA7-71307609EA38}" type="pres">
      <dgm:prSet presAssocID="{ACD15FFA-C0AF-4D68-8161-050862298401}" presName="hierRoot2" presStyleCnt="0">
        <dgm:presLayoutVars>
          <dgm:hierBranch val="init"/>
        </dgm:presLayoutVars>
      </dgm:prSet>
      <dgm:spPr/>
    </dgm:pt>
    <dgm:pt modelId="{9A92084A-AC79-4B4D-8E7E-FD3D3ED36BE1}" type="pres">
      <dgm:prSet presAssocID="{ACD15FFA-C0AF-4D68-8161-050862298401}" presName="rootComposite" presStyleCnt="0"/>
      <dgm:spPr/>
    </dgm:pt>
    <dgm:pt modelId="{82B15DBC-3014-4FF9-ADD0-AAD77B77FD07}" type="pres">
      <dgm:prSet presAssocID="{ACD15FFA-C0AF-4D68-8161-050862298401}" presName="rootText" presStyleLbl="node3" presStyleIdx="1" presStyleCnt="7">
        <dgm:presLayoutVars>
          <dgm:chPref val="3"/>
        </dgm:presLayoutVars>
      </dgm:prSet>
      <dgm:spPr/>
    </dgm:pt>
    <dgm:pt modelId="{1B26E073-1FA5-475D-BF4B-1E7A4BE5A06B}" type="pres">
      <dgm:prSet presAssocID="{ACD15FFA-C0AF-4D68-8161-050862298401}" presName="rootConnector" presStyleLbl="node3" presStyleIdx="1" presStyleCnt="7"/>
      <dgm:spPr/>
    </dgm:pt>
    <dgm:pt modelId="{BB059EDC-2A22-4138-80D8-B233CB2C13D2}" type="pres">
      <dgm:prSet presAssocID="{ACD15FFA-C0AF-4D68-8161-050862298401}" presName="hierChild4" presStyleCnt="0"/>
      <dgm:spPr/>
    </dgm:pt>
    <dgm:pt modelId="{34D9367A-126F-4C22-9E39-9B8A53C46E4C}" type="pres">
      <dgm:prSet presAssocID="{ACD15FFA-C0AF-4D68-8161-050862298401}" presName="hierChild5" presStyleCnt="0"/>
      <dgm:spPr/>
    </dgm:pt>
    <dgm:pt modelId="{3262F0CA-978A-4A5A-BA67-6EA0EEFA4679}" type="pres">
      <dgm:prSet presAssocID="{AB882787-474C-478E-88E1-EACFC0DB2EAE}" presName="Name37" presStyleLbl="parChTrans1D3" presStyleIdx="2" presStyleCnt="7"/>
      <dgm:spPr/>
    </dgm:pt>
    <dgm:pt modelId="{325A4892-7120-4503-BDD6-D0EAE666969D}" type="pres">
      <dgm:prSet presAssocID="{4354770E-A382-4177-A675-3DEB6B5709DF}" presName="hierRoot2" presStyleCnt="0">
        <dgm:presLayoutVars>
          <dgm:hierBranch val="init"/>
        </dgm:presLayoutVars>
      </dgm:prSet>
      <dgm:spPr/>
    </dgm:pt>
    <dgm:pt modelId="{E87BAAA8-8569-4BD0-BA7F-EDABF22FFB1F}" type="pres">
      <dgm:prSet presAssocID="{4354770E-A382-4177-A675-3DEB6B5709DF}" presName="rootComposite" presStyleCnt="0"/>
      <dgm:spPr/>
    </dgm:pt>
    <dgm:pt modelId="{8988EA25-DC65-419C-A1A1-FBB646CB9171}" type="pres">
      <dgm:prSet presAssocID="{4354770E-A382-4177-A675-3DEB6B5709DF}" presName="rootText" presStyleLbl="node3" presStyleIdx="2" presStyleCnt="7">
        <dgm:presLayoutVars>
          <dgm:chPref val="3"/>
        </dgm:presLayoutVars>
      </dgm:prSet>
      <dgm:spPr/>
    </dgm:pt>
    <dgm:pt modelId="{3EC74AEC-063C-48AC-A437-15AE642C92E4}" type="pres">
      <dgm:prSet presAssocID="{4354770E-A382-4177-A675-3DEB6B5709DF}" presName="rootConnector" presStyleLbl="node3" presStyleIdx="2" presStyleCnt="7"/>
      <dgm:spPr/>
    </dgm:pt>
    <dgm:pt modelId="{266FD4FD-0FAB-4040-86AB-FDE63DFB4F2F}" type="pres">
      <dgm:prSet presAssocID="{4354770E-A382-4177-A675-3DEB6B5709DF}" presName="hierChild4" presStyleCnt="0"/>
      <dgm:spPr/>
    </dgm:pt>
    <dgm:pt modelId="{DF5E1870-7B69-46CC-9A04-AC5AECE76940}" type="pres">
      <dgm:prSet presAssocID="{4354770E-A382-4177-A675-3DEB6B5709DF}" presName="hierChild5" presStyleCnt="0"/>
      <dgm:spPr/>
    </dgm:pt>
    <dgm:pt modelId="{4DC26BCC-53F4-4EE9-81F8-E1A3376E39CE}" type="pres">
      <dgm:prSet presAssocID="{ADE09C9C-476B-48E8-ADD4-CBB4CDA9C83F}" presName="hierChild5" presStyleCnt="0"/>
      <dgm:spPr/>
    </dgm:pt>
    <dgm:pt modelId="{0FB2A7D7-B0D7-4AAD-8D78-CD57A63E8ACE}" type="pres">
      <dgm:prSet presAssocID="{3FBCF9FC-7DCF-439A-A5CE-3D2B198051BF}" presName="Name37" presStyleLbl="parChTrans1D2" presStyleIdx="1" presStyleCnt="4"/>
      <dgm:spPr/>
    </dgm:pt>
    <dgm:pt modelId="{53FE6216-57AA-4363-8E7F-4DD2FB5FBF57}" type="pres">
      <dgm:prSet presAssocID="{E9112A9D-D994-4AEE-9E2B-087210C3D2CC}" presName="hierRoot2" presStyleCnt="0">
        <dgm:presLayoutVars>
          <dgm:hierBranch val="init"/>
        </dgm:presLayoutVars>
      </dgm:prSet>
      <dgm:spPr/>
    </dgm:pt>
    <dgm:pt modelId="{631CBAF9-D891-4131-9B54-E1733080591F}" type="pres">
      <dgm:prSet presAssocID="{E9112A9D-D994-4AEE-9E2B-087210C3D2CC}" presName="rootComposite" presStyleCnt="0"/>
      <dgm:spPr/>
    </dgm:pt>
    <dgm:pt modelId="{8BADDF00-7879-4378-8E36-38CDED092219}" type="pres">
      <dgm:prSet presAssocID="{E9112A9D-D994-4AEE-9E2B-087210C3D2CC}" presName="rootText" presStyleLbl="node2" presStyleIdx="1" presStyleCnt="4">
        <dgm:presLayoutVars>
          <dgm:chPref val="3"/>
        </dgm:presLayoutVars>
      </dgm:prSet>
      <dgm:spPr/>
    </dgm:pt>
    <dgm:pt modelId="{839837B6-6B3C-4E44-80B1-E0C90D4748B0}" type="pres">
      <dgm:prSet presAssocID="{E9112A9D-D994-4AEE-9E2B-087210C3D2CC}" presName="rootConnector" presStyleLbl="node2" presStyleIdx="1" presStyleCnt="4"/>
      <dgm:spPr/>
    </dgm:pt>
    <dgm:pt modelId="{DD9915D3-73DF-461C-8C9C-1248EF2B69ED}" type="pres">
      <dgm:prSet presAssocID="{E9112A9D-D994-4AEE-9E2B-087210C3D2CC}" presName="hierChild4" presStyleCnt="0"/>
      <dgm:spPr/>
    </dgm:pt>
    <dgm:pt modelId="{CC98F93C-A569-46ED-BB79-D88705DB6796}" type="pres">
      <dgm:prSet presAssocID="{4A0B1705-BCEF-4284-84F5-A359ED16BBBD}" presName="Name37" presStyleLbl="parChTrans1D3" presStyleIdx="3" presStyleCnt="7"/>
      <dgm:spPr/>
    </dgm:pt>
    <dgm:pt modelId="{65D561EC-3AC5-45D7-B9E2-A3B896A39F9A}" type="pres">
      <dgm:prSet presAssocID="{9C637288-8ACA-4F0C-ADFB-4FCEABB7CC67}" presName="hierRoot2" presStyleCnt="0">
        <dgm:presLayoutVars>
          <dgm:hierBranch val="init"/>
        </dgm:presLayoutVars>
      </dgm:prSet>
      <dgm:spPr/>
    </dgm:pt>
    <dgm:pt modelId="{9C736663-559A-41EB-A13D-5BFB410C7071}" type="pres">
      <dgm:prSet presAssocID="{9C637288-8ACA-4F0C-ADFB-4FCEABB7CC67}" presName="rootComposite" presStyleCnt="0"/>
      <dgm:spPr/>
    </dgm:pt>
    <dgm:pt modelId="{66F9C186-A079-419D-971E-DEEC797DE47C}" type="pres">
      <dgm:prSet presAssocID="{9C637288-8ACA-4F0C-ADFB-4FCEABB7CC67}" presName="rootText" presStyleLbl="node3" presStyleIdx="3" presStyleCnt="7">
        <dgm:presLayoutVars>
          <dgm:chPref val="3"/>
        </dgm:presLayoutVars>
      </dgm:prSet>
      <dgm:spPr/>
    </dgm:pt>
    <dgm:pt modelId="{796F900F-308F-4E37-9D04-95A60B8A5BA7}" type="pres">
      <dgm:prSet presAssocID="{9C637288-8ACA-4F0C-ADFB-4FCEABB7CC67}" presName="rootConnector" presStyleLbl="node3" presStyleIdx="3" presStyleCnt="7"/>
      <dgm:spPr/>
    </dgm:pt>
    <dgm:pt modelId="{B14D3041-0C0F-49D2-91D8-AC211AC65375}" type="pres">
      <dgm:prSet presAssocID="{9C637288-8ACA-4F0C-ADFB-4FCEABB7CC67}" presName="hierChild4" presStyleCnt="0"/>
      <dgm:spPr/>
    </dgm:pt>
    <dgm:pt modelId="{D67ACEFB-93AA-409C-BF5A-459D587B6832}" type="pres">
      <dgm:prSet presAssocID="{9C637288-8ACA-4F0C-ADFB-4FCEABB7CC67}" presName="hierChild5" presStyleCnt="0"/>
      <dgm:spPr/>
    </dgm:pt>
    <dgm:pt modelId="{F697A21D-4235-4718-95B4-D242507D50AD}" type="pres">
      <dgm:prSet presAssocID="{5110136B-8883-4F59-A9DE-8C0207B6DC5F}" presName="Name37" presStyleLbl="parChTrans1D3" presStyleIdx="4" presStyleCnt="7"/>
      <dgm:spPr/>
    </dgm:pt>
    <dgm:pt modelId="{904EA8DE-AC43-4F1F-BE2C-222680E8B552}" type="pres">
      <dgm:prSet presAssocID="{505F79DF-1B24-4330-80D5-49A63B9E3492}" presName="hierRoot2" presStyleCnt="0">
        <dgm:presLayoutVars>
          <dgm:hierBranch val="init"/>
        </dgm:presLayoutVars>
      </dgm:prSet>
      <dgm:spPr/>
    </dgm:pt>
    <dgm:pt modelId="{61D6029A-D73D-47BE-ACFE-AAF12BEF8730}" type="pres">
      <dgm:prSet presAssocID="{505F79DF-1B24-4330-80D5-49A63B9E3492}" presName="rootComposite" presStyleCnt="0"/>
      <dgm:spPr/>
    </dgm:pt>
    <dgm:pt modelId="{F1399DE5-EACC-44DB-B5F1-22A445D675BE}" type="pres">
      <dgm:prSet presAssocID="{505F79DF-1B24-4330-80D5-49A63B9E3492}" presName="rootText" presStyleLbl="node3" presStyleIdx="4" presStyleCnt="7" custScaleX="160796">
        <dgm:presLayoutVars>
          <dgm:chPref val="3"/>
        </dgm:presLayoutVars>
      </dgm:prSet>
      <dgm:spPr/>
    </dgm:pt>
    <dgm:pt modelId="{112B15B5-95E4-4920-A489-C294BCCE5862}" type="pres">
      <dgm:prSet presAssocID="{505F79DF-1B24-4330-80D5-49A63B9E3492}" presName="rootConnector" presStyleLbl="node3" presStyleIdx="4" presStyleCnt="7"/>
      <dgm:spPr/>
    </dgm:pt>
    <dgm:pt modelId="{6FC65254-CEF7-49D0-863B-7D0439AB8231}" type="pres">
      <dgm:prSet presAssocID="{505F79DF-1B24-4330-80D5-49A63B9E3492}" presName="hierChild4" presStyleCnt="0"/>
      <dgm:spPr/>
    </dgm:pt>
    <dgm:pt modelId="{8D24CE5B-F0DD-417E-921A-3CB414F20172}" type="pres">
      <dgm:prSet presAssocID="{505F79DF-1B24-4330-80D5-49A63B9E3492}" presName="hierChild5" presStyleCnt="0"/>
      <dgm:spPr/>
    </dgm:pt>
    <dgm:pt modelId="{57997674-785D-44A4-AE74-B76871D8D08E}" type="pres">
      <dgm:prSet presAssocID="{64D8F383-76C1-44BF-8745-5B09D54460B2}" presName="Name37" presStyleLbl="parChTrans1D3" presStyleIdx="5" presStyleCnt="7"/>
      <dgm:spPr/>
    </dgm:pt>
    <dgm:pt modelId="{25FB7E29-645C-4515-BE45-F96137E08777}" type="pres">
      <dgm:prSet presAssocID="{3A915E07-E43F-4A76-8C3E-124D5961BCDC}" presName="hierRoot2" presStyleCnt="0">
        <dgm:presLayoutVars>
          <dgm:hierBranch val="init"/>
        </dgm:presLayoutVars>
      </dgm:prSet>
      <dgm:spPr/>
    </dgm:pt>
    <dgm:pt modelId="{FB055C0D-57CE-4C6E-8B49-A08AF3359FF8}" type="pres">
      <dgm:prSet presAssocID="{3A915E07-E43F-4A76-8C3E-124D5961BCDC}" presName="rootComposite" presStyleCnt="0"/>
      <dgm:spPr/>
    </dgm:pt>
    <dgm:pt modelId="{2264A95D-6685-4536-B573-7B1ED8882B3F}" type="pres">
      <dgm:prSet presAssocID="{3A915E07-E43F-4A76-8C3E-124D5961BCDC}" presName="rootText" presStyleLbl="node3" presStyleIdx="5" presStyleCnt="7" custScaleX="160796">
        <dgm:presLayoutVars>
          <dgm:chPref val="3"/>
        </dgm:presLayoutVars>
      </dgm:prSet>
      <dgm:spPr/>
    </dgm:pt>
    <dgm:pt modelId="{FDBAB593-04EF-42B3-BA93-11CB27A0748F}" type="pres">
      <dgm:prSet presAssocID="{3A915E07-E43F-4A76-8C3E-124D5961BCDC}" presName="rootConnector" presStyleLbl="node3" presStyleIdx="5" presStyleCnt="7"/>
      <dgm:spPr/>
    </dgm:pt>
    <dgm:pt modelId="{8813263E-92F8-4446-9910-DCD54AFFC488}" type="pres">
      <dgm:prSet presAssocID="{3A915E07-E43F-4A76-8C3E-124D5961BCDC}" presName="hierChild4" presStyleCnt="0"/>
      <dgm:spPr/>
    </dgm:pt>
    <dgm:pt modelId="{B9130B8B-E2FD-4AE9-8586-6739A7367557}" type="pres">
      <dgm:prSet presAssocID="{3A915E07-E43F-4A76-8C3E-124D5961BCDC}" presName="hierChild5" presStyleCnt="0"/>
      <dgm:spPr/>
    </dgm:pt>
    <dgm:pt modelId="{A5DD5D16-8EF8-4D07-8C33-BC839EF940A5}" type="pres">
      <dgm:prSet presAssocID="{D3AFEFC6-A662-4417-A36B-2C4CD925CAE5}" presName="Name37" presStyleLbl="parChTrans1D3" presStyleIdx="6" presStyleCnt="7"/>
      <dgm:spPr/>
    </dgm:pt>
    <dgm:pt modelId="{0B562EC3-3CB6-4074-9F9B-21B84682786D}" type="pres">
      <dgm:prSet presAssocID="{E527D85A-0C9B-462D-ABB6-AE44947706A5}" presName="hierRoot2" presStyleCnt="0">
        <dgm:presLayoutVars>
          <dgm:hierBranch val="init"/>
        </dgm:presLayoutVars>
      </dgm:prSet>
      <dgm:spPr/>
    </dgm:pt>
    <dgm:pt modelId="{F237786E-66AF-4E87-B9FA-681C353C7677}" type="pres">
      <dgm:prSet presAssocID="{E527D85A-0C9B-462D-ABB6-AE44947706A5}" presName="rootComposite" presStyleCnt="0"/>
      <dgm:spPr/>
    </dgm:pt>
    <dgm:pt modelId="{992DC55E-9BC5-438D-89DD-5555B0A6914D}" type="pres">
      <dgm:prSet presAssocID="{E527D85A-0C9B-462D-ABB6-AE44947706A5}" presName="rootText" presStyleLbl="node3" presStyleIdx="6" presStyleCnt="7" custScaleX="172825" custScaleY="126023">
        <dgm:presLayoutVars>
          <dgm:chPref val="3"/>
        </dgm:presLayoutVars>
      </dgm:prSet>
      <dgm:spPr/>
    </dgm:pt>
    <dgm:pt modelId="{9D770312-AA0B-44D7-AF8E-BD5F2D5AB53F}" type="pres">
      <dgm:prSet presAssocID="{E527D85A-0C9B-462D-ABB6-AE44947706A5}" presName="rootConnector" presStyleLbl="node3" presStyleIdx="6" presStyleCnt="7"/>
      <dgm:spPr/>
    </dgm:pt>
    <dgm:pt modelId="{64BFB856-18E8-4113-AF54-1A709894C46F}" type="pres">
      <dgm:prSet presAssocID="{E527D85A-0C9B-462D-ABB6-AE44947706A5}" presName="hierChild4" presStyleCnt="0"/>
      <dgm:spPr/>
    </dgm:pt>
    <dgm:pt modelId="{800D36D6-2AA7-4DD1-B6B1-C0B07A08E2A6}" type="pres">
      <dgm:prSet presAssocID="{E527D85A-0C9B-462D-ABB6-AE44947706A5}" presName="hierChild5" presStyleCnt="0"/>
      <dgm:spPr/>
    </dgm:pt>
    <dgm:pt modelId="{6D75C517-150F-4415-A864-F3F2EF9E458A}" type="pres">
      <dgm:prSet presAssocID="{E9112A9D-D994-4AEE-9E2B-087210C3D2CC}" presName="hierChild5" presStyleCnt="0"/>
      <dgm:spPr/>
    </dgm:pt>
    <dgm:pt modelId="{2D06D549-C26B-4F4F-8961-EC48BC67BA7C}" type="pres">
      <dgm:prSet presAssocID="{478405F9-6C75-47A9-B0C0-1A5657B1DCD8}" presName="Name37" presStyleLbl="parChTrans1D2" presStyleIdx="2" presStyleCnt="4"/>
      <dgm:spPr/>
    </dgm:pt>
    <dgm:pt modelId="{E4AE6DA1-2553-40CD-B048-8FEC170657A9}" type="pres">
      <dgm:prSet presAssocID="{355A3BEE-754A-4DE4-A323-2B90071FB3B4}" presName="hierRoot2" presStyleCnt="0">
        <dgm:presLayoutVars>
          <dgm:hierBranch val="init"/>
        </dgm:presLayoutVars>
      </dgm:prSet>
      <dgm:spPr/>
    </dgm:pt>
    <dgm:pt modelId="{6E86FD28-E08F-40C1-BF88-3763A602D853}" type="pres">
      <dgm:prSet presAssocID="{355A3BEE-754A-4DE4-A323-2B90071FB3B4}" presName="rootComposite" presStyleCnt="0"/>
      <dgm:spPr/>
    </dgm:pt>
    <dgm:pt modelId="{46AC55E4-A8ED-4ED6-A9CD-4256AF34EF7F}" type="pres">
      <dgm:prSet presAssocID="{355A3BEE-754A-4DE4-A323-2B90071FB3B4}" presName="rootText" presStyleLbl="node2" presStyleIdx="2" presStyleCnt="4" custScaleX="144507" custScaleY="131288">
        <dgm:presLayoutVars>
          <dgm:chPref val="3"/>
        </dgm:presLayoutVars>
      </dgm:prSet>
      <dgm:spPr/>
    </dgm:pt>
    <dgm:pt modelId="{492B5531-3AC9-4DA3-85B4-B330342C8760}" type="pres">
      <dgm:prSet presAssocID="{355A3BEE-754A-4DE4-A323-2B90071FB3B4}" presName="rootConnector" presStyleLbl="node2" presStyleIdx="2" presStyleCnt="4"/>
      <dgm:spPr/>
    </dgm:pt>
    <dgm:pt modelId="{B3EC3845-767D-493B-88E8-FBC7CF90A791}" type="pres">
      <dgm:prSet presAssocID="{355A3BEE-754A-4DE4-A323-2B90071FB3B4}" presName="hierChild4" presStyleCnt="0"/>
      <dgm:spPr/>
    </dgm:pt>
    <dgm:pt modelId="{04325C0A-C67A-43FD-8273-70A0614B7AA0}" type="pres">
      <dgm:prSet presAssocID="{355A3BEE-754A-4DE4-A323-2B90071FB3B4}" presName="hierChild5" presStyleCnt="0"/>
      <dgm:spPr/>
    </dgm:pt>
    <dgm:pt modelId="{628A76E3-09FE-4D2F-8475-0DD4E6FD93F3}" type="pres">
      <dgm:prSet presAssocID="{2A0DDC31-95F1-4CC0-80D3-61EEEF85F4E2}" presName="Name37" presStyleLbl="parChTrans1D2" presStyleIdx="3" presStyleCnt="4"/>
      <dgm:spPr/>
    </dgm:pt>
    <dgm:pt modelId="{164F603E-2482-4F4F-AF62-8EFFC859C09E}" type="pres">
      <dgm:prSet presAssocID="{281A9F7C-4A37-4FA2-8633-850AFCED4B33}" presName="hierRoot2" presStyleCnt="0">
        <dgm:presLayoutVars>
          <dgm:hierBranch val="init"/>
        </dgm:presLayoutVars>
      </dgm:prSet>
      <dgm:spPr/>
    </dgm:pt>
    <dgm:pt modelId="{EE003DC3-3B48-4982-A7BA-5B4404C09388}" type="pres">
      <dgm:prSet presAssocID="{281A9F7C-4A37-4FA2-8633-850AFCED4B33}" presName="rootComposite" presStyleCnt="0"/>
      <dgm:spPr/>
    </dgm:pt>
    <dgm:pt modelId="{284D93C0-7D8F-48B4-9BF2-E83BD8BFE129}" type="pres">
      <dgm:prSet presAssocID="{281A9F7C-4A37-4FA2-8633-850AFCED4B33}" presName="rootText" presStyleLbl="node2" presStyleIdx="3" presStyleCnt="4" custScaleX="161829" custScaleY="124058">
        <dgm:presLayoutVars>
          <dgm:chPref val="3"/>
        </dgm:presLayoutVars>
      </dgm:prSet>
      <dgm:spPr/>
    </dgm:pt>
    <dgm:pt modelId="{9F0AE2F4-A48E-4A48-9E34-AC2333CFFBDD}" type="pres">
      <dgm:prSet presAssocID="{281A9F7C-4A37-4FA2-8633-850AFCED4B33}" presName="rootConnector" presStyleLbl="node2" presStyleIdx="3" presStyleCnt="4"/>
      <dgm:spPr/>
    </dgm:pt>
    <dgm:pt modelId="{431C486B-DE5F-4D85-8D4C-F38C8343D49E}" type="pres">
      <dgm:prSet presAssocID="{281A9F7C-4A37-4FA2-8633-850AFCED4B33}" presName="hierChild4" presStyleCnt="0"/>
      <dgm:spPr/>
    </dgm:pt>
    <dgm:pt modelId="{06B0BBFC-E1FA-4E24-B152-1942B45DBAAD}" type="pres">
      <dgm:prSet presAssocID="{281A9F7C-4A37-4FA2-8633-850AFCED4B33}" presName="hierChild5" presStyleCnt="0"/>
      <dgm:spPr/>
    </dgm:pt>
    <dgm:pt modelId="{B9EB6C47-1480-450A-9074-730541C399F5}" type="pres">
      <dgm:prSet presAssocID="{744D1911-E20F-42E9-936D-38E800FA850D}" presName="hierChild3" presStyleCnt="0"/>
      <dgm:spPr/>
    </dgm:pt>
  </dgm:ptLst>
  <dgm:cxnLst>
    <dgm:cxn modelId="{7D01A6AA-3782-49FC-8B01-5DCC4FE394A6}" srcId="{744D1911-E20F-42E9-936D-38E800FA850D}" destId="{281A9F7C-4A37-4FA2-8633-850AFCED4B33}" srcOrd="3" destOrd="0" parTransId="{2A0DDC31-95F1-4CC0-80D3-61EEEF85F4E2}" sibTransId="{A446DC07-24EB-4D22-BB54-4094B7E88C21}"/>
    <dgm:cxn modelId="{A33A45B0-9F0C-4262-BDA3-1420772ECFA1}" type="presOf" srcId="{744D1911-E20F-42E9-936D-38E800FA850D}" destId="{A0D5D607-21B7-4BAC-8D5E-CEF2F655CF35}" srcOrd="1" destOrd="0" presId="urn:microsoft.com/office/officeart/2005/8/layout/orgChart1"/>
    <dgm:cxn modelId="{C1ECC12B-7E42-42C1-9D59-BA1863EF6F80}" type="presOf" srcId="{85C583A4-ACC9-4FEE-A8E3-59643AC54040}" destId="{7512063B-5660-4D95-9FC6-01D07BD8FFDC}" srcOrd="0" destOrd="0" presId="urn:microsoft.com/office/officeart/2005/8/layout/orgChart1"/>
    <dgm:cxn modelId="{7984061A-47A3-4A1A-A12E-6BA3EB50965B}" type="presOf" srcId="{7416E80E-6BDE-4B3D-9868-F47A14329F4C}" destId="{5691F8C6-8500-44AF-BFA5-E52011333C1D}" srcOrd="1" destOrd="0" presId="urn:microsoft.com/office/officeart/2005/8/layout/orgChart1"/>
    <dgm:cxn modelId="{FC30A14E-E85B-493B-95EE-45827755783C}" type="presOf" srcId="{4354770E-A382-4177-A675-3DEB6B5709DF}" destId="{3EC74AEC-063C-48AC-A437-15AE642C92E4}" srcOrd="1" destOrd="0" presId="urn:microsoft.com/office/officeart/2005/8/layout/orgChart1"/>
    <dgm:cxn modelId="{FCAD06CB-3443-4673-9E11-DD7D9E2EDC75}" srcId="{E9112A9D-D994-4AEE-9E2B-087210C3D2CC}" destId="{3A915E07-E43F-4A76-8C3E-124D5961BCDC}" srcOrd="2" destOrd="0" parTransId="{64D8F383-76C1-44BF-8745-5B09D54460B2}" sibTransId="{5092FA8E-2504-487A-A2E3-586A37FEDF9E}"/>
    <dgm:cxn modelId="{9A40681D-AD42-4538-B8EE-A7AC133F540B}" type="presOf" srcId="{4A0B1705-BCEF-4284-84F5-A359ED16BBBD}" destId="{CC98F93C-A569-46ED-BB79-D88705DB6796}" srcOrd="0" destOrd="0" presId="urn:microsoft.com/office/officeart/2005/8/layout/orgChart1"/>
    <dgm:cxn modelId="{02680691-654E-4A72-A582-2AC5396AD774}" type="presOf" srcId="{355A3BEE-754A-4DE4-A323-2B90071FB3B4}" destId="{46AC55E4-A8ED-4ED6-A9CD-4256AF34EF7F}" srcOrd="0" destOrd="0" presId="urn:microsoft.com/office/officeart/2005/8/layout/orgChart1"/>
    <dgm:cxn modelId="{486C6D51-FCFB-4EE6-966A-4F34F790B93F}" type="presOf" srcId="{478405F9-6C75-47A9-B0C0-1A5657B1DCD8}" destId="{2D06D549-C26B-4F4F-8961-EC48BC67BA7C}" srcOrd="0" destOrd="0" presId="urn:microsoft.com/office/officeart/2005/8/layout/orgChart1"/>
    <dgm:cxn modelId="{75CF0798-FDFF-457D-987E-FC1073235600}" type="presOf" srcId="{AB882787-474C-478E-88E1-EACFC0DB2EAE}" destId="{3262F0CA-978A-4A5A-BA67-6EA0EEFA4679}" srcOrd="0" destOrd="0" presId="urn:microsoft.com/office/officeart/2005/8/layout/orgChart1"/>
    <dgm:cxn modelId="{BBD74B2C-BE43-4C66-BDDC-C295A55A252E}" srcId="{744D1911-E20F-42E9-936D-38E800FA850D}" destId="{E9112A9D-D994-4AEE-9E2B-087210C3D2CC}" srcOrd="1" destOrd="0" parTransId="{3FBCF9FC-7DCF-439A-A5CE-3D2B198051BF}" sibTransId="{C79FECA8-5319-40F5-8D11-F21AC66F7415}"/>
    <dgm:cxn modelId="{D066BD38-E85E-4CB6-8BBB-839C7B7B20AF}" type="presOf" srcId="{3F67DB35-8F60-46CE-B6CF-B84CB69A3C3E}" destId="{E70B2DB3-544B-427E-AEF3-2A0BB3525C2A}" srcOrd="0" destOrd="0" presId="urn:microsoft.com/office/officeart/2005/8/layout/orgChart1"/>
    <dgm:cxn modelId="{46C2107D-DBD9-49C9-A5C5-F827CEF235AE}" type="presOf" srcId="{ACD15FFA-C0AF-4D68-8161-050862298401}" destId="{82B15DBC-3014-4FF9-ADD0-AAD77B77FD07}" srcOrd="0" destOrd="0" presId="urn:microsoft.com/office/officeart/2005/8/layout/orgChart1"/>
    <dgm:cxn modelId="{4091EC5C-2E60-4D7A-B45D-D0C99208256F}" type="presOf" srcId="{E9112A9D-D994-4AEE-9E2B-087210C3D2CC}" destId="{8BADDF00-7879-4378-8E36-38CDED092219}" srcOrd="0" destOrd="0" presId="urn:microsoft.com/office/officeart/2005/8/layout/orgChart1"/>
    <dgm:cxn modelId="{17AD66CC-F255-4FEF-805E-EAAF563AD105}" type="presOf" srcId="{64D8F383-76C1-44BF-8745-5B09D54460B2}" destId="{57997674-785D-44A4-AE74-B76871D8D08E}" srcOrd="0" destOrd="0" presId="urn:microsoft.com/office/officeart/2005/8/layout/orgChart1"/>
    <dgm:cxn modelId="{1BC13D68-79F5-4E3C-A276-6C603D5B22AC}" type="presOf" srcId="{ADE09C9C-476B-48E8-ADD4-CBB4CDA9C83F}" destId="{0978421B-FF85-40CC-9B80-B64C1B4486BF}" srcOrd="0" destOrd="0" presId="urn:microsoft.com/office/officeart/2005/8/layout/orgChart1"/>
    <dgm:cxn modelId="{414FB20C-34E0-4F01-B095-EBB265E3A239}" type="presOf" srcId="{744D1911-E20F-42E9-936D-38E800FA850D}" destId="{8CF39240-69F9-4FF7-8CE1-3D618E27D932}" srcOrd="0" destOrd="0" presId="urn:microsoft.com/office/officeart/2005/8/layout/orgChart1"/>
    <dgm:cxn modelId="{F507C19A-1639-4035-B646-5DEDC03CC870}" type="presOf" srcId="{9C637288-8ACA-4F0C-ADFB-4FCEABB7CC67}" destId="{796F900F-308F-4E37-9D04-95A60B8A5BA7}" srcOrd="1" destOrd="0" presId="urn:microsoft.com/office/officeart/2005/8/layout/orgChart1"/>
    <dgm:cxn modelId="{383496B3-3E7E-4C06-8A1A-773730F60980}" type="presOf" srcId="{2A0DDC31-95F1-4CC0-80D3-61EEEF85F4E2}" destId="{628A76E3-09FE-4D2F-8475-0DD4E6FD93F3}" srcOrd="0" destOrd="0" presId="urn:microsoft.com/office/officeart/2005/8/layout/orgChart1"/>
    <dgm:cxn modelId="{8348D1D8-DC72-4DBF-9C5D-0DB997A41272}" type="presOf" srcId="{D3AFEFC6-A662-4417-A36B-2C4CD925CAE5}" destId="{A5DD5D16-8EF8-4D07-8C33-BC839EF940A5}" srcOrd="0" destOrd="0" presId="urn:microsoft.com/office/officeart/2005/8/layout/orgChart1"/>
    <dgm:cxn modelId="{711A8A43-1DF4-453D-81F4-5F0A1678E9B8}" srcId="{744D1911-E20F-42E9-936D-38E800FA850D}" destId="{355A3BEE-754A-4DE4-A323-2B90071FB3B4}" srcOrd="2" destOrd="0" parTransId="{478405F9-6C75-47A9-B0C0-1A5657B1DCD8}" sibTransId="{A1EE5DA0-E6CD-466B-B4D7-64E9A6CBB4C0}"/>
    <dgm:cxn modelId="{21D86B90-8894-4373-B765-049434328F8E}" type="presOf" srcId="{505F79DF-1B24-4330-80D5-49A63B9E3492}" destId="{F1399DE5-EACC-44DB-B5F1-22A445D675BE}" srcOrd="0" destOrd="0" presId="urn:microsoft.com/office/officeart/2005/8/layout/orgChart1"/>
    <dgm:cxn modelId="{1E6C34A5-B323-4079-BDB1-504CFA8AA99A}" type="presOf" srcId="{505F79DF-1B24-4330-80D5-49A63B9E3492}" destId="{112B15B5-95E4-4920-A489-C294BCCE5862}" srcOrd="1" destOrd="0" presId="urn:microsoft.com/office/officeart/2005/8/layout/orgChart1"/>
    <dgm:cxn modelId="{942D0C4E-11F8-4210-8DE4-808A0E7F8A29}" type="presOf" srcId="{3A915E07-E43F-4A76-8C3E-124D5961BCDC}" destId="{2264A95D-6685-4536-B573-7B1ED8882B3F}" srcOrd="0" destOrd="0" presId="urn:microsoft.com/office/officeart/2005/8/layout/orgChart1"/>
    <dgm:cxn modelId="{2A225EBC-20E4-4173-8F0A-8AE2266BEE67}" type="presOf" srcId="{ACD15FFA-C0AF-4D68-8161-050862298401}" destId="{1B26E073-1FA5-475D-BF4B-1E7A4BE5A06B}" srcOrd="1" destOrd="0" presId="urn:microsoft.com/office/officeart/2005/8/layout/orgChart1"/>
    <dgm:cxn modelId="{CD4F16F2-C0EE-409C-819A-01978421039D}" type="presOf" srcId="{9C637288-8ACA-4F0C-ADFB-4FCEABB7CC67}" destId="{66F9C186-A079-419D-971E-DEEC797DE47C}" srcOrd="0" destOrd="0" presId="urn:microsoft.com/office/officeart/2005/8/layout/orgChart1"/>
    <dgm:cxn modelId="{FE4D8FA6-DF56-483D-8F1E-728C85676CFE}" srcId="{ADE09C9C-476B-48E8-ADD4-CBB4CDA9C83F}" destId="{7416E80E-6BDE-4B3D-9868-F47A14329F4C}" srcOrd="0" destOrd="0" parTransId="{3F67DB35-8F60-46CE-B6CF-B84CB69A3C3E}" sibTransId="{9C5FFCDF-4CBE-40DC-A489-208628A665CA}"/>
    <dgm:cxn modelId="{6439B340-B722-4892-B716-A3C5961D9240}" type="presOf" srcId="{3FBCF9FC-7DCF-439A-A5CE-3D2B198051BF}" destId="{0FB2A7D7-B0D7-4AAD-8D78-CD57A63E8ACE}" srcOrd="0" destOrd="0" presId="urn:microsoft.com/office/officeart/2005/8/layout/orgChart1"/>
    <dgm:cxn modelId="{C36B1738-16C7-45F8-8D9D-23E8010B36CB}" srcId="{ADE09C9C-476B-48E8-ADD4-CBB4CDA9C83F}" destId="{4354770E-A382-4177-A675-3DEB6B5709DF}" srcOrd="2" destOrd="0" parTransId="{AB882787-474C-478E-88E1-EACFC0DB2EAE}" sibTransId="{94583F28-95C4-4F33-89EA-69909C3F8188}"/>
    <dgm:cxn modelId="{690BE669-EF7F-4CE4-AA39-7E3D56C55785}" type="presOf" srcId="{E9112A9D-D994-4AEE-9E2B-087210C3D2CC}" destId="{839837B6-6B3C-4E44-80B1-E0C90D4748B0}" srcOrd="1" destOrd="0" presId="urn:microsoft.com/office/officeart/2005/8/layout/orgChart1"/>
    <dgm:cxn modelId="{922BCF91-74E4-4CB6-B2BA-19FC634354B0}" srcId="{744D1911-E20F-42E9-936D-38E800FA850D}" destId="{ADE09C9C-476B-48E8-ADD4-CBB4CDA9C83F}" srcOrd="0" destOrd="0" parTransId="{0473DA8B-2DDE-4733-B7DC-91AF21FE3F51}" sibTransId="{D7A662D8-65AF-4C12-8029-C1D0F9C69CF1}"/>
    <dgm:cxn modelId="{BF983B94-C181-4242-831F-9B7EE9BC2023}" type="presOf" srcId="{E527D85A-0C9B-462D-ABB6-AE44947706A5}" destId="{992DC55E-9BC5-438D-89DD-5555B0A6914D}" srcOrd="0" destOrd="0" presId="urn:microsoft.com/office/officeart/2005/8/layout/orgChart1"/>
    <dgm:cxn modelId="{BEDFB7F9-27ED-404F-A5EB-51DF53C3C5AE}" srcId="{E9112A9D-D994-4AEE-9E2B-087210C3D2CC}" destId="{505F79DF-1B24-4330-80D5-49A63B9E3492}" srcOrd="1" destOrd="0" parTransId="{5110136B-8883-4F59-A9DE-8C0207B6DC5F}" sibTransId="{9751DD22-6AD4-4976-96E9-868F564E28E9}"/>
    <dgm:cxn modelId="{51FD357F-6F8E-4340-B949-3CEAD77BC722}" type="presOf" srcId="{3A915E07-E43F-4A76-8C3E-124D5961BCDC}" destId="{FDBAB593-04EF-42B3-BA93-11CB27A0748F}" srcOrd="1" destOrd="0" presId="urn:microsoft.com/office/officeart/2005/8/layout/orgChart1"/>
    <dgm:cxn modelId="{213713C3-C473-4CE6-8668-112183F795F4}" type="presOf" srcId="{0473DA8B-2DDE-4733-B7DC-91AF21FE3F51}" destId="{140C9098-9BF0-4D64-9C8E-0644F9025388}" srcOrd="0" destOrd="0" presId="urn:microsoft.com/office/officeart/2005/8/layout/orgChart1"/>
    <dgm:cxn modelId="{B66D3ECF-81DB-430C-93EF-012F9420CA5E}" type="presOf" srcId="{281A9F7C-4A37-4FA2-8633-850AFCED4B33}" destId="{284D93C0-7D8F-48B4-9BF2-E83BD8BFE129}" srcOrd="0" destOrd="0" presId="urn:microsoft.com/office/officeart/2005/8/layout/orgChart1"/>
    <dgm:cxn modelId="{AF43A5AB-DA31-42B6-9A19-F3EF791C9933}" type="presOf" srcId="{5110136B-8883-4F59-A9DE-8C0207B6DC5F}" destId="{F697A21D-4235-4718-95B4-D242507D50AD}" srcOrd="0" destOrd="0" presId="urn:microsoft.com/office/officeart/2005/8/layout/orgChart1"/>
    <dgm:cxn modelId="{0140EEDB-2507-4C6C-A89C-7D375C9FB23D}" type="presOf" srcId="{7416E80E-6BDE-4B3D-9868-F47A14329F4C}" destId="{026CC9A5-87F9-4CE6-96EF-887D9618AFF7}" srcOrd="0" destOrd="0" presId="urn:microsoft.com/office/officeart/2005/8/layout/orgChart1"/>
    <dgm:cxn modelId="{73BB73FD-75B7-4F15-AE23-9DE27178F10A}" type="presOf" srcId="{E527D85A-0C9B-462D-ABB6-AE44947706A5}" destId="{9D770312-AA0B-44D7-AF8E-BD5F2D5AB53F}" srcOrd="1" destOrd="0" presId="urn:microsoft.com/office/officeart/2005/8/layout/orgChart1"/>
    <dgm:cxn modelId="{92D044CB-FBE6-43B0-972E-7F26D0D08A28}" srcId="{E9112A9D-D994-4AEE-9E2B-087210C3D2CC}" destId="{E527D85A-0C9B-462D-ABB6-AE44947706A5}" srcOrd="3" destOrd="0" parTransId="{D3AFEFC6-A662-4417-A36B-2C4CD925CAE5}" sibTransId="{D971D28A-E11D-4B76-A634-808082A1197A}"/>
    <dgm:cxn modelId="{88B5A2E3-1EE7-4311-B248-2ADFE7FAA975}" srcId="{85C583A4-ACC9-4FEE-A8E3-59643AC54040}" destId="{744D1911-E20F-42E9-936D-38E800FA850D}" srcOrd="0" destOrd="0" parTransId="{29BBCAFF-1BF1-49E9-AA2F-0E6396A30AEE}" sibTransId="{63DB5B32-C807-4ECB-AD79-93FCCC7ABA8E}"/>
    <dgm:cxn modelId="{EDC7B299-026C-4CBD-97F9-3751B8AEA23F}" type="presOf" srcId="{281A9F7C-4A37-4FA2-8633-850AFCED4B33}" destId="{9F0AE2F4-A48E-4A48-9E34-AC2333CFFBDD}" srcOrd="1" destOrd="0" presId="urn:microsoft.com/office/officeart/2005/8/layout/orgChart1"/>
    <dgm:cxn modelId="{3B5C707B-9F9D-4E6D-A21A-72356E378F50}" type="presOf" srcId="{34869EC6-FE97-4EEE-AC7D-456F2DAADF5F}" destId="{E00E8847-E80A-4C8E-AB7B-F53F2CC14171}" srcOrd="0" destOrd="0" presId="urn:microsoft.com/office/officeart/2005/8/layout/orgChart1"/>
    <dgm:cxn modelId="{B4744F7A-9393-433A-B2C8-9FCC330D8FAE}" type="presOf" srcId="{355A3BEE-754A-4DE4-A323-2B90071FB3B4}" destId="{492B5531-3AC9-4DA3-85B4-B330342C8760}" srcOrd="1" destOrd="0" presId="urn:microsoft.com/office/officeart/2005/8/layout/orgChart1"/>
    <dgm:cxn modelId="{CCFD94AD-86BF-4B5B-AC25-7AD71FBCCFDB}" srcId="{ADE09C9C-476B-48E8-ADD4-CBB4CDA9C83F}" destId="{ACD15FFA-C0AF-4D68-8161-050862298401}" srcOrd="1" destOrd="0" parTransId="{34869EC6-FE97-4EEE-AC7D-456F2DAADF5F}" sibTransId="{E55D5DBA-2265-41B9-9DEA-795D61B10833}"/>
    <dgm:cxn modelId="{AB75CA90-510E-42E6-9DFF-3913FC779A41}" srcId="{E9112A9D-D994-4AEE-9E2B-087210C3D2CC}" destId="{9C637288-8ACA-4F0C-ADFB-4FCEABB7CC67}" srcOrd="0" destOrd="0" parTransId="{4A0B1705-BCEF-4284-84F5-A359ED16BBBD}" sibTransId="{093C0E3E-96ED-465A-844B-94BFC48E6D9D}"/>
    <dgm:cxn modelId="{E9BC6730-7808-4988-80A1-AF276E9A9032}" type="presOf" srcId="{4354770E-A382-4177-A675-3DEB6B5709DF}" destId="{8988EA25-DC65-419C-A1A1-FBB646CB9171}" srcOrd="0" destOrd="0" presId="urn:microsoft.com/office/officeart/2005/8/layout/orgChart1"/>
    <dgm:cxn modelId="{4BA146CE-C689-4CC2-AF91-8C55F82D7901}" type="presOf" srcId="{ADE09C9C-476B-48E8-ADD4-CBB4CDA9C83F}" destId="{4AF43069-D68F-4D6E-B172-713C0E93774F}" srcOrd="1" destOrd="0" presId="urn:microsoft.com/office/officeart/2005/8/layout/orgChart1"/>
    <dgm:cxn modelId="{B011643A-E392-4DD8-ABA8-8B46ECE92C96}" type="presParOf" srcId="{7512063B-5660-4D95-9FC6-01D07BD8FFDC}" destId="{446FF04A-5694-46E8-A691-822E7FC3FE5F}" srcOrd="0" destOrd="0" presId="urn:microsoft.com/office/officeart/2005/8/layout/orgChart1"/>
    <dgm:cxn modelId="{083B28DF-A469-43A3-855C-340A3A7AE3E9}" type="presParOf" srcId="{446FF04A-5694-46E8-A691-822E7FC3FE5F}" destId="{3189A00C-6467-4109-B45A-2907EE0F2A5A}" srcOrd="0" destOrd="0" presId="urn:microsoft.com/office/officeart/2005/8/layout/orgChart1"/>
    <dgm:cxn modelId="{F26AEDBC-D23F-45F1-8185-4B1C477998E5}" type="presParOf" srcId="{3189A00C-6467-4109-B45A-2907EE0F2A5A}" destId="{8CF39240-69F9-4FF7-8CE1-3D618E27D932}" srcOrd="0" destOrd="0" presId="urn:microsoft.com/office/officeart/2005/8/layout/orgChart1"/>
    <dgm:cxn modelId="{3930F1A4-2140-4DC7-8C0D-AE406C29FFCA}" type="presParOf" srcId="{3189A00C-6467-4109-B45A-2907EE0F2A5A}" destId="{A0D5D607-21B7-4BAC-8D5E-CEF2F655CF35}" srcOrd="1" destOrd="0" presId="urn:microsoft.com/office/officeart/2005/8/layout/orgChart1"/>
    <dgm:cxn modelId="{2242FE38-ECA6-4FE1-836A-5700B84A730F}" type="presParOf" srcId="{446FF04A-5694-46E8-A691-822E7FC3FE5F}" destId="{9548EE00-B036-42FB-BFAD-5333FD6D6360}" srcOrd="1" destOrd="0" presId="urn:microsoft.com/office/officeart/2005/8/layout/orgChart1"/>
    <dgm:cxn modelId="{EA4D34F7-B57F-4C73-9439-1F7B09824BF8}" type="presParOf" srcId="{9548EE00-B036-42FB-BFAD-5333FD6D6360}" destId="{140C9098-9BF0-4D64-9C8E-0644F9025388}" srcOrd="0" destOrd="0" presId="urn:microsoft.com/office/officeart/2005/8/layout/orgChart1"/>
    <dgm:cxn modelId="{BFB08AE2-C0BF-47A5-8C36-C92967E06051}" type="presParOf" srcId="{9548EE00-B036-42FB-BFAD-5333FD6D6360}" destId="{0B2E7709-0D99-4C90-B162-D6E8876915BB}" srcOrd="1" destOrd="0" presId="urn:microsoft.com/office/officeart/2005/8/layout/orgChart1"/>
    <dgm:cxn modelId="{55373BF9-0935-4392-8367-95CF609D4FE7}" type="presParOf" srcId="{0B2E7709-0D99-4C90-B162-D6E8876915BB}" destId="{148344DF-F785-4A59-A172-3A488623A0EC}" srcOrd="0" destOrd="0" presId="urn:microsoft.com/office/officeart/2005/8/layout/orgChart1"/>
    <dgm:cxn modelId="{BE7F08FA-44A5-4601-BB51-02E972797C56}" type="presParOf" srcId="{148344DF-F785-4A59-A172-3A488623A0EC}" destId="{0978421B-FF85-40CC-9B80-B64C1B4486BF}" srcOrd="0" destOrd="0" presId="urn:microsoft.com/office/officeart/2005/8/layout/orgChart1"/>
    <dgm:cxn modelId="{12437864-5E6F-435D-AEDD-C4E2140540FE}" type="presParOf" srcId="{148344DF-F785-4A59-A172-3A488623A0EC}" destId="{4AF43069-D68F-4D6E-B172-713C0E93774F}" srcOrd="1" destOrd="0" presId="urn:microsoft.com/office/officeart/2005/8/layout/orgChart1"/>
    <dgm:cxn modelId="{B797FC15-D5E2-425D-9B84-2035315B2E03}" type="presParOf" srcId="{0B2E7709-0D99-4C90-B162-D6E8876915BB}" destId="{6CEA3BDD-4BFE-4E8C-8F9D-AEAD7E9C940E}" srcOrd="1" destOrd="0" presId="urn:microsoft.com/office/officeart/2005/8/layout/orgChart1"/>
    <dgm:cxn modelId="{8A7F10F4-C8A9-4044-B4DF-F2C691231F1C}" type="presParOf" srcId="{6CEA3BDD-4BFE-4E8C-8F9D-AEAD7E9C940E}" destId="{E70B2DB3-544B-427E-AEF3-2A0BB3525C2A}" srcOrd="0" destOrd="0" presId="urn:microsoft.com/office/officeart/2005/8/layout/orgChart1"/>
    <dgm:cxn modelId="{2FEC789F-BAE7-4286-A7F0-7499E4EF18A1}" type="presParOf" srcId="{6CEA3BDD-4BFE-4E8C-8F9D-AEAD7E9C940E}" destId="{44514FD3-9BD5-49E8-8A91-41D5E7ADE74A}" srcOrd="1" destOrd="0" presId="urn:microsoft.com/office/officeart/2005/8/layout/orgChart1"/>
    <dgm:cxn modelId="{581EC57C-6041-42B5-AEA2-45F41D972344}" type="presParOf" srcId="{44514FD3-9BD5-49E8-8A91-41D5E7ADE74A}" destId="{8C92D21D-98BD-4201-93E8-06CA1B3B62B6}" srcOrd="0" destOrd="0" presId="urn:microsoft.com/office/officeart/2005/8/layout/orgChart1"/>
    <dgm:cxn modelId="{68446CBA-E67A-4D69-805F-31CF6B17D7CA}" type="presParOf" srcId="{8C92D21D-98BD-4201-93E8-06CA1B3B62B6}" destId="{026CC9A5-87F9-4CE6-96EF-887D9618AFF7}" srcOrd="0" destOrd="0" presId="urn:microsoft.com/office/officeart/2005/8/layout/orgChart1"/>
    <dgm:cxn modelId="{2134B6E0-3FC3-4FAB-A988-B40507C845D8}" type="presParOf" srcId="{8C92D21D-98BD-4201-93E8-06CA1B3B62B6}" destId="{5691F8C6-8500-44AF-BFA5-E52011333C1D}" srcOrd="1" destOrd="0" presId="urn:microsoft.com/office/officeart/2005/8/layout/orgChart1"/>
    <dgm:cxn modelId="{9C49DDCC-5B8A-4696-8205-79E4B2ADD8BF}" type="presParOf" srcId="{44514FD3-9BD5-49E8-8A91-41D5E7ADE74A}" destId="{1F27CEA3-D53F-4DBB-8E6C-AD53319A2B52}" srcOrd="1" destOrd="0" presId="urn:microsoft.com/office/officeart/2005/8/layout/orgChart1"/>
    <dgm:cxn modelId="{7435C6A5-3195-4E4F-88A5-681A643DB581}" type="presParOf" srcId="{44514FD3-9BD5-49E8-8A91-41D5E7ADE74A}" destId="{FE3C0C28-DF52-40B7-B236-E986CB05DF91}" srcOrd="2" destOrd="0" presId="urn:microsoft.com/office/officeart/2005/8/layout/orgChart1"/>
    <dgm:cxn modelId="{71B0D3DE-ECF0-4158-AC9A-ECB9621A1E97}" type="presParOf" srcId="{6CEA3BDD-4BFE-4E8C-8F9D-AEAD7E9C940E}" destId="{E00E8847-E80A-4C8E-AB7B-F53F2CC14171}" srcOrd="2" destOrd="0" presId="urn:microsoft.com/office/officeart/2005/8/layout/orgChart1"/>
    <dgm:cxn modelId="{4C551F75-31C5-4AA5-90B4-5D8158657800}" type="presParOf" srcId="{6CEA3BDD-4BFE-4E8C-8F9D-AEAD7E9C940E}" destId="{FAF982BE-55B2-4C4C-ABA7-71307609EA38}" srcOrd="3" destOrd="0" presId="urn:microsoft.com/office/officeart/2005/8/layout/orgChart1"/>
    <dgm:cxn modelId="{26626A30-C11A-4588-8522-8397D45DC000}" type="presParOf" srcId="{FAF982BE-55B2-4C4C-ABA7-71307609EA38}" destId="{9A92084A-AC79-4B4D-8E7E-FD3D3ED36BE1}" srcOrd="0" destOrd="0" presId="urn:microsoft.com/office/officeart/2005/8/layout/orgChart1"/>
    <dgm:cxn modelId="{C6A71B7A-F5C1-47B3-B3C2-578565B6555F}" type="presParOf" srcId="{9A92084A-AC79-4B4D-8E7E-FD3D3ED36BE1}" destId="{82B15DBC-3014-4FF9-ADD0-AAD77B77FD07}" srcOrd="0" destOrd="0" presId="urn:microsoft.com/office/officeart/2005/8/layout/orgChart1"/>
    <dgm:cxn modelId="{4F80E518-B43A-4871-9311-31AF056AF210}" type="presParOf" srcId="{9A92084A-AC79-4B4D-8E7E-FD3D3ED36BE1}" destId="{1B26E073-1FA5-475D-BF4B-1E7A4BE5A06B}" srcOrd="1" destOrd="0" presId="urn:microsoft.com/office/officeart/2005/8/layout/orgChart1"/>
    <dgm:cxn modelId="{F703CE8D-F249-475F-ACC1-2ABCF71F0405}" type="presParOf" srcId="{FAF982BE-55B2-4C4C-ABA7-71307609EA38}" destId="{BB059EDC-2A22-4138-80D8-B233CB2C13D2}" srcOrd="1" destOrd="0" presId="urn:microsoft.com/office/officeart/2005/8/layout/orgChart1"/>
    <dgm:cxn modelId="{C3243C14-7442-4668-BE3A-CB3470B7C104}" type="presParOf" srcId="{FAF982BE-55B2-4C4C-ABA7-71307609EA38}" destId="{34D9367A-126F-4C22-9E39-9B8A53C46E4C}" srcOrd="2" destOrd="0" presId="urn:microsoft.com/office/officeart/2005/8/layout/orgChart1"/>
    <dgm:cxn modelId="{6432A30D-7548-49A4-B7BB-85C07BEB66DF}" type="presParOf" srcId="{6CEA3BDD-4BFE-4E8C-8F9D-AEAD7E9C940E}" destId="{3262F0CA-978A-4A5A-BA67-6EA0EEFA4679}" srcOrd="4" destOrd="0" presId="urn:microsoft.com/office/officeart/2005/8/layout/orgChart1"/>
    <dgm:cxn modelId="{6089CD80-AE91-40E5-BB4C-2351151A2B40}" type="presParOf" srcId="{6CEA3BDD-4BFE-4E8C-8F9D-AEAD7E9C940E}" destId="{325A4892-7120-4503-BDD6-D0EAE666969D}" srcOrd="5" destOrd="0" presId="urn:microsoft.com/office/officeart/2005/8/layout/orgChart1"/>
    <dgm:cxn modelId="{4CD71CC2-D932-4F30-A131-018CAFADEF78}" type="presParOf" srcId="{325A4892-7120-4503-BDD6-D0EAE666969D}" destId="{E87BAAA8-8569-4BD0-BA7F-EDABF22FFB1F}" srcOrd="0" destOrd="0" presId="urn:microsoft.com/office/officeart/2005/8/layout/orgChart1"/>
    <dgm:cxn modelId="{F8EA8F87-EF14-441E-98CD-C98EE7DD61C4}" type="presParOf" srcId="{E87BAAA8-8569-4BD0-BA7F-EDABF22FFB1F}" destId="{8988EA25-DC65-419C-A1A1-FBB646CB9171}" srcOrd="0" destOrd="0" presId="urn:microsoft.com/office/officeart/2005/8/layout/orgChart1"/>
    <dgm:cxn modelId="{DB708EF9-9552-4AED-9C88-7DEF0533583C}" type="presParOf" srcId="{E87BAAA8-8569-4BD0-BA7F-EDABF22FFB1F}" destId="{3EC74AEC-063C-48AC-A437-15AE642C92E4}" srcOrd="1" destOrd="0" presId="urn:microsoft.com/office/officeart/2005/8/layout/orgChart1"/>
    <dgm:cxn modelId="{05C27512-CFB6-40E8-84FE-D835F2689063}" type="presParOf" srcId="{325A4892-7120-4503-BDD6-D0EAE666969D}" destId="{266FD4FD-0FAB-4040-86AB-FDE63DFB4F2F}" srcOrd="1" destOrd="0" presId="urn:microsoft.com/office/officeart/2005/8/layout/orgChart1"/>
    <dgm:cxn modelId="{191ADA7A-499E-40D2-A910-DD61DE8EBD09}" type="presParOf" srcId="{325A4892-7120-4503-BDD6-D0EAE666969D}" destId="{DF5E1870-7B69-46CC-9A04-AC5AECE76940}" srcOrd="2" destOrd="0" presId="urn:microsoft.com/office/officeart/2005/8/layout/orgChart1"/>
    <dgm:cxn modelId="{222AD65B-3F1A-4E57-AE41-D5028385BFA5}" type="presParOf" srcId="{0B2E7709-0D99-4C90-B162-D6E8876915BB}" destId="{4DC26BCC-53F4-4EE9-81F8-E1A3376E39CE}" srcOrd="2" destOrd="0" presId="urn:microsoft.com/office/officeart/2005/8/layout/orgChart1"/>
    <dgm:cxn modelId="{A2663C6B-2BFC-4550-8F99-297783C9FD37}" type="presParOf" srcId="{9548EE00-B036-42FB-BFAD-5333FD6D6360}" destId="{0FB2A7D7-B0D7-4AAD-8D78-CD57A63E8ACE}" srcOrd="2" destOrd="0" presId="urn:microsoft.com/office/officeart/2005/8/layout/orgChart1"/>
    <dgm:cxn modelId="{CBEC6D15-198B-4F12-A88E-A7B456618802}" type="presParOf" srcId="{9548EE00-B036-42FB-BFAD-5333FD6D6360}" destId="{53FE6216-57AA-4363-8E7F-4DD2FB5FBF57}" srcOrd="3" destOrd="0" presId="urn:microsoft.com/office/officeart/2005/8/layout/orgChart1"/>
    <dgm:cxn modelId="{85FDE77C-EBA7-49C3-804C-1CE56645AFEF}" type="presParOf" srcId="{53FE6216-57AA-4363-8E7F-4DD2FB5FBF57}" destId="{631CBAF9-D891-4131-9B54-E1733080591F}" srcOrd="0" destOrd="0" presId="urn:microsoft.com/office/officeart/2005/8/layout/orgChart1"/>
    <dgm:cxn modelId="{8AD7819B-C7A6-4552-AFD9-0277E0D7D00C}" type="presParOf" srcId="{631CBAF9-D891-4131-9B54-E1733080591F}" destId="{8BADDF00-7879-4378-8E36-38CDED092219}" srcOrd="0" destOrd="0" presId="urn:microsoft.com/office/officeart/2005/8/layout/orgChart1"/>
    <dgm:cxn modelId="{2B3F7F25-5FC2-4747-854E-E155E60C5FA1}" type="presParOf" srcId="{631CBAF9-D891-4131-9B54-E1733080591F}" destId="{839837B6-6B3C-4E44-80B1-E0C90D4748B0}" srcOrd="1" destOrd="0" presId="urn:microsoft.com/office/officeart/2005/8/layout/orgChart1"/>
    <dgm:cxn modelId="{4AE98289-4330-4722-81BE-D2E94D67904C}" type="presParOf" srcId="{53FE6216-57AA-4363-8E7F-4DD2FB5FBF57}" destId="{DD9915D3-73DF-461C-8C9C-1248EF2B69ED}" srcOrd="1" destOrd="0" presId="urn:microsoft.com/office/officeart/2005/8/layout/orgChart1"/>
    <dgm:cxn modelId="{A26A134F-05B8-4AE0-A735-FFDF024B079D}" type="presParOf" srcId="{DD9915D3-73DF-461C-8C9C-1248EF2B69ED}" destId="{CC98F93C-A569-46ED-BB79-D88705DB6796}" srcOrd="0" destOrd="0" presId="urn:microsoft.com/office/officeart/2005/8/layout/orgChart1"/>
    <dgm:cxn modelId="{B0CBEA6B-F4EE-44BF-B8EE-C28A93B3B32C}" type="presParOf" srcId="{DD9915D3-73DF-461C-8C9C-1248EF2B69ED}" destId="{65D561EC-3AC5-45D7-B9E2-A3B896A39F9A}" srcOrd="1" destOrd="0" presId="urn:microsoft.com/office/officeart/2005/8/layout/orgChart1"/>
    <dgm:cxn modelId="{FDD8A82F-3275-413D-8BD7-18DF9AFF1771}" type="presParOf" srcId="{65D561EC-3AC5-45D7-B9E2-A3B896A39F9A}" destId="{9C736663-559A-41EB-A13D-5BFB410C7071}" srcOrd="0" destOrd="0" presId="urn:microsoft.com/office/officeart/2005/8/layout/orgChart1"/>
    <dgm:cxn modelId="{FC2F4537-CEC8-4797-8D2B-C3EDF08581C7}" type="presParOf" srcId="{9C736663-559A-41EB-A13D-5BFB410C7071}" destId="{66F9C186-A079-419D-971E-DEEC797DE47C}" srcOrd="0" destOrd="0" presId="urn:microsoft.com/office/officeart/2005/8/layout/orgChart1"/>
    <dgm:cxn modelId="{017AE47F-9866-41FE-AE54-111ED385DEC7}" type="presParOf" srcId="{9C736663-559A-41EB-A13D-5BFB410C7071}" destId="{796F900F-308F-4E37-9D04-95A60B8A5BA7}" srcOrd="1" destOrd="0" presId="urn:microsoft.com/office/officeart/2005/8/layout/orgChart1"/>
    <dgm:cxn modelId="{7A3103F3-BCE7-49BC-9A21-7CE2A8B6AFC1}" type="presParOf" srcId="{65D561EC-3AC5-45D7-B9E2-A3B896A39F9A}" destId="{B14D3041-0C0F-49D2-91D8-AC211AC65375}" srcOrd="1" destOrd="0" presId="urn:microsoft.com/office/officeart/2005/8/layout/orgChart1"/>
    <dgm:cxn modelId="{F4174134-F780-4697-A889-344DB8AD83A2}" type="presParOf" srcId="{65D561EC-3AC5-45D7-B9E2-A3B896A39F9A}" destId="{D67ACEFB-93AA-409C-BF5A-459D587B6832}" srcOrd="2" destOrd="0" presId="urn:microsoft.com/office/officeart/2005/8/layout/orgChart1"/>
    <dgm:cxn modelId="{38438193-09DD-4D59-9E7C-46AF0C57BD66}" type="presParOf" srcId="{DD9915D3-73DF-461C-8C9C-1248EF2B69ED}" destId="{F697A21D-4235-4718-95B4-D242507D50AD}" srcOrd="2" destOrd="0" presId="urn:microsoft.com/office/officeart/2005/8/layout/orgChart1"/>
    <dgm:cxn modelId="{1A876DCC-C2FD-4434-B5A0-99007B2399DA}" type="presParOf" srcId="{DD9915D3-73DF-461C-8C9C-1248EF2B69ED}" destId="{904EA8DE-AC43-4F1F-BE2C-222680E8B552}" srcOrd="3" destOrd="0" presId="urn:microsoft.com/office/officeart/2005/8/layout/orgChart1"/>
    <dgm:cxn modelId="{7438D95E-4EE0-4EA6-967C-8D626D4C7885}" type="presParOf" srcId="{904EA8DE-AC43-4F1F-BE2C-222680E8B552}" destId="{61D6029A-D73D-47BE-ACFE-AAF12BEF8730}" srcOrd="0" destOrd="0" presId="urn:microsoft.com/office/officeart/2005/8/layout/orgChart1"/>
    <dgm:cxn modelId="{33C3A579-41E7-4B41-969C-B2F211EC67A4}" type="presParOf" srcId="{61D6029A-D73D-47BE-ACFE-AAF12BEF8730}" destId="{F1399DE5-EACC-44DB-B5F1-22A445D675BE}" srcOrd="0" destOrd="0" presId="urn:microsoft.com/office/officeart/2005/8/layout/orgChart1"/>
    <dgm:cxn modelId="{B753A753-BE45-42A1-8448-C09816F513DE}" type="presParOf" srcId="{61D6029A-D73D-47BE-ACFE-AAF12BEF8730}" destId="{112B15B5-95E4-4920-A489-C294BCCE5862}" srcOrd="1" destOrd="0" presId="urn:microsoft.com/office/officeart/2005/8/layout/orgChart1"/>
    <dgm:cxn modelId="{F10A43FB-39A5-464E-9AE1-FA060D0C5369}" type="presParOf" srcId="{904EA8DE-AC43-4F1F-BE2C-222680E8B552}" destId="{6FC65254-CEF7-49D0-863B-7D0439AB8231}" srcOrd="1" destOrd="0" presId="urn:microsoft.com/office/officeart/2005/8/layout/orgChart1"/>
    <dgm:cxn modelId="{B11ED242-729D-4751-A5BA-BD90A8F6EA69}" type="presParOf" srcId="{904EA8DE-AC43-4F1F-BE2C-222680E8B552}" destId="{8D24CE5B-F0DD-417E-921A-3CB414F20172}" srcOrd="2" destOrd="0" presId="urn:microsoft.com/office/officeart/2005/8/layout/orgChart1"/>
    <dgm:cxn modelId="{38A64743-EBFF-432F-A739-85A51A6E3760}" type="presParOf" srcId="{DD9915D3-73DF-461C-8C9C-1248EF2B69ED}" destId="{57997674-785D-44A4-AE74-B76871D8D08E}" srcOrd="4" destOrd="0" presId="urn:microsoft.com/office/officeart/2005/8/layout/orgChart1"/>
    <dgm:cxn modelId="{165DA76C-9900-4511-9968-94B8ADE917AD}" type="presParOf" srcId="{DD9915D3-73DF-461C-8C9C-1248EF2B69ED}" destId="{25FB7E29-645C-4515-BE45-F96137E08777}" srcOrd="5" destOrd="0" presId="urn:microsoft.com/office/officeart/2005/8/layout/orgChart1"/>
    <dgm:cxn modelId="{2492C5C0-6FA4-425D-9991-510E371636FE}" type="presParOf" srcId="{25FB7E29-645C-4515-BE45-F96137E08777}" destId="{FB055C0D-57CE-4C6E-8B49-A08AF3359FF8}" srcOrd="0" destOrd="0" presId="urn:microsoft.com/office/officeart/2005/8/layout/orgChart1"/>
    <dgm:cxn modelId="{C3C419BA-0335-462B-A805-DE3234CD1CF5}" type="presParOf" srcId="{FB055C0D-57CE-4C6E-8B49-A08AF3359FF8}" destId="{2264A95D-6685-4536-B573-7B1ED8882B3F}" srcOrd="0" destOrd="0" presId="urn:microsoft.com/office/officeart/2005/8/layout/orgChart1"/>
    <dgm:cxn modelId="{FC1172D4-2A12-447B-ADA6-E266C6B5855C}" type="presParOf" srcId="{FB055C0D-57CE-4C6E-8B49-A08AF3359FF8}" destId="{FDBAB593-04EF-42B3-BA93-11CB27A0748F}" srcOrd="1" destOrd="0" presId="urn:microsoft.com/office/officeart/2005/8/layout/orgChart1"/>
    <dgm:cxn modelId="{2E92D584-024A-462B-AEE6-2986842B4154}" type="presParOf" srcId="{25FB7E29-645C-4515-BE45-F96137E08777}" destId="{8813263E-92F8-4446-9910-DCD54AFFC488}" srcOrd="1" destOrd="0" presId="urn:microsoft.com/office/officeart/2005/8/layout/orgChart1"/>
    <dgm:cxn modelId="{1C3FDCB9-8D56-4177-8ACF-04723B8072F0}" type="presParOf" srcId="{25FB7E29-645C-4515-BE45-F96137E08777}" destId="{B9130B8B-E2FD-4AE9-8586-6739A7367557}" srcOrd="2" destOrd="0" presId="urn:microsoft.com/office/officeart/2005/8/layout/orgChart1"/>
    <dgm:cxn modelId="{FC62AD36-0D7F-4A4A-B15E-B7272C71B511}" type="presParOf" srcId="{DD9915D3-73DF-461C-8C9C-1248EF2B69ED}" destId="{A5DD5D16-8EF8-4D07-8C33-BC839EF940A5}" srcOrd="6" destOrd="0" presId="urn:microsoft.com/office/officeart/2005/8/layout/orgChart1"/>
    <dgm:cxn modelId="{A70E5AC3-14E7-46BD-99A2-9C2240C3AB32}" type="presParOf" srcId="{DD9915D3-73DF-461C-8C9C-1248EF2B69ED}" destId="{0B562EC3-3CB6-4074-9F9B-21B84682786D}" srcOrd="7" destOrd="0" presId="urn:microsoft.com/office/officeart/2005/8/layout/orgChart1"/>
    <dgm:cxn modelId="{8893A63F-E556-460D-9D65-A0CED5AF7F0D}" type="presParOf" srcId="{0B562EC3-3CB6-4074-9F9B-21B84682786D}" destId="{F237786E-66AF-4E87-B9FA-681C353C7677}" srcOrd="0" destOrd="0" presId="urn:microsoft.com/office/officeart/2005/8/layout/orgChart1"/>
    <dgm:cxn modelId="{3BB7E571-9305-4BE2-A566-3D2266FB8CF7}" type="presParOf" srcId="{F237786E-66AF-4E87-B9FA-681C353C7677}" destId="{992DC55E-9BC5-438D-89DD-5555B0A6914D}" srcOrd="0" destOrd="0" presId="urn:microsoft.com/office/officeart/2005/8/layout/orgChart1"/>
    <dgm:cxn modelId="{E1BCAF25-7D6F-4DED-BE1F-AC570A07507B}" type="presParOf" srcId="{F237786E-66AF-4E87-B9FA-681C353C7677}" destId="{9D770312-AA0B-44D7-AF8E-BD5F2D5AB53F}" srcOrd="1" destOrd="0" presId="urn:microsoft.com/office/officeart/2005/8/layout/orgChart1"/>
    <dgm:cxn modelId="{12A80981-0DB1-485D-BFB2-3E5BD8C3E18D}" type="presParOf" srcId="{0B562EC3-3CB6-4074-9F9B-21B84682786D}" destId="{64BFB856-18E8-4113-AF54-1A709894C46F}" srcOrd="1" destOrd="0" presId="urn:microsoft.com/office/officeart/2005/8/layout/orgChart1"/>
    <dgm:cxn modelId="{AC4FDAD0-8645-48F3-A526-3870FB646871}" type="presParOf" srcId="{0B562EC3-3CB6-4074-9F9B-21B84682786D}" destId="{800D36D6-2AA7-4DD1-B6B1-C0B07A08E2A6}" srcOrd="2" destOrd="0" presId="urn:microsoft.com/office/officeart/2005/8/layout/orgChart1"/>
    <dgm:cxn modelId="{9A23927B-98AD-43C3-84C3-07BD3CC4280D}" type="presParOf" srcId="{53FE6216-57AA-4363-8E7F-4DD2FB5FBF57}" destId="{6D75C517-150F-4415-A864-F3F2EF9E458A}" srcOrd="2" destOrd="0" presId="urn:microsoft.com/office/officeart/2005/8/layout/orgChart1"/>
    <dgm:cxn modelId="{FF0B7FF3-21B5-46DE-84D3-474D7F6D4E78}" type="presParOf" srcId="{9548EE00-B036-42FB-BFAD-5333FD6D6360}" destId="{2D06D549-C26B-4F4F-8961-EC48BC67BA7C}" srcOrd="4" destOrd="0" presId="urn:microsoft.com/office/officeart/2005/8/layout/orgChart1"/>
    <dgm:cxn modelId="{CF68AD1E-4C54-4379-BF02-42ED5D3C0B33}" type="presParOf" srcId="{9548EE00-B036-42FB-BFAD-5333FD6D6360}" destId="{E4AE6DA1-2553-40CD-B048-8FEC170657A9}" srcOrd="5" destOrd="0" presId="urn:microsoft.com/office/officeart/2005/8/layout/orgChart1"/>
    <dgm:cxn modelId="{DF43FBA6-6F30-479F-9FE5-41532C53F182}" type="presParOf" srcId="{E4AE6DA1-2553-40CD-B048-8FEC170657A9}" destId="{6E86FD28-E08F-40C1-BF88-3763A602D853}" srcOrd="0" destOrd="0" presId="urn:microsoft.com/office/officeart/2005/8/layout/orgChart1"/>
    <dgm:cxn modelId="{87853BA0-F5E9-4F76-94B0-261EC6D7A21C}" type="presParOf" srcId="{6E86FD28-E08F-40C1-BF88-3763A602D853}" destId="{46AC55E4-A8ED-4ED6-A9CD-4256AF34EF7F}" srcOrd="0" destOrd="0" presId="urn:microsoft.com/office/officeart/2005/8/layout/orgChart1"/>
    <dgm:cxn modelId="{D6BC15E4-CD46-4ED3-96C2-2CF8CB215BC1}" type="presParOf" srcId="{6E86FD28-E08F-40C1-BF88-3763A602D853}" destId="{492B5531-3AC9-4DA3-85B4-B330342C8760}" srcOrd="1" destOrd="0" presId="urn:microsoft.com/office/officeart/2005/8/layout/orgChart1"/>
    <dgm:cxn modelId="{31877AA9-CE11-459F-9C6F-B3E4710422FA}" type="presParOf" srcId="{E4AE6DA1-2553-40CD-B048-8FEC170657A9}" destId="{B3EC3845-767D-493B-88E8-FBC7CF90A791}" srcOrd="1" destOrd="0" presId="urn:microsoft.com/office/officeart/2005/8/layout/orgChart1"/>
    <dgm:cxn modelId="{5519AC3F-CA2C-4125-8CA2-23275E5CCF30}" type="presParOf" srcId="{E4AE6DA1-2553-40CD-B048-8FEC170657A9}" destId="{04325C0A-C67A-43FD-8273-70A0614B7AA0}" srcOrd="2" destOrd="0" presId="urn:microsoft.com/office/officeart/2005/8/layout/orgChart1"/>
    <dgm:cxn modelId="{8356DC1B-2AD9-4F5D-A7AB-2FB3ECE55012}" type="presParOf" srcId="{9548EE00-B036-42FB-BFAD-5333FD6D6360}" destId="{628A76E3-09FE-4D2F-8475-0DD4E6FD93F3}" srcOrd="6" destOrd="0" presId="urn:microsoft.com/office/officeart/2005/8/layout/orgChart1"/>
    <dgm:cxn modelId="{505519C1-4917-4BA7-BD12-D294058CEBB9}" type="presParOf" srcId="{9548EE00-B036-42FB-BFAD-5333FD6D6360}" destId="{164F603E-2482-4F4F-AF62-8EFFC859C09E}" srcOrd="7" destOrd="0" presId="urn:microsoft.com/office/officeart/2005/8/layout/orgChart1"/>
    <dgm:cxn modelId="{A32BDC10-9DC2-4D91-A053-36872500E4D3}" type="presParOf" srcId="{164F603E-2482-4F4F-AF62-8EFFC859C09E}" destId="{EE003DC3-3B48-4982-A7BA-5B4404C09388}" srcOrd="0" destOrd="0" presId="urn:microsoft.com/office/officeart/2005/8/layout/orgChart1"/>
    <dgm:cxn modelId="{C283B18C-7830-4767-B790-CD27AECE3E72}" type="presParOf" srcId="{EE003DC3-3B48-4982-A7BA-5B4404C09388}" destId="{284D93C0-7D8F-48B4-9BF2-E83BD8BFE129}" srcOrd="0" destOrd="0" presId="urn:microsoft.com/office/officeart/2005/8/layout/orgChart1"/>
    <dgm:cxn modelId="{AB8C28AB-EA97-461A-87C8-45C73001F04D}" type="presParOf" srcId="{EE003DC3-3B48-4982-A7BA-5B4404C09388}" destId="{9F0AE2F4-A48E-4A48-9E34-AC2333CFFBDD}" srcOrd="1" destOrd="0" presId="urn:microsoft.com/office/officeart/2005/8/layout/orgChart1"/>
    <dgm:cxn modelId="{695FA928-C58E-43F0-85CF-4823F750A13C}" type="presParOf" srcId="{164F603E-2482-4F4F-AF62-8EFFC859C09E}" destId="{431C486B-DE5F-4D85-8D4C-F38C8343D49E}" srcOrd="1" destOrd="0" presId="urn:microsoft.com/office/officeart/2005/8/layout/orgChart1"/>
    <dgm:cxn modelId="{68F31A55-24A6-4151-B6F8-49C46592AF2A}" type="presParOf" srcId="{164F603E-2482-4F4F-AF62-8EFFC859C09E}" destId="{06B0BBFC-E1FA-4E24-B152-1942B45DBAAD}" srcOrd="2" destOrd="0" presId="urn:microsoft.com/office/officeart/2005/8/layout/orgChart1"/>
    <dgm:cxn modelId="{4DB01763-B52C-44B2-A58C-FB1CA52FE811}" type="presParOf" srcId="{446FF04A-5694-46E8-A691-822E7FC3FE5F}" destId="{B9EB6C47-1480-450A-9074-730541C399F5}"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B9B10-5B78-A845-8C7A-51F494F829E6}">
      <dsp:nvSpPr>
        <dsp:cNvPr id="0" name=""/>
        <dsp:cNvSpPr/>
      </dsp:nvSpPr>
      <dsp:spPr>
        <a:xfrm>
          <a:off x="0" y="563038"/>
          <a:ext cx="1325950" cy="530380"/>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nl-NL" sz="1000" kern="1200" dirty="0"/>
            <a:t>Wat hebben ze nodig</a:t>
          </a:r>
        </a:p>
      </dsp:txBody>
      <dsp:txXfrm>
        <a:off x="265190" y="563038"/>
        <a:ext cx="795570" cy="530380"/>
      </dsp:txXfrm>
    </dsp:sp>
    <dsp:sp modelId="{BC87F458-064D-5D44-8D3D-0C28B3A7AEF4}">
      <dsp:nvSpPr>
        <dsp:cNvPr id="0" name=""/>
        <dsp:cNvSpPr/>
      </dsp:nvSpPr>
      <dsp:spPr>
        <a:xfrm>
          <a:off x="957711" y="1181031"/>
          <a:ext cx="1325950" cy="530380"/>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nl-NL" sz="1000" kern="1200" dirty="0"/>
            <a:t>Hoe gaan we het maken</a:t>
          </a:r>
        </a:p>
      </dsp:txBody>
      <dsp:txXfrm>
        <a:off x="1222901" y="1181031"/>
        <a:ext cx="795570" cy="530380"/>
      </dsp:txXfrm>
    </dsp:sp>
    <dsp:sp modelId="{D8F606CC-FF36-244E-B57B-E6AB882AB261}">
      <dsp:nvSpPr>
        <dsp:cNvPr id="0" name=""/>
        <dsp:cNvSpPr/>
      </dsp:nvSpPr>
      <dsp:spPr>
        <a:xfrm>
          <a:off x="1884696" y="1799020"/>
          <a:ext cx="1325950" cy="530380"/>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nl-NL" sz="1000" kern="1200" dirty="0"/>
            <a:t>Laten we het maken</a:t>
          </a:r>
        </a:p>
      </dsp:txBody>
      <dsp:txXfrm>
        <a:off x="2149886" y="1799020"/>
        <a:ext cx="795570" cy="530380"/>
      </dsp:txXfrm>
    </dsp:sp>
    <dsp:sp modelId="{24A320DD-5EC9-D24F-9DA0-D993C6808D24}">
      <dsp:nvSpPr>
        <dsp:cNvPr id="0" name=""/>
        <dsp:cNvSpPr/>
      </dsp:nvSpPr>
      <dsp:spPr>
        <a:xfrm>
          <a:off x="2811681" y="2417013"/>
          <a:ext cx="1325950" cy="530380"/>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nl-NL" sz="1000" kern="1200" dirty="0"/>
            <a:t>Hebben we gemaakt wat gevraagd was</a:t>
          </a:r>
        </a:p>
      </dsp:txBody>
      <dsp:txXfrm>
        <a:off x="3076871" y="2417013"/>
        <a:ext cx="795570" cy="530380"/>
      </dsp:txXfrm>
    </dsp:sp>
    <dsp:sp modelId="{EE7B8BE1-91A7-DF4D-9912-D5A7A9EF2A49}">
      <dsp:nvSpPr>
        <dsp:cNvPr id="0" name=""/>
        <dsp:cNvSpPr/>
      </dsp:nvSpPr>
      <dsp:spPr>
        <a:xfrm>
          <a:off x="3738666" y="3035007"/>
          <a:ext cx="1325950" cy="530380"/>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nl-NL" sz="1000" kern="1200" dirty="0"/>
            <a:t>Ze gebruiken het</a:t>
          </a:r>
        </a:p>
      </dsp:txBody>
      <dsp:txXfrm>
        <a:off x="4003856" y="3035007"/>
        <a:ext cx="795570" cy="530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B9B10-5B78-A845-8C7A-51F494F829E6}">
      <dsp:nvSpPr>
        <dsp:cNvPr id="0" name=""/>
        <dsp:cNvSpPr/>
      </dsp:nvSpPr>
      <dsp:spPr>
        <a:xfrm>
          <a:off x="0" y="705966"/>
          <a:ext cx="1423814" cy="476746"/>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nl-NL" sz="2400" kern="1200" dirty="0"/>
            <a:t>Eisen</a:t>
          </a:r>
        </a:p>
      </dsp:txBody>
      <dsp:txXfrm>
        <a:off x="238373" y="705966"/>
        <a:ext cx="947068" cy="476746"/>
      </dsp:txXfrm>
    </dsp:sp>
    <dsp:sp modelId="{BC87F458-064D-5D44-8D3D-0C28B3A7AEF4}">
      <dsp:nvSpPr>
        <dsp:cNvPr id="0" name=""/>
        <dsp:cNvSpPr/>
      </dsp:nvSpPr>
      <dsp:spPr>
        <a:xfrm>
          <a:off x="1091706" y="1261466"/>
          <a:ext cx="1191865" cy="476746"/>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nl-NL" sz="1000" kern="1200" dirty="0"/>
            <a:t>Hoe gaan we het maken</a:t>
          </a:r>
        </a:p>
      </dsp:txBody>
      <dsp:txXfrm>
        <a:off x="1330079" y="1261466"/>
        <a:ext cx="715119" cy="476746"/>
      </dsp:txXfrm>
    </dsp:sp>
    <dsp:sp modelId="{D8F606CC-FF36-244E-B57B-E6AB882AB261}">
      <dsp:nvSpPr>
        <dsp:cNvPr id="0" name=""/>
        <dsp:cNvSpPr/>
      </dsp:nvSpPr>
      <dsp:spPr>
        <a:xfrm>
          <a:off x="1924951" y="1816961"/>
          <a:ext cx="1191865" cy="476746"/>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nl-NL" sz="1000" kern="1200" dirty="0"/>
            <a:t>Laten we het maken</a:t>
          </a:r>
        </a:p>
      </dsp:txBody>
      <dsp:txXfrm>
        <a:off x="2163324" y="1816961"/>
        <a:ext cx="715119" cy="476746"/>
      </dsp:txXfrm>
    </dsp:sp>
    <dsp:sp modelId="{24A320DD-5EC9-D24F-9DA0-D993C6808D24}">
      <dsp:nvSpPr>
        <dsp:cNvPr id="0" name=""/>
        <dsp:cNvSpPr/>
      </dsp:nvSpPr>
      <dsp:spPr>
        <a:xfrm>
          <a:off x="2758196" y="2372460"/>
          <a:ext cx="1579221" cy="476746"/>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nl-NL" sz="2400" kern="1200" dirty="0"/>
            <a:t>Testen</a:t>
          </a:r>
        </a:p>
      </dsp:txBody>
      <dsp:txXfrm>
        <a:off x="2996569" y="2372460"/>
        <a:ext cx="1102475" cy="476746"/>
      </dsp:txXfrm>
    </dsp:sp>
    <dsp:sp modelId="{EE7B8BE1-91A7-DF4D-9912-D5A7A9EF2A49}">
      <dsp:nvSpPr>
        <dsp:cNvPr id="0" name=""/>
        <dsp:cNvSpPr/>
      </dsp:nvSpPr>
      <dsp:spPr>
        <a:xfrm>
          <a:off x="3978797" y="2927960"/>
          <a:ext cx="1191865" cy="476746"/>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nl-NL" sz="1000" kern="1200" dirty="0"/>
            <a:t>Ze gebruiken het</a:t>
          </a:r>
        </a:p>
      </dsp:txBody>
      <dsp:txXfrm>
        <a:off x="4217170" y="2927960"/>
        <a:ext cx="715119" cy="4767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B9B10-5B78-A845-8C7A-51F494F829E6}">
      <dsp:nvSpPr>
        <dsp:cNvPr id="0" name=""/>
        <dsp:cNvSpPr/>
      </dsp:nvSpPr>
      <dsp:spPr>
        <a:xfrm>
          <a:off x="0" y="705966"/>
          <a:ext cx="1423814" cy="476746"/>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nl-NL" sz="2400" kern="1200" dirty="0"/>
            <a:t>Eisen</a:t>
          </a:r>
        </a:p>
      </dsp:txBody>
      <dsp:txXfrm>
        <a:off x="238373" y="705966"/>
        <a:ext cx="947068" cy="476746"/>
      </dsp:txXfrm>
    </dsp:sp>
    <dsp:sp modelId="{BC87F458-064D-5D44-8D3D-0C28B3A7AEF4}">
      <dsp:nvSpPr>
        <dsp:cNvPr id="0" name=""/>
        <dsp:cNvSpPr/>
      </dsp:nvSpPr>
      <dsp:spPr>
        <a:xfrm>
          <a:off x="1091706" y="1261466"/>
          <a:ext cx="1191865" cy="476746"/>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nl-NL" sz="1000" kern="1200" dirty="0"/>
            <a:t>Hoe gaan we het maken</a:t>
          </a:r>
        </a:p>
      </dsp:txBody>
      <dsp:txXfrm>
        <a:off x="1330079" y="1261466"/>
        <a:ext cx="715119" cy="476746"/>
      </dsp:txXfrm>
    </dsp:sp>
    <dsp:sp modelId="{D8F606CC-FF36-244E-B57B-E6AB882AB261}">
      <dsp:nvSpPr>
        <dsp:cNvPr id="0" name=""/>
        <dsp:cNvSpPr/>
      </dsp:nvSpPr>
      <dsp:spPr>
        <a:xfrm>
          <a:off x="1924951" y="1816961"/>
          <a:ext cx="1191865" cy="476746"/>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nl-NL" sz="1000" kern="1200" dirty="0"/>
            <a:t>Laten we het maken</a:t>
          </a:r>
        </a:p>
      </dsp:txBody>
      <dsp:txXfrm>
        <a:off x="2163324" y="1816961"/>
        <a:ext cx="715119" cy="476746"/>
      </dsp:txXfrm>
    </dsp:sp>
    <dsp:sp modelId="{24A320DD-5EC9-D24F-9DA0-D993C6808D24}">
      <dsp:nvSpPr>
        <dsp:cNvPr id="0" name=""/>
        <dsp:cNvSpPr/>
      </dsp:nvSpPr>
      <dsp:spPr>
        <a:xfrm>
          <a:off x="2758196" y="2372460"/>
          <a:ext cx="1579221" cy="476746"/>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nl-NL" sz="2400" kern="1200" dirty="0"/>
            <a:t>Testen</a:t>
          </a:r>
        </a:p>
      </dsp:txBody>
      <dsp:txXfrm>
        <a:off x="2996569" y="2372460"/>
        <a:ext cx="1102475" cy="476746"/>
      </dsp:txXfrm>
    </dsp:sp>
    <dsp:sp modelId="{EE7B8BE1-91A7-DF4D-9912-D5A7A9EF2A49}">
      <dsp:nvSpPr>
        <dsp:cNvPr id="0" name=""/>
        <dsp:cNvSpPr/>
      </dsp:nvSpPr>
      <dsp:spPr>
        <a:xfrm>
          <a:off x="3978797" y="2927960"/>
          <a:ext cx="1191865" cy="476746"/>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nl-NL" sz="1000" kern="1200" dirty="0"/>
            <a:t>Ze gebruiken het</a:t>
          </a:r>
        </a:p>
      </dsp:txBody>
      <dsp:txXfrm>
        <a:off x="4217170" y="2927960"/>
        <a:ext cx="715119" cy="4767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7C9CA-B3DD-48C6-9A2E-FA1172A2AA4D}">
      <dsp:nvSpPr>
        <dsp:cNvPr id="0" name=""/>
        <dsp:cNvSpPr/>
      </dsp:nvSpPr>
      <dsp:spPr>
        <a:xfrm>
          <a:off x="2141433" y="892316"/>
          <a:ext cx="110456" cy="1384389"/>
        </a:xfrm>
        <a:custGeom>
          <a:avLst/>
          <a:gdLst/>
          <a:ahLst/>
          <a:cxnLst/>
          <a:rect l="0" t="0" r="0" b="0"/>
          <a:pathLst>
            <a:path>
              <a:moveTo>
                <a:pt x="0" y="0"/>
              </a:moveTo>
              <a:lnTo>
                <a:pt x="0" y="1384389"/>
              </a:lnTo>
              <a:lnTo>
                <a:pt x="110456" y="138438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9B116360-5EC9-47CA-8BBE-04BB80C1156F}">
      <dsp:nvSpPr>
        <dsp:cNvPr id="0" name=""/>
        <dsp:cNvSpPr/>
      </dsp:nvSpPr>
      <dsp:spPr>
        <a:xfrm>
          <a:off x="2141433" y="892316"/>
          <a:ext cx="110456" cy="861561"/>
        </a:xfrm>
        <a:custGeom>
          <a:avLst/>
          <a:gdLst/>
          <a:ahLst/>
          <a:cxnLst/>
          <a:rect l="0" t="0" r="0" b="0"/>
          <a:pathLst>
            <a:path>
              <a:moveTo>
                <a:pt x="0" y="0"/>
              </a:moveTo>
              <a:lnTo>
                <a:pt x="0" y="861561"/>
              </a:lnTo>
              <a:lnTo>
                <a:pt x="110456" y="86156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512C694-454A-4512-99EA-65471AB1EC33}">
      <dsp:nvSpPr>
        <dsp:cNvPr id="0" name=""/>
        <dsp:cNvSpPr/>
      </dsp:nvSpPr>
      <dsp:spPr>
        <a:xfrm>
          <a:off x="2141433" y="892316"/>
          <a:ext cx="110456" cy="338733"/>
        </a:xfrm>
        <a:custGeom>
          <a:avLst/>
          <a:gdLst/>
          <a:ahLst/>
          <a:cxnLst/>
          <a:rect l="0" t="0" r="0" b="0"/>
          <a:pathLst>
            <a:path>
              <a:moveTo>
                <a:pt x="0" y="0"/>
              </a:moveTo>
              <a:lnTo>
                <a:pt x="0" y="338733"/>
              </a:lnTo>
              <a:lnTo>
                <a:pt x="110456" y="3387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F8F798F-0C1A-4737-8EAC-2A7D8B6E4D14}">
      <dsp:nvSpPr>
        <dsp:cNvPr id="0" name=""/>
        <dsp:cNvSpPr/>
      </dsp:nvSpPr>
      <dsp:spPr>
        <a:xfrm>
          <a:off x="1544968" y="369488"/>
          <a:ext cx="891016" cy="154639"/>
        </a:xfrm>
        <a:custGeom>
          <a:avLst/>
          <a:gdLst/>
          <a:ahLst/>
          <a:cxnLst/>
          <a:rect l="0" t="0" r="0" b="0"/>
          <a:pathLst>
            <a:path>
              <a:moveTo>
                <a:pt x="0" y="0"/>
              </a:moveTo>
              <a:lnTo>
                <a:pt x="0" y="77319"/>
              </a:lnTo>
              <a:lnTo>
                <a:pt x="891016" y="77319"/>
              </a:lnTo>
              <a:lnTo>
                <a:pt x="891016" y="15463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6ACABBDB-9F89-49E1-864F-A95AA54A585A}">
      <dsp:nvSpPr>
        <dsp:cNvPr id="0" name=""/>
        <dsp:cNvSpPr/>
      </dsp:nvSpPr>
      <dsp:spPr>
        <a:xfrm>
          <a:off x="1250417" y="892316"/>
          <a:ext cx="110456" cy="1907216"/>
        </a:xfrm>
        <a:custGeom>
          <a:avLst/>
          <a:gdLst/>
          <a:ahLst/>
          <a:cxnLst/>
          <a:rect l="0" t="0" r="0" b="0"/>
          <a:pathLst>
            <a:path>
              <a:moveTo>
                <a:pt x="0" y="0"/>
              </a:moveTo>
              <a:lnTo>
                <a:pt x="0" y="1907216"/>
              </a:lnTo>
              <a:lnTo>
                <a:pt x="110456" y="190721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901A3729-D7B6-4632-BB5F-3F8E80ADB404}">
      <dsp:nvSpPr>
        <dsp:cNvPr id="0" name=""/>
        <dsp:cNvSpPr/>
      </dsp:nvSpPr>
      <dsp:spPr>
        <a:xfrm>
          <a:off x="1250417" y="892316"/>
          <a:ext cx="110456" cy="1384389"/>
        </a:xfrm>
        <a:custGeom>
          <a:avLst/>
          <a:gdLst/>
          <a:ahLst/>
          <a:cxnLst/>
          <a:rect l="0" t="0" r="0" b="0"/>
          <a:pathLst>
            <a:path>
              <a:moveTo>
                <a:pt x="0" y="0"/>
              </a:moveTo>
              <a:lnTo>
                <a:pt x="0" y="1384389"/>
              </a:lnTo>
              <a:lnTo>
                <a:pt x="110456" y="138438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ED89957-8355-48DD-9008-B88888E6AF44}">
      <dsp:nvSpPr>
        <dsp:cNvPr id="0" name=""/>
        <dsp:cNvSpPr/>
      </dsp:nvSpPr>
      <dsp:spPr>
        <a:xfrm>
          <a:off x="1250417" y="892316"/>
          <a:ext cx="110456" cy="861561"/>
        </a:xfrm>
        <a:custGeom>
          <a:avLst/>
          <a:gdLst/>
          <a:ahLst/>
          <a:cxnLst/>
          <a:rect l="0" t="0" r="0" b="0"/>
          <a:pathLst>
            <a:path>
              <a:moveTo>
                <a:pt x="0" y="0"/>
              </a:moveTo>
              <a:lnTo>
                <a:pt x="0" y="861561"/>
              </a:lnTo>
              <a:lnTo>
                <a:pt x="110456" y="86156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BA6902B-9D23-41AA-BA0B-57D4B1EE9467}">
      <dsp:nvSpPr>
        <dsp:cNvPr id="0" name=""/>
        <dsp:cNvSpPr/>
      </dsp:nvSpPr>
      <dsp:spPr>
        <a:xfrm>
          <a:off x="1250417" y="892316"/>
          <a:ext cx="110456" cy="338733"/>
        </a:xfrm>
        <a:custGeom>
          <a:avLst/>
          <a:gdLst/>
          <a:ahLst/>
          <a:cxnLst/>
          <a:rect l="0" t="0" r="0" b="0"/>
          <a:pathLst>
            <a:path>
              <a:moveTo>
                <a:pt x="0" y="0"/>
              </a:moveTo>
              <a:lnTo>
                <a:pt x="0" y="338733"/>
              </a:lnTo>
              <a:lnTo>
                <a:pt x="110456" y="3387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206FDB8-35C4-4E4A-869F-1CED7EA6EDA6}">
      <dsp:nvSpPr>
        <dsp:cNvPr id="0" name=""/>
        <dsp:cNvSpPr/>
      </dsp:nvSpPr>
      <dsp:spPr>
        <a:xfrm>
          <a:off x="1499248" y="369488"/>
          <a:ext cx="91440" cy="154639"/>
        </a:xfrm>
        <a:custGeom>
          <a:avLst/>
          <a:gdLst/>
          <a:ahLst/>
          <a:cxnLst/>
          <a:rect l="0" t="0" r="0" b="0"/>
          <a:pathLst>
            <a:path>
              <a:moveTo>
                <a:pt x="45720" y="0"/>
              </a:moveTo>
              <a:lnTo>
                <a:pt x="45720" y="15463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9A817EA-D994-41F0-978D-85BE9B78DCC3}">
      <dsp:nvSpPr>
        <dsp:cNvPr id="0" name=""/>
        <dsp:cNvSpPr/>
      </dsp:nvSpPr>
      <dsp:spPr>
        <a:xfrm>
          <a:off x="359401" y="892316"/>
          <a:ext cx="110456" cy="1907216"/>
        </a:xfrm>
        <a:custGeom>
          <a:avLst/>
          <a:gdLst/>
          <a:ahLst/>
          <a:cxnLst/>
          <a:rect l="0" t="0" r="0" b="0"/>
          <a:pathLst>
            <a:path>
              <a:moveTo>
                <a:pt x="0" y="0"/>
              </a:moveTo>
              <a:lnTo>
                <a:pt x="0" y="1907216"/>
              </a:lnTo>
              <a:lnTo>
                <a:pt x="110456" y="190721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1C4E6D47-6A9F-4046-9CF4-A03B36E3DFFC}">
      <dsp:nvSpPr>
        <dsp:cNvPr id="0" name=""/>
        <dsp:cNvSpPr/>
      </dsp:nvSpPr>
      <dsp:spPr>
        <a:xfrm>
          <a:off x="359401" y="892316"/>
          <a:ext cx="110456" cy="1384389"/>
        </a:xfrm>
        <a:custGeom>
          <a:avLst/>
          <a:gdLst/>
          <a:ahLst/>
          <a:cxnLst/>
          <a:rect l="0" t="0" r="0" b="0"/>
          <a:pathLst>
            <a:path>
              <a:moveTo>
                <a:pt x="0" y="0"/>
              </a:moveTo>
              <a:lnTo>
                <a:pt x="0" y="1384389"/>
              </a:lnTo>
              <a:lnTo>
                <a:pt x="110456" y="138438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E3B9481-BB97-4C47-B445-113CEC5FC85F}">
      <dsp:nvSpPr>
        <dsp:cNvPr id="0" name=""/>
        <dsp:cNvSpPr/>
      </dsp:nvSpPr>
      <dsp:spPr>
        <a:xfrm>
          <a:off x="359401" y="892316"/>
          <a:ext cx="110456" cy="861561"/>
        </a:xfrm>
        <a:custGeom>
          <a:avLst/>
          <a:gdLst/>
          <a:ahLst/>
          <a:cxnLst/>
          <a:rect l="0" t="0" r="0" b="0"/>
          <a:pathLst>
            <a:path>
              <a:moveTo>
                <a:pt x="0" y="0"/>
              </a:moveTo>
              <a:lnTo>
                <a:pt x="0" y="861561"/>
              </a:lnTo>
              <a:lnTo>
                <a:pt x="110456" y="86156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F9A80A4-5958-4136-B94A-C36BD62DF6AD}">
      <dsp:nvSpPr>
        <dsp:cNvPr id="0" name=""/>
        <dsp:cNvSpPr/>
      </dsp:nvSpPr>
      <dsp:spPr>
        <a:xfrm>
          <a:off x="359401" y="892316"/>
          <a:ext cx="110456" cy="338733"/>
        </a:xfrm>
        <a:custGeom>
          <a:avLst/>
          <a:gdLst/>
          <a:ahLst/>
          <a:cxnLst/>
          <a:rect l="0" t="0" r="0" b="0"/>
          <a:pathLst>
            <a:path>
              <a:moveTo>
                <a:pt x="0" y="0"/>
              </a:moveTo>
              <a:lnTo>
                <a:pt x="0" y="338733"/>
              </a:lnTo>
              <a:lnTo>
                <a:pt x="110456" y="3387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E8A792C-1EE9-4830-A4AA-6FD1B1065FA3}">
      <dsp:nvSpPr>
        <dsp:cNvPr id="0" name=""/>
        <dsp:cNvSpPr/>
      </dsp:nvSpPr>
      <dsp:spPr>
        <a:xfrm>
          <a:off x="653951" y="369488"/>
          <a:ext cx="891016" cy="154639"/>
        </a:xfrm>
        <a:custGeom>
          <a:avLst/>
          <a:gdLst/>
          <a:ahLst/>
          <a:cxnLst/>
          <a:rect l="0" t="0" r="0" b="0"/>
          <a:pathLst>
            <a:path>
              <a:moveTo>
                <a:pt x="891016" y="0"/>
              </a:moveTo>
              <a:lnTo>
                <a:pt x="891016" y="77319"/>
              </a:lnTo>
              <a:lnTo>
                <a:pt x="0" y="77319"/>
              </a:lnTo>
              <a:lnTo>
                <a:pt x="0" y="15463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70792B13-1485-41B3-9A04-E9897F3D9C16}">
      <dsp:nvSpPr>
        <dsp:cNvPr id="0" name=""/>
        <dsp:cNvSpPr/>
      </dsp:nvSpPr>
      <dsp:spPr>
        <a:xfrm>
          <a:off x="1176779" y="1300"/>
          <a:ext cx="736377" cy="36818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Voldoende halen</a:t>
          </a:r>
        </a:p>
      </dsp:txBody>
      <dsp:txXfrm>
        <a:off x="1176779" y="1300"/>
        <a:ext cx="736377" cy="368188"/>
      </dsp:txXfrm>
    </dsp:sp>
    <dsp:sp modelId="{9156107E-68C2-4B08-8C3C-FD8309878B0D}">
      <dsp:nvSpPr>
        <dsp:cNvPr id="0" name=""/>
        <dsp:cNvSpPr/>
      </dsp:nvSpPr>
      <dsp:spPr>
        <a:xfrm>
          <a:off x="285763" y="524127"/>
          <a:ext cx="736377" cy="36818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err="1"/>
            <a:t>Usecase</a:t>
          </a:r>
          <a:r>
            <a:rPr lang="nl-NL" sz="1100" kern="1200" dirty="0"/>
            <a:t> rapport</a:t>
          </a:r>
        </a:p>
      </dsp:txBody>
      <dsp:txXfrm>
        <a:off x="285763" y="524127"/>
        <a:ext cx="736377" cy="368188"/>
      </dsp:txXfrm>
    </dsp:sp>
    <dsp:sp modelId="{8C4E1D68-0CA1-4C24-BB5F-4D169EDFD833}">
      <dsp:nvSpPr>
        <dsp:cNvPr id="0" name=""/>
        <dsp:cNvSpPr/>
      </dsp:nvSpPr>
      <dsp:spPr>
        <a:xfrm>
          <a:off x="469857" y="1046955"/>
          <a:ext cx="736377" cy="36818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Lessen volgen</a:t>
          </a:r>
        </a:p>
      </dsp:txBody>
      <dsp:txXfrm>
        <a:off x="469857" y="1046955"/>
        <a:ext cx="736377" cy="368188"/>
      </dsp:txXfrm>
    </dsp:sp>
    <dsp:sp modelId="{06A0ED68-20CE-4932-BDD6-7F000D0FB274}">
      <dsp:nvSpPr>
        <dsp:cNvPr id="0" name=""/>
        <dsp:cNvSpPr/>
      </dsp:nvSpPr>
      <dsp:spPr>
        <a:xfrm>
          <a:off x="469857" y="1569783"/>
          <a:ext cx="736377" cy="36818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Boek lezen</a:t>
          </a:r>
        </a:p>
      </dsp:txBody>
      <dsp:txXfrm>
        <a:off x="469857" y="1569783"/>
        <a:ext cx="736377" cy="368188"/>
      </dsp:txXfrm>
    </dsp:sp>
    <dsp:sp modelId="{0448125F-9BC0-41EF-BAF1-7CFF9F3AEE35}">
      <dsp:nvSpPr>
        <dsp:cNvPr id="0" name=""/>
        <dsp:cNvSpPr/>
      </dsp:nvSpPr>
      <dsp:spPr>
        <a:xfrm>
          <a:off x="469857" y="2092611"/>
          <a:ext cx="736377" cy="36818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Opdrachten maken</a:t>
          </a:r>
        </a:p>
      </dsp:txBody>
      <dsp:txXfrm>
        <a:off x="469857" y="2092611"/>
        <a:ext cx="736377" cy="368188"/>
      </dsp:txXfrm>
    </dsp:sp>
    <dsp:sp modelId="{6BA64120-BDCC-4736-889B-515BCC217D50}">
      <dsp:nvSpPr>
        <dsp:cNvPr id="0" name=""/>
        <dsp:cNvSpPr/>
      </dsp:nvSpPr>
      <dsp:spPr>
        <a:xfrm>
          <a:off x="469857" y="2615439"/>
          <a:ext cx="736377" cy="36818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Op tijd inleveren</a:t>
          </a:r>
        </a:p>
      </dsp:txBody>
      <dsp:txXfrm>
        <a:off x="469857" y="2615439"/>
        <a:ext cx="736377" cy="368188"/>
      </dsp:txXfrm>
    </dsp:sp>
    <dsp:sp modelId="{2FB3FD06-4DA5-48A5-87D1-3EF88092C3CF}">
      <dsp:nvSpPr>
        <dsp:cNvPr id="0" name=""/>
        <dsp:cNvSpPr/>
      </dsp:nvSpPr>
      <dsp:spPr>
        <a:xfrm>
          <a:off x="1176779" y="524127"/>
          <a:ext cx="736377" cy="36818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Testrapport</a:t>
          </a:r>
        </a:p>
      </dsp:txBody>
      <dsp:txXfrm>
        <a:off x="1176779" y="524127"/>
        <a:ext cx="736377" cy="368188"/>
      </dsp:txXfrm>
    </dsp:sp>
    <dsp:sp modelId="{75715D98-FB05-4CCF-806B-CB07A11547AD}">
      <dsp:nvSpPr>
        <dsp:cNvPr id="0" name=""/>
        <dsp:cNvSpPr/>
      </dsp:nvSpPr>
      <dsp:spPr>
        <a:xfrm>
          <a:off x="1360874" y="1046955"/>
          <a:ext cx="736377" cy="36818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Lessen volgen</a:t>
          </a:r>
        </a:p>
      </dsp:txBody>
      <dsp:txXfrm>
        <a:off x="1360874" y="1046955"/>
        <a:ext cx="736377" cy="368188"/>
      </dsp:txXfrm>
    </dsp:sp>
    <dsp:sp modelId="{94B63DAB-E17D-4AF7-B9FA-E0DBD1394463}">
      <dsp:nvSpPr>
        <dsp:cNvPr id="0" name=""/>
        <dsp:cNvSpPr/>
      </dsp:nvSpPr>
      <dsp:spPr>
        <a:xfrm>
          <a:off x="1360874" y="1569783"/>
          <a:ext cx="736377" cy="36818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Syllabus lezen</a:t>
          </a:r>
        </a:p>
      </dsp:txBody>
      <dsp:txXfrm>
        <a:off x="1360874" y="1569783"/>
        <a:ext cx="736377" cy="368188"/>
      </dsp:txXfrm>
    </dsp:sp>
    <dsp:sp modelId="{C0DD6B59-7E3E-45A5-A889-34C89153BFC4}">
      <dsp:nvSpPr>
        <dsp:cNvPr id="0" name=""/>
        <dsp:cNvSpPr/>
      </dsp:nvSpPr>
      <dsp:spPr>
        <a:xfrm>
          <a:off x="1360874" y="2092611"/>
          <a:ext cx="736377" cy="36818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Opdrachten maken</a:t>
          </a:r>
        </a:p>
      </dsp:txBody>
      <dsp:txXfrm>
        <a:off x="1360874" y="2092611"/>
        <a:ext cx="736377" cy="368188"/>
      </dsp:txXfrm>
    </dsp:sp>
    <dsp:sp modelId="{FE0035D5-AA42-4289-89B3-152ECCF0C382}">
      <dsp:nvSpPr>
        <dsp:cNvPr id="0" name=""/>
        <dsp:cNvSpPr/>
      </dsp:nvSpPr>
      <dsp:spPr>
        <a:xfrm>
          <a:off x="1360874" y="2615439"/>
          <a:ext cx="736377" cy="36818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Op tijd inleveren</a:t>
          </a:r>
        </a:p>
      </dsp:txBody>
      <dsp:txXfrm>
        <a:off x="1360874" y="2615439"/>
        <a:ext cx="736377" cy="368188"/>
      </dsp:txXfrm>
    </dsp:sp>
    <dsp:sp modelId="{E9351F94-8254-49E8-86DC-5E66004F878F}">
      <dsp:nvSpPr>
        <dsp:cNvPr id="0" name=""/>
        <dsp:cNvSpPr/>
      </dsp:nvSpPr>
      <dsp:spPr>
        <a:xfrm>
          <a:off x="2067796" y="524127"/>
          <a:ext cx="736377" cy="36818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Tentamen</a:t>
          </a:r>
        </a:p>
      </dsp:txBody>
      <dsp:txXfrm>
        <a:off x="2067796" y="524127"/>
        <a:ext cx="736377" cy="368188"/>
      </dsp:txXfrm>
    </dsp:sp>
    <dsp:sp modelId="{4602267F-2912-480C-8D2A-A271E34B39F3}">
      <dsp:nvSpPr>
        <dsp:cNvPr id="0" name=""/>
        <dsp:cNvSpPr/>
      </dsp:nvSpPr>
      <dsp:spPr>
        <a:xfrm>
          <a:off x="2251890" y="1046955"/>
          <a:ext cx="736377" cy="36818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Lessen volgen</a:t>
          </a:r>
        </a:p>
      </dsp:txBody>
      <dsp:txXfrm>
        <a:off x="2251890" y="1046955"/>
        <a:ext cx="736377" cy="368188"/>
      </dsp:txXfrm>
    </dsp:sp>
    <dsp:sp modelId="{F0F295B5-84D8-4302-8364-2FA0BF404D58}">
      <dsp:nvSpPr>
        <dsp:cNvPr id="0" name=""/>
        <dsp:cNvSpPr/>
      </dsp:nvSpPr>
      <dsp:spPr>
        <a:xfrm>
          <a:off x="2251890" y="1569783"/>
          <a:ext cx="736377" cy="36818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Alles leren</a:t>
          </a:r>
        </a:p>
      </dsp:txBody>
      <dsp:txXfrm>
        <a:off x="2251890" y="1569783"/>
        <a:ext cx="736377" cy="368188"/>
      </dsp:txXfrm>
    </dsp:sp>
    <dsp:sp modelId="{E75AC29E-04B5-4FB2-8C5A-633689D596E8}">
      <dsp:nvSpPr>
        <dsp:cNvPr id="0" name=""/>
        <dsp:cNvSpPr/>
      </dsp:nvSpPr>
      <dsp:spPr>
        <a:xfrm>
          <a:off x="2251890" y="2092611"/>
          <a:ext cx="736377" cy="36818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Tentamen maken</a:t>
          </a:r>
        </a:p>
      </dsp:txBody>
      <dsp:txXfrm>
        <a:off x="2251890" y="2092611"/>
        <a:ext cx="736377" cy="3681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A76E3-09FE-4D2F-8475-0DD4E6FD93F3}">
      <dsp:nvSpPr>
        <dsp:cNvPr id="0" name=""/>
        <dsp:cNvSpPr/>
      </dsp:nvSpPr>
      <dsp:spPr>
        <a:xfrm>
          <a:off x="2051039" y="838362"/>
          <a:ext cx="1466651" cy="151161"/>
        </a:xfrm>
        <a:custGeom>
          <a:avLst/>
          <a:gdLst/>
          <a:ahLst/>
          <a:cxnLst/>
          <a:rect l="0" t="0" r="0" b="0"/>
          <a:pathLst>
            <a:path>
              <a:moveTo>
                <a:pt x="0" y="0"/>
              </a:moveTo>
              <a:lnTo>
                <a:pt x="0" y="75580"/>
              </a:lnTo>
              <a:lnTo>
                <a:pt x="1466651" y="75580"/>
              </a:lnTo>
              <a:lnTo>
                <a:pt x="1466651" y="15116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D06D549-C26B-4F4F-8961-EC48BC67BA7C}">
      <dsp:nvSpPr>
        <dsp:cNvPr id="0" name=""/>
        <dsp:cNvSpPr/>
      </dsp:nvSpPr>
      <dsp:spPr>
        <a:xfrm>
          <a:off x="2051039" y="838362"/>
          <a:ext cx="212961" cy="151161"/>
        </a:xfrm>
        <a:custGeom>
          <a:avLst/>
          <a:gdLst/>
          <a:ahLst/>
          <a:cxnLst/>
          <a:rect l="0" t="0" r="0" b="0"/>
          <a:pathLst>
            <a:path>
              <a:moveTo>
                <a:pt x="0" y="0"/>
              </a:moveTo>
              <a:lnTo>
                <a:pt x="0" y="75580"/>
              </a:lnTo>
              <a:lnTo>
                <a:pt x="212961" y="75580"/>
              </a:lnTo>
              <a:lnTo>
                <a:pt x="212961" y="15116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A5DD5D16-8EF8-4D07-8C33-BC839EF940A5}">
      <dsp:nvSpPr>
        <dsp:cNvPr id="0" name=""/>
        <dsp:cNvSpPr/>
      </dsp:nvSpPr>
      <dsp:spPr>
        <a:xfrm>
          <a:off x="944911" y="1349431"/>
          <a:ext cx="107972" cy="1911154"/>
        </a:xfrm>
        <a:custGeom>
          <a:avLst/>
          <a:gdLst/>
          <a:ahLst/>
          <a:cxnLst/>
          <a:rect l="0" t="0" r="0" b="0"/>
          <a:pathLst>
            <a:path>
              <a:moveTo>
                <a:pt x="0" y="0"/>
              </a:moveTo>
              <a:lnTo>
                <a:pt x="0" y="1911154"/>
              </a:lnTo>
              <a:lnTo>
                <a:pt x="107972" y="1911154"/>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7997674-785D-44A4-AE74-B76871D8D08E}">
      <dsp:nvSpPr>
        <dsp:cNvPr id="0" name=""/>
        <dsp:cNvSpPr/>
      </dsp:nvSpPr>
      <dsp:spPr>
        <a:xfrm>
          <a:off x="944911" y="1349431"/>
          <a:ext cx="107972" cy="1353255"/>
        </a:xfrm>
        <a:custGeom>
          <a:avLst/>
          <a:gdLst/>
          <a:ahLst/>
          <a:cxnLst/>
          <a:rect l="0" t="0" r="0" b="0"/>
          <a:pathLst>
            <a:path>
              <a:moveTo>
                <a:pt x="0" y="0"/>
              </a:moveTo>
              <a:lnTo>
                <a:pt x="0" y="1353255"/>
              </a:lnTo>
              <a:lnTo>
                <a:pt x="107972" y="135325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697A21D-4235-4718-95B4-D242507D50AD}">
      <dsp:nvSpPr>
        <dsp:cNvPr id="0" name=""/>
        <dsp:cNvSpPr/>
      </dsp:nvSpPr>
      <dsp:spPr>
        <a:xfrm>
          <a:off x="944911" y="1349431"/>
          <a:ext cx="107972" cy="842185"/>
        </a:xfrm>
        <a:custGeom>
          <a:avLst/>
          <a:gdLst/>
          <a:ahLst/>
          <a:cxnLst/>
          <a:rect l="0" t="0" r="0" b="0"/>
          <a:pathLst>
            <a:path>
              <a:moveTo>
                <a:pt x="0" y="0"/>
              </a:moveTo>
              <a:lnTo>
                <a:pt x="0" y="842185"/>
              </a:lnTo>
              <a:lnTo>
                <a:pt x="107972" y="84218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C98F93C-A569-46ED-BB79-D88705DB6796}">
      <dsp:nvSpPr>
        <dsp:cNvPr id="0" name=""/>
        <dsp:cNvSpPr/>
      </dsp:nvSpPr>
      <dsp:spPr>
        <a:xfrm>
          <a:off x="944911" y="1349431"/>
          <a:ext cx="107972" cy="331115"/>
        </a:xfrm>
        <a:custGeom>
          <a:avLst/>
          <a:gdLst/>
          <a:ahLst/>
          <a:cxnLst/>
          <a:rect l="0" t="0" r="0" b="0"/>
          <a:pathLst>
            <a:path>
              <a:moveTo>
                <a:pt x="0" y="0"/>
              </a:moveTo>
              <a:lnTo>
                <a:pt x="0" y="331115"/>
              </a:lnTo>
              <a:lnTo>
                <a:pt x="107972" y="33111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0FB2A7D7-B0D7-4AAD-8D78-CD57A63E8ACE}">
      <dsp:nvSpPr>
        <dsp:cNvPr id="0" name=""/>
        <dsp:cNvSpPr/>
      </dsp:nvSpPr>
      <dsp:spPr>
        <a:xfrm>
          <a:off x="1232838" y="838362"/>
          <a:ext cx="818201" cy="151161"/>
        </a:xfrm>
        <a:custGeom>
          <a:avLst/>
          <a:gdLst/>
          <a:ahLst/>
          <a:cxnLst/>
          <a:rect l="0" t="0" r="0" b="0"/>
          <a:pathLst>
            <a:path>
              <a:moveTo>
                <a:pt x="818201" y="0"/>
              </a:moveTo>
              <a:lnTo>
                <a:pt x="818201" y="75580"/>
              </a:lnTo>
              <a:lnTo>
                <a:pt x="0" y="75580"/>
              </a:lnTo>
              <a:lnTo>
                <a:pt x="0" y="15116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262F0CA-978A-4A5A-BA67-6EA0EEFA4679}">
      <dsp:nvSpPr>
        <dsp:cNvPr id="0" name=""/>
        <dsp:cNvSpPr/>
      </dsp:nvSpPr>
      <dsp:spPr>
        <a:xfrm>
          <a:off x="73933" y="1349431"/>
          <a:ext cx="107972" cy="1353255"/>
        </a:xfrm>
        <a:custGeom>
          <a:avLst/>
          <a:gdLst/>
          <a:ahLst/>
          <a:cxnLst/>
          <a:rect l="0" t="0" r="0" b="0"/>
          <a:pathLst>
            <a:path>
              <a:moveTo>
                <a:pt x="0" y="0"/>
              </a:moveTo>
              <a:lnTo>
                <a:pt x="0" y="1353255"/>
              </a:lnTo>
              <a:lnTo>
                <a:pt x="107972" y="135325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00E8847-E80A-4C8E-AB7B-F53F2CC14171}">
      <dsp:nvSpPr>
        <dsp:cNvPr id="0" name=""/>
        <dsp:cNvSpPr/>
      </dsp:nvSpPr>
      <dsp:spPr>
        <a:xfrm>
          <a:off x="73933" y="1349431"/>
          <a:ext cx="107972" cy="842185"/>
        </a:xfrm>
        <a:custGeom>
          <a:avLst/>
          <a:gdLst/>
          <a:ahLst/>
          <a:cxnLst/>
          <a:rect l="0" t="0" r="0" b="0"/>
          <a:pathLst>
            <a:path>
              <a:moveTo>
                <a:pt x="0" y="0"/>
              </a:moveTo>
              <a:lnTo>
                <a:pt x="0" y="842185"/>
              </a:lnTo>
              <a:lnTo>
                <a:pt x="107972" y="84218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70B2DB3-544B-427E-AEF3-2A0BB3525C2A}">
      <dsp:nvSpPr>
        <dsp:cNvPr id="0" name=""/>
        <dsp:cNvSpPr/>
      </dsp:nvSpPr>
      <dsp:spPr>
        <a:xfrm>
          <a:off x="73933" y="1349431"/>
          <a:ext cx="107972" cy="331115"/>
        </a:xfrm>
        <a:custGeom>
          <a:avLst/>
          <a:gdLst/>
          <a:ahLst/>
          <a:cxnLst/>
          <a:rect l="0" t="0" r="0" b="0"/>
          <a:pathLst>
            <a:path>
              <a:moveTo>
                <a:pt x="0" y="0"/>
              </a:moveTo>
              <a:lnTo>
                <a:pt x="0" y="331115"/>
              </a:lnTo>
              <a:lnTo>
                <a:pt x="107972" y="33111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140C9098-9BF0-4D64-9C8E-0644F9025388}">
      <dsp:nvSpPr>
        <dsp:cNvPr id="0" name=""/>
        <dsp:cNvSpPr/>
      </dsp:nvSpPr>
      <dsp:spPr>
        <a:xfrm>
          <a:off x="361860" y="838362"/>
          <a:ext cx="1689179" cy="151161"/>
        </a:xfrm>
        <a:custGeom>
          <a:avLst/>
          <a:gdLst/>
          <a:ahLst/>
          <a:cxnLst/>
          <a:rect l="0" t="0" r="0" b="0"/>
          <a:pathLst>
            <a:path>
              <a:moveTo>
                <a:pt x="1689179" y="0"/>
              </a:moveTo>
              <a:lnTo>
                <a:pt x="1689179" y="75580"/>
              </a:lnTo>
              <a:lnTo>
                <a:pt x="0" y="75580"/>
              </a:lnTo>
              <a:lnTo>
                <a:pt x="0" y="15116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F39240-69F9-4FF7-8CE1-3D618E27D932}">
      <dsp:nvSpPr>
        <dsp:cNvPr id="0" name=""/>
        <dsp:cNvSpPr/>
      </dsp:nvSpPr>
      <dsp:spPr>
        <a:xfrm>
          <a:off x="1691131" y="478453"/>
          <a:ext cx="719816" cy="35990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Voldoende halen</a:t>
          </a:r>
        </a:p>
      </dsp:txBody>
      <dsp:txXfrm>
        <a:off x="1691131" y="478453"/>
        <a:ext cx="719816" cy="359908"/>
      </dsp:txXfrm>
    </dsp:sp>
    <dsp:sp modelId="{0978421B-FF85-40CC-9B80-B64C1B4486BF}">
      <dsp:nvSpPr>
        <dsp:cNvPr id="0" name=""/>
        <dsp:cNvSpPr/>
      </dsp:nvSpPr>
      <dsp:spPr>
        <a:xfrm>
          <a:off x="1951" y="989523"/>
          <a:ext cx="719816" cy="35990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Lessen volgen</a:t>
          </a:r>
        </a:p>
      </dsp:txBody>
      <dsp:txXfrm>
        <a:off x="1951" y="989523"/>
        <a:ext cx="719816" cy="359908"/>
      </dsp:txXfrm>
    </dsp:sp>
    <dsp:sp modelId="{026CC9A5-87F9-4CE6-96EF-887D9618AFF7}">
      <dsp:nvSpPr>
        <dsp:cNvPr id="0" name=""/>
        <dsp:cNvSpPr/>
      </dsp:nvSpPr>
      <dsp:spPr>
        <a:xfrm>
          <a:off x="181905" y="1500593"/>
          <a:ext cx="719816" cy="35990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Week 1 </a:t>
          </a:r>
        </a:p>
        <a:p>
          <a:pPr marL="0" lvl="0" indent="0" algn="ctr" defTabSz="444500">
            <a:lnSpc>
              <a:spcPct val="90000"/>
            </a:lnSpc>
            <a:spcBef>
              <a:spcPct val="0"/>
            </a:spcBef>
            <a:spcAft>
              <a:spcPct val="35000"/>
            </a:spcAft>
            <a:buNone/>
          </a:pPr>
          <a:r>
            <a:rPr lang="nl-NL" sz="1000" kern="1200" dirty="0"/>
            <a:t>les 1</a:t>
          </a:r>
        </a:p>
      </dsp:txBody>
      <dsp:txXfrm>
        <a:off x="181905" y="1500593"/>
        <a:ext cx="719816" cy="359908"/>
      </dsp:txXfrm>
    </dsp:sp>
    <dsp:sp modelId="{82B15DBC-3014-4FF9-ADD0-AAD77B77FD07}">
      <dsp:nvSpPr>
        <dsp:cNvPr id="0" name=""/>
        <dsp:cNvSpPr/>
      </dsp:nvSpPr>
      <dsp:spPr>
        <a:xfrm>
          <a:off x="181905" y="2011663"/>
          <a:ext cx="719816" cy="35990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Week 1 </a:t>
          </a:r>
        </a:p>
        <a:p>
          <a:pPr marL="0" lvl="0" indent="0" algn="ctr" defTabSz="444500">
            <a:lnSpc>
              <a:spcPct val="90000"/>
            </a:lnSpc>
            <a:spcBef>
              <a:spcPct val="0"/>
            </a:spcBef>
            <a:spcAft>
              <a:spcPct val="35000"/>
            </a:spcAft>
            <a:buNone/>
          </a:pPr>
          <a:r>
            <a:rPr lang="nl-NL" sz="1000" kern="1200" dirty="0"/>
            <a:t>les 2</a:t>
          </a:r>
        </a:p>
      </dsp:txBody>
      <dsp:txXfrm>
        <a:off x="181905" y="2011663"/>
        <a:ext cx="719816" cy="359908"/>
      </dsp:txXfrm>
    </dsp:sp>
    <dsp:sp modelId="{8988EA25-DC65-419C-A1A1-FBB646CB9171}">
      <dsp:nvSpPr>
        <dsp:cNvPr id="0" name=""/>
        <dsp:cNvSpPr/>
      </dsp:nvSpPr>
      <dsp:spPr>
        <a:xfrm>
          <a:off x="181905" y="2522733"/>
          <a:ext cx="719816" cy="35990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err="1"/>
            <a:t>Etc</a:t>
          </a:r>
          <a:endParaRPr lang="nl-NL" sz="1000" kern="1200" dirty="0"/>
        </a:p>
      </dsp:txBody>
      <dsp:txXfrm>
        <a:off x="181905" y="2522733"/>
        <a:ext cx="719816" cy="359908"/>
      </dsp:txXfrm>
    </dsp:sp>
    <dsp:sp modelId="{8BADDF00-7879-4378-8E36-38CDED092219}">
      <dsp:nvSpPr>
        <dsp:cNvPr id="0" name=""/>
        <dsp:cNvSpPr/>
      </dsp:nvSpPr>
      <dsp:spPr>
        <a:xfrm>
          <a:off x="872929" y="989523"/>
          <a:ext cx="719816" cy="35990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Stof leren</a:t>
          </a:r>
        </a:p>
      </dsp:txBody>
      <dsp:txXfrm>
        <a:off x="872929" y="989523"/>
        <a:ext cx="719816" cy="359908"/>
      </dsp:txXfrm>
    </dsp:sp>
    <dsp:sp modelId="{66F9C186-A079-419D-971E-DEEC797DE47C}">
      <dsp:nvSpPr>
        <dsp:cNvPr id="0" name=""/>
        <dsp:cNvSpPr/>
      </dsp:nvSpPr>
      <dsp:spPr>
        <a:xfrm>
          <a:off x="1052884" y="1500593"/>
          <a:ext cx="719816" cy="35990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Boek lezen</a:t>
          </a:r>
        </a:p>
      </dsp:txBody>
      <dsp:txXfrm>
        <a:off x="1052884" y="1500593"/>
        <a:ext cx="719816" cy="359908"/>
      </dsp:txXfrm>
    </dsp:sp>
    <dsp:sp modelId="{F1399DE5-EACC-44DB-B5F1-22A445D675BE}">
      <dsp:nvSpPr>
        <dsp:cNvPr id="0" name=""/>
        <dsp:cNvSpPr/>
      </dsp:nvSpPr>
      <dsp:spPr>
        <a:xfrm>
          <a:off x="1052884" y="2011663"/>
          <a:ext cx="1157436" cy="35990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Samenvatten</a:t>
          </a:r>
        </a:p>
      </dsp:txBody>
      <dsp:txXfrm>
        <a:off x="1052884" y="2011663"/>
        <a:ext cx="1157436" cy="359908"/>
      </dsp:txXfrm>
    </dsp:sp>
    <dsp:sp modelId="{2264A95D-6685-4536-B573-7B1ED8882B3F}">
      <dsp:nvSpPr>
        <dsp:cNvPr id="0" name=""/>
        <dsp:cNvSpPr/>
      </dsp:nvSpPr>
      <dsp:spPr>
        <a:xfrm>
          <a:off x="1052884" y="2522733"/>
          <a:ext cx="1157436" cy="359908"/>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Syllabus lezen</a:t>
          </a:r>
        </a:p>
      </dsp:txBody>
      <dsp:txXfrm>
        <a:off x="1052884" y="2522733"/>
        <a:ext cx="1157436" cy="359908"/>
      </dsp:txXfrm>
    </dsp:sp>
    <dsp:sp modelId="{992DC55E-9BC5-438D-89DD-5555B0A6914D}">
      <dsp:nvSpPr>
        <dsp:cNvPr id="0" name=""/>
        <dsp:cNvSpPr/>
      </dsp:nvSpPr>
      <dsp:spPr>
        <a:xfrm>
          <a:off x="1052884" y="3033803"/>
          <a:ext cx="1244023" cy="453567"/>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Aantekeningen doornemen</a:t>
          </a:r>
        </a:p>
      </dsp:txBody>
      <dsp:txXfrm>
        <a:off x="1052884" y="3033803"/>
        <a:ext cx="1244023" cy="453567"/>
      </dsp:txXfrm>
    </dsp:sp>
    <dsp:sp modelId="{46AC55E4-A8ED-4ED6-A9CD-4256AF34EF7F}">
      <dsp:nvSpPr>
        <dsp:cNvPr id="0" name=""/>
        <dsp:cNvSpPr/>
      </dsp:nvSpPr>
      <dsp:spPr>
        <a:xfrm>
          <a:off x="1743908" y="989523"/>
          <a:ext cx="1040185" cy="4725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Verwerkings- opdrachten maken</a:t>
          </a:r>
        </a:p>
      </dsp:txBody>
      <dsp:txXfrm>
        <a:off x="1743908" y="989523"/>
        <a:ext cx="1040185" cy="472516"/>
      </dsp:txXfrm>
    </dsp:sp>
    <dsp:sp modelId="{284D93C0-7D8F-48B4-9BF2-E83BD8BFE129}">
      <dsp:nvSpPr>
        <dsp:cNvPr id="0" name=""/>
        <dsp:cNvSpPr/>
      </dsp:nvSpPr>
      <dsp:spPr>
        <a:xfrm>
          <a:off x="2935255" y="989523"/>
          <a:ext cx="1164872" cy="446495"/>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Beroepsproducten maken</a:t>
          </a:r>
        </a:p>
      </dsp:txBody>
      <dsp:txXfrm>
        <a:off x="2935255" y="989523"/>
        <a:ext cx="1164872" cy="44649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8F47DE-D77E-E44E-83E8-8285FAAA4133}" type="datetimeFigureOut">
              <a:rPr lang="nl-NL" smtClean="0"/>
              <a:pPr/>
              <a:t>1-9-2016</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BD5A7A-8E58-B34F-A545-595A291C522E}" type="slidenum">
              <a:rPr lang="nl-NL" smtClean="0"/>
              <a:pPr/>
              <a:t>‹nr.›</a:t>
            </a:fld>
            <a:endParaRPr lang="nl-NL"/>
          </a:p>
        </p:txBody>
      </p:sp>
    </p:spTree>
    <p:extLst>
      <p:ext uri="{BB962C8B-B14F-4D97-AF65-F5344CB8AC3E}">
        <p14:creationId xmlns:p14="http://schemas.microsoft.com/office/powerpoint/2010/main" val="9464213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Even zelf</a:t>
            </a:r>
            <a:r>
              <a:rPr lang="nl-NL" baseline="0" dirty="0"/>
              <a:t> je naam invullen ;-))</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a:t>
            </a:fld>
            <a:endParaRPr lang="nl-NL">
              <a:solidFill>
                <a:prstClr val="black"/>
              </a:solidFill>
              <a:latin typeface="Calibri"/>
            </a:endParaRPr>
          </a:p>
        </p:txBody>
      </p:sp>
    </p:spTree>
    <p:extLst>
      <p:ext uri="{BB962C8B-B14F-4D97-AF65-F5344CB8AC3E}">
        <p14:creationId xmlns:p14="http://schemas.microsoft.com/office/powerpoint/2010/main" val="1548039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CEAF3CD7-CBBA-4212-9E95-977073171F4D}" type="slidenum">
              <a:rPr lang="nl-NL" smtClean="0">
                <a:solidFill>
                  <a:prstClr val="black"/>
                </a:solidFill>
                <a:latin typeface="Calibri"/>
              </a:rPr>
              <a:pPr/>
              <a:t>13</a:t>
            </a:fld>
            <a:endParaRPr lang="nl-NL">
              <a:solidFill>
                <a:prstClr val="black"/>
              </a:solidFill>
              <a:latin typeface="Calibri"/>
            </a:endParaRPr>
          </a:p>
        </p:txBody>
      </p:sp>
    </p:spTree>
    <p:extLst>
      <p:ext uri="{BB962C8B-B14F-4D97-AF65-F5344CB8AC3E}">
        <p14:creationId xmlns:p14="http://schemas.microsoft.com/office/powerpoint/2010/main" val="11005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dirty="0"/>
              <a:t>Let o</a:t>
            </a:r>
            <a:r>
              <a:rPr lang="nl-NL" sz="1200" baseline="0" dirty="0"/>
              <a:t>p verschil </a:t>
            </a:r>
            <a:r>
              <a:rPr lang="nl-NL" sz="1200" baseline="0" dirty="0" err="1"/>
              <a:t>method</a:t>
            </a:r>
            <a:r>
              <a:rPr lang="nl-NL" sz="1200" baseline="0" dirty="0"/>
              <a:t> (concrete invulling) en </a:t>
            </a:r>
            <a:r>
              <a:rPr lang="nl-NL" sz="1200" baseline="0" dirty="0" err="1"/>
              <a:t>methodology</a:t>
            </a:r>
            <a:r>
              <a:rPr lang="nl-NL" sz="1200" baseline="0" dirty="0"/>
              <a:t>!</a:t>
            </a:r>
            <a:endParaRPr lang="nl-NL" sz="1200" dirty="0"/>
          </a:p>
          <a:p>
            <a:endParaRPr lang="nl-NL" sz="1200" dirty="0"/>
          </a:p>
          <a:p>
            <a:r>
              <a:rPr lang="nl-NL" sz="1200" dirty="0"/>
              <a:t>Achtergrond:</a:t>
            </a:r>
          </a:p>
          <a:p>
            <a:r>
              <a:rPr lang="nl-NL" sz="1200" dirty="0"/>
              <a:t>http://tlap.hubpages.com/hub/IT-Methodology-Part-1, geraadpleegd 26-6-2013:</a:t>
            </a:r>
            <a:endParaRPr lang="en-US" b="1" dirty="0"/>
          </a:p>
          <a:p>
            <a:r>
              <a:rPr lang="en-US" b="1" dirty="0"/>
              <a:t>Methodology</a:t>
            </a:r>
            <a:r>
              <a:rPr lang="en-US" dirty="0"/>
              <a:t>, within the context of Information Technology, can be defined as “the various ways and means, tools, techniques, and models that are available to the information systems Developer”. The main motivation for adopting a methodology varies by organizations but generally it is to achieve a better way to meet user demands; a better development process; enabling better systems integration; and creating a common approach or standardization. A good methodology should also prove that you know what you intend to do and how you actually do it.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nl-NL" noProof="0" dirty="0"/>
              <a:t>“</a:t>
            </a:r>
            <a:r>
              <a:rPr lang="nl-NL" noProof="0" dirty="0" err="1"/>
              <a:t>logy</a:t>
            </a:r>
            <a:r>
              <a:rPr lang="nl-NL" noProof="0" dirty="0"/>
              <a:t>”: betekent studie van…. dus “</a:t>
            </a:r>
            <a:r>
              <a:rPr lang="nl-NL" noProof="0" dirty="0" err="1"/>
              <a:t>methodology</a:t>
            </a:r>
            <a:r>
              <a:rPr lang="nl-NL" noProof="0" dirty="0"/>
              <a:t>” is studie/theorie</a:t>
            </a:r>
            <a:r>
              <a:rPr lang="nl-NL" baseline="0" noProof="0" dirty="0"/>
              <a:t> van/over methoden...</a:t>
            </a:r>
            <a:endParaRPr lang="nl-NL" noProof="0" dirty="0"/>
          </a:p>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14</a:t>
            </a:fld>
            <a:endParaRPr lang="nl-NL">
              <a:solidFill>
                <a:prstClr val="black"/>
              </a:solidFill>
              <a:latin typeface="Calibri"/>
            </a:endParaRPr>
          </a:p>
        </p:txBody>
      </p:sp>
    </p:spTree>
    <p:extLst>
      <p:ext uri="{BB962C8B-B14F-4D97-AF65-F5344CB8AC3E}">
        <p14:creationId xmlns:p14="http://schemas.microsoft.com/office/powerpoint/2010/main" val="2237769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15</a:t>
            </a:fld>
            <a:endParaRPr lang="nl-NL">
              <a:solidFill>
                <a:prstClr val="black"/>
              </a:solidFill>
              <a:latin typeface="Calibri"/>
            </a:endParaRPr>
          </a:p>
        </p:txBody>
      </p:sp>
    </p:spTree>
    <p:extLst>
      <p:ext uri="{BB962C8B-B14F-4D97-AF65-F5344CB8AC3E}">
        <p14:creationId xmlns:p14="http://schemas.microsoft.com/office/powerpoint/2010/main" val="2106063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Vraag de klas welke stappen ze hebben gevonden in het huiswerk</a:t>
            </a:r>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16</a:t>
            </a:fld>
            <a:endParaRPr lang="nl-NL">
              <a:solidFill>
                <a:prstClr val="black"/>
              </a:solidFill>
              <a:latin typeface="Calibri"/>
            </a:endParaRPr>
          </a:p>
        </p:txBody>
      </p:sp>
    </p:spTree>
    <p:extLst>
      <p:ext uri="{BB962C8B-B14F-4D97-AF65-F5344CB8AC3E}">
        <p14:creationId xmlns:p14="http://schemas.microsoft.com/office/powerpoint/2010/main" val="2106063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Vaststellen business </a:t>
            </a:r>
            <a:r>
              <a:rPr lang="nl-NL" dirty="0" err="1"/>
              <a:t>needs</a:t>
            </a:r>
            <a:r>
              <a:rPr lang="nl-NL" dirty="0"/>
              <a:t>,</a:t>
            </a:r>
            <a:r>
              <a:rPr lang="nl-NL" baseline="0" dirty="0"/>
              <a:t> vaststellen wat het oplevert, haalbaarheid checken (-&gt; ABI)</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17</a:t>
            </a:fld>
            <a:endParaRPr lang="nl-NL">
              <a:solidFill>
                <a:prstClr val="black"/>
              </a:solidFill>
              <a:latin typeface="Calibri"/>
            </a:endParaRPr>
          </a:p>
        </p:txBody>
      </p:sp>
    </p:spTree>
    <p:extLst>
      <p:ext uri="{BB962C8B-B14F-4D97-AF65-F5344CB8AC3E}">
        <p14:creationId xmlns:p14="http://schemas.microsoft.com/office/powerpoint/2010/main" val="2543022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In de les gaan de studente</a:t>
            </a:r>
            <a:r>
              <a:rPr lang="nl-NL" baseline="0" dirty="0"/>
              <a:t>n deze technieken toepassen op de course SAQ.</a:t>
            </a:r>
          </a:p>
          <a:p>
            <a:r>
              <a:rPr lang="nl-NL" baseline="0" dirty="0"/>
              <a:t>Wat moet je er allemaal voor doen?</a:t>
            </a:r>
          </a:p>
          <a:p>
            <a:r>
              <a:rPr lang="nl-NL" baseline="0" dirty="0"/>
              <a:t>Wie is waar voor verantwoordelijk?</a:t>
            </a:r>
          </a:p>
          <a:p>
            <a:r>
              <a:rPr lang="nl-NL" baseline="0" dirty="0"/>
              <a:t>Hoe plan je dit in de tijd?</a:t>
            </a:r>
            <a:endParaRPr lang="nl-NL" dirty="0"/>
          </a:p>
          <a:p>
            <a:endParaRPr lang="nl-NL" dirty="0"/>
          </a:p>
          <a:p>
            <a:endParaRPr lang="nl-NL" dirty="0"/>
          </a:p>
          <a:p>
            <a:r>
              <a:rPr lang="nl-NL" dirty="0"/>
              <a:t>Ook focus op</a:t>
            </a:r>
            <a:r>
              <a:rPr lang="nl-NL" baseline="0" dirty="0"/>
              <a:t> beschrijven van: risico’s, </a:t>
            </a:r>
            <a:r>
              <a:rPr lang="nl-NL" baseline="0" dirty="0" err="1"/>
              <a:t>timeboxing</a:t>
            </a:r>
            <a:r>
              <a:rPr lang="nl-NL" baseline="0" dirty="0"/>
              <a:t> hoe gaan we om met documentatie. Bemensen project (</a:t>
            </a:r>
            <a:r>
              <a:rPr lang="nl-NL" baseline="0" dirty="0" err="1"/>
              <a:t>staffing</a:t>
            </a:r>
            <a:r>
              <a:rPr lang="nl-NL" baseline="0" dirty="0"/>
              <a:t> plan). Bepalen standaarden (geen focus van deze course, komt in hoofdfase)</a:t>
            </a:r>
          </a:p>
          <a:p>
            <a:r>
              <a:rPr lang="nl-NL" baseline="0" dirty="0"/>
              <a:t>Even ingaan op deze technieken. Komen we later op terug.</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19</a:t>
            </a:fld>
            <a:endParaRPr lang="nl-NL">
              <a:solidFill>
                <a:prstClr val="black"/>
              </a:solidFill>
              <a:latin typeface="Calibri"/>
            </a:endParaRPr>
          </a:p>
        </p:txBody>
      </p:sp>
    </p:spTree>
    <p:extLst>
      <p:ext uri="{BB962C8B-B14F-4D97-AF65-F5344CB8AC3E}">
        <p14:creationId xmlns:p14="http://schemas.microsoft.com/office/powerpoint/2010/main" val="3444951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9BD5A7A-8E58-B34F-A545-595A291C522E}" type="slidenum">
              <a:rPr lang="nl-NL" smtClean="0"/>
              <a:pPr/>
              <a:t>20</a:t>
            </a:fld>
            <a:endParaRPr lang="nl-NL"/>
          </a:p>
        </p:txBody>
      </p:sp>
    </p:spTree>
    <p:extLst>
      <p:ext uri="{BB962C8B-B14F-4D97-AF65-F5344CB8AC3E}">
        <p14:creationId xmlns:p14="http://schemas.microsoft.com/office/powerpoint/2010/main" val="2178966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21</a:t>
            </a:fld>
            <a:endParaRPr lang="nl-NL">
              <a:solidFill>
                <a:prstClr val="black"/>
              </a:solidFill>
              <a:latin typeface="Calibri"/>
            </a:endParaRPr>
          </a:p>
        </p:txBody>
      </p:sp>
    </p:spTree>
    <p:extLst>
      <p:ext uri="{BB962C8B-B14F-4D97-AF65-F5344CB8AC3E}">
        <p14:creationId xmlns:p14="http://schemas.microsoft.com/office/powerpoint/2010/main" val="844026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Het doel</a:t>
            </a:r>
            <a:r>
              <a:rPr lang="nl-NL" baseline="0" dirty="0"/>
              <a:t> is dat de studenten een WBS maken voor de dingen die moeten gebeuren om deze course met een voldoende af te kunnen sluiten.</a:t>
            </a:r>
          </a:p>
          <a:p>
            <a:endParaRPr lang="nl-NL" dirty="0"/>
          </a:p>
        </p:txBody>
      </p:sp>
      <p:sp>
        <p:nvSpPr>
          <p:cNvPr id="4" name="Tijdelijke aanduiding voor dianummer 3"/>
          <p:cNvSpPr>
            <a:spLocks noGrp="1"/>
          </p:cNvSpPr>
          <p:nvPr>
            <p:ph type="sldNum" sz="quarter" idx="10"/>
          </p:nvPr>
        </p:nvSpPr>
        <p:spPr/>
        <p:txBody>
          <a:bodyPr/>
          <a:lstStyle/>
          <a:p>
            <a:fld id="{79BD5A7A-8E58-B34F-A545-595A291C522E}" type="slidenum">
              <a:rPr lang="nl-NL" smtClean="0"/>
              <a:pPr/>
              <a:t>22</a:t>
            </a:fld>
            <a:endParaRPr lang="nl-NL"/>
          </a:p>
        </p:txBody>
      </p:sp>
    </p:spTree>
    <p:extLst>
      <p:ext uri="{BB962C8B-B14F-4D97-AF65-F5344CB8AC3E}">
        <p14:creationId xmlns:p14="http://schemas.microsoft.com/office/powerpoint/2010/main" val="1323576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25</a:t>
            </a:fld>
            <a:endParaRPr lang="nl-NL">
              <a:solidFill>
                <a:prstClr val="black"/>
              </a:solidFill>
              <a:latin typeface="Calibri"/>
            </a:endParaRPr>
          </a:p>
        </p:txBody>
      </p:sp>
    </p:spTree>
    <p:extLst>
      <p:ext uri="{BB962C8B-B14F-4D97-AF65-F5344CB8AC3E}">
        <p14:creationId xmlns:p14="http://schemas.microsoft.com/office/powerpoint/2010/main" val="355092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4</a:t>
            </a:fld>
            <a:endParaRPr lang="nl-NL">
              <a:solidFill>
                <a:prstClr val="black"/>
              </a:solidFill>
              <a:latin typeface="Calibri"/>
            </a:endParaRPr>
          </a:p>
        </p:txBody>
      </p:sp>
    </p:spTree>
    <p:extLst>
      <p:ext uri="{BB962C8B-B14F-4D97-AF65-F5344CB8AC3E}">
        <p14:creationId xmlns:p14="http://schemas.microsoft.com/office/powerpoint/2010/main" val="1759021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R =  de student</a:t>
            </a:r>
          </a:p>
          <a:p>
            <a:r>
              <a:rPr lang="nl-NL" dirty="0"/>
              <a:t>A = de</a:t>
            </a:r>
            <a:r>
              <a:rPr lang="nl-NL" baseline="0" dirty="0"/>
              <a:t> docent</a:t>
            </a:r>
          </a:p>
          <a:p>
            <a:r>
              <a:rPr lang="nl-NL" baseline="0" dirty="0"/>
              <a:t>C = groepsgenoot, klasgenoot, docent</a:t>
            </a:r>
          </a:p>
          <a:p>
            <a:r>
              <a:rPr lang="nl-NL" baseline="0" dirty="0"/>
              <a:t>I = je ouders ;o)</a:t>
            </a:r>
            <a:endParaRPr lang="nl-NL" dirty="0"/>
          </a:p>
        </p:txBody>
      </p:sp>
      <p:sp>
        <p:nvSpPr>
          <p:cNvPr id="4" name="Tijdelijke aanduiding voor dianummer 3"/>
          <p:cNvSpPr>
            <a:spLocks noGrp="1"/>
          </p:cNvSpPr>
          <p:nvPr>
            <p:ph type="sldNum" sz="quarter" idx="10"/>
          </p:nvPr>
        </p:nvSpPr>
        <p:spPr/>
        <p:txBody>
          <a:bodyPr/>
          <a:lstStyle/>
          <a:p>
            <a:fld id="{79BD5A7A-8E58-B34F-A545-595A291C522E}" type="slidenum">
              <a:rPr lang="nl-NL" smtClean="0"/>
              <a:pPr/>
              <a:t>27</a:t>
            </a:fld>
            <a:endParaRPr lang="nl-NL"/>
          </a:p>
        </p:txBody>
      </p:sp>
    </p:spTree>
    <p:extLst>
      <p:ext uri="{BB962C8B-B14F-4D97-AF65-F5344CB8AC3E}">
        <p14:creationId xmlns:p14="http://schemas.microsoft.com/office/powerpoint/2010/main" val="3796986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b="0" dirty="0"/>
              <a:t>Bij het plannen kan worden uitgegaan van alle activiteiten uit de </a:t>
            </a:r>
            <a:r>
              <a:rPr lang="nl-NL" sz="1200" b="0" dirty="0" err="1"/>
              <a:t>Work</a:t>
            </a:r>
            <a:r>
              <a:rPr lang="nl-NL" sz="1200" b="0" dirty="0"/>
              <a:t> breakdown </a:t>
            </a:r>
            <a:r>
              <a:rPr lang="nl-NL" sz="1200" b="0" dirty="0" err="1"/>
              <a:t>structure</a:t>
            </a:r>
            <a:r>
              <a:rPr lang="nl-NL" sz="1200" b="0" dirty="0"/>
              <a:t> (WBS) en het RACI-model, eventueel gespecificeerd met inhoudelijke onderdelen.</a:t>
            </a:r>
            <a:endParaRPr lang="nl-NL" sz="1200" dirty="0"/>
          </a:p>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28</a:t>
            </a:fld>
            <a:endParaRPr lang="nl-NL">
              <a:solidFill>
                <a:prstClr val="black"/>
              </a:solidFill>
              <a:latin typeface="Calibri"/>
            </a:endParaRPr>
          </a:p>
        </p:txBody>
      </p:sp>
    </p:spTree>
    <p:extLst>
      <p:ext uri="{BB962C8B-B14F-4D97-AF65-F5344CB8AC3E}">
        <p14:creationId xmlns:p14="http://schemas.microsoft.com/office/powerpoint/2010/main" val="659705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9BD5A7A-8E58-B34F-A545-595A291C522E}" type="slidenum">
              <a:rPr lang="nl-NL" smtClean="0"/>
              <a:pPr/>
              <a:t>29</a:t>
            </a:fld>
            <a:endParaRPr lang="nl-NL"/>
          </a:p>
        </p:txBody>
      </p:sp>
    </p:spTree>
    <p:extLst>
      <p:ext uri="{BB962C8B-B14F-4D97-AF65-F5344CB8AC3E}">
        <p14:creationId xmlns:p14="http://schemas.microsoft.com/office/powerpoint/2010/main" val="404916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Bij het docentmateriaal staat een uitgewerkte</a:t>
            </a:r>
            <a:r>
              <a:rPr lang="nl-NL" baseline="0" dirty="0"/>
              <a:t> </a:t>
            </a:r>
            <a:r>
              <a:rPr lang="nl-NL" baseline="0" dirty="0" err="1"/>
              <a:t>Gantt</a:t>
            </a:r>
            <a:r>
              <a:rPr lang="nl-NL" baseline="0" dirty="0"/>
              <a:t> voor SAQ.</a:t>
            </a:r>
            <a:endParaRPr lang="nl-NL" dirty="0"/>
          </a:p>
        </p:txBody>
      </p:sp>
      <p:sp>
        <p:nvSpPr>
          <p:cNvPr id="4" name="Tijdelijke aanduiding voor dianummer 3"/>
          <p:cNvSpPr>
            <a:spLocks noGrp="1"/>
          </p:cNvSpPr>
          <p:nvPr>
            <p:ph type="sldNum" sz="quarter" idx="10"/>
          </p:nvPr>
        </p:nvSpPr>
        <p:spPr/>
        <p:txBody>
          <a:bodyPr/>
          <a:lstStyle/>
          <a:p>
            <a:fld id="{79BD5A7A-8E58-B34F-A545-595A291C522E}" type="slidenum">
              <a:rPr lang="nl-NL" smtClean="0"/>
              <a:pPr/>
              <a:t>30</a:t>
            </a:fld>
            <a:endParaRPr lang="nl-NL"/>
          </a:p>
        </p:txBody>
      </p:sp>
    </p:spTree>
    <p:extLst>
      <p:ext uri="{BB962C8B-B14F-4D97-AF65-F5344CB8AC3E}">
        <p14:creationId xmlns:p14="http://schemas.microsoft.com/office/powerpoint/2010/main" val="2298987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mate van detail hangt af van het</a:t>
            </a:r>
            <a:r>
              <a:rPr lang="nl-NL" baseline="0" dirty="0"/>
              <a:t> doel. Als je inzicht wilt hebben op de minuut hoe lang je ergens mee bezig bent dan moet je het per minuut bijhouden. Als je het wilt weten per dagdeel dan …</a:t>
            </a:r>
          </a:p>
          <a:p>
            <a:r>
              <a:rPr lang="nl-NL" baseline="0" dirty="0"/>
              <a:t>Bij veel beroepen in de </a:t>
            </a:r>
            <a:r>
              <a:rPr lang="nl-NL" baseline="0" dirty="0" err="1"/>
              <a:t>ict</a:t>
            </a:r>
            <a:r>
              <a:rPr lang="nl-NL" baseline="0" dirty="0"/>
              <a:t> ben je gedetacheerd. Dan moet je uren schrijven. Als je op veel verschillende projecten werkt is het belangrijker om het logboek fijnmaziger bij te houden.</a:t>
            </a:r>
          </a:p>
          <a:p>
            <a:endParaRPr lang="nl-NL" baseline="0" dirty="0"/>
          </a:p>
          <a:p>
            <a:r>
              <a:rPr lang="nl-NL" baseline="0" dirty="0"/>
              <a:t>Ervaring speelt ook een rol bij de detaillering. Met meer ervaring wordt het makkelijker om in grotere brokken te plannen en dit bij te houden. Om te leren en inzicht te krijgen is meer detail handig.</a:t>
            </a:r>
          </a:p>
          <a:p>
            <a:endParaRPr lang="nl-NL" baseline="0" dirty="0"/>
          </a:p>
          <a:p>
            <a:endParaRPr lang="nl-NL" dirty="0"/>
          </a:p>
        </p:txBody>
      </p:sp>
      <p:sp>
        <p:nvSpPr>
          <p:cNvPr id="4" name="Tijdelijke aanduiding voor dianummer 3"/>
          <p:cNvSpPr>
            <a:spLocks noGrp="1"/>
          </p:cNvSpPr>
          <p:nvPr>
            <p:ph type="sldNum" sz="quarter" idx="10"/>
          </p:nvPr>
        </p:nvSpPr>
        <p:spPr/>
        <p:txBody>
          <a:bodyPr/>
          <a:lstStyle/>
          <a:p>
            <a:fld id="{79BD5A7A-8E58-B34F-A545-595A291C522E}" type="slidenum">
              <a:rPr lang="nl-NL" smtClean="0"/>
              <a:pPr/>
              <a:t>31</a:t>
            </a:fld>
            <a:endParaRPr lang="nl-NL"/>
          </a:p>
        </p:txBody>
      </p:sp>
    </p:spTree>
    <p:extLst>
      <p:ext uri="{BB962C8B-B14F-4D97-AF65-F5344CB8AC3E}">
        <p14:creationId xmlns:p14="http://schemas.microsoft.com/office/powerpoint/2010/main" val="2457620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9BD5A7A-8E58-B34F-A545-595A291C522E}" type="slidenum">
              <a:rPr lang="nl-NL" smtClean="0"/>
              <a:pPr/>
              <a:t>32</a:t>
            </a:fld>
            <a:endParaRPr lang="nl-NL"/>
          </a:p>
        </p:txBody>
      </p:sp>
    </p:spTree>
    <p:extLst>
      <p:ext uri="{BB962C8B-B14F-4D97-AF65-F5344CB8AC3E}">
        <p14:creationId xmlns:p14="http://schemas.microsoft.com/office/powerpoint/2010/main" val="53416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5</a:t>
            </a:fld>
            <a:endParaRPr lang="nl-NL">
              <a:solidFill>
                <a:prstClr val="black"/>
              </a:solidFill>
              <a:latin typeface="Calibri"/>
            </a:endParaRPr>
          </a:p>
        </p:txBody>
      </p:sp>
    </p:spTree>
    <p:extLst>
      <p:ext uri="{BB962C8B-B14F-4D97-AF65-F5344CB8AC3E}">
        <p14:creationId xmlns:p14="http://schemas.microsoft.com/office/powerpoint/2010/main" val="722088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9BD5A7A-8E58-B34F-A545-595A291C522E}" type="slidenum">
              <a:rPr lang="nl-NL" smtClean="0"/>
              <a:pPr/>
              <a:t>6</a:t>
            </a:fld>
            <a:endParaRPr lang="nl-NL"/>
          </a:p>
        </p:txBody>
      </p:sp>
    </p:spTree>
    <p:extLst>
      <p:ext uri="{BB962C8B-B14F-4D97-AF65-F5344CB8AC3E}">
        <p14:creationId xmlns:p14="http://schemas.microsoft.com/office/powerpoint/2010/main" val="849534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Laat de studenten de inleverdata zelf opzoeken in de</a:t>
            </a:r>
            <a:r>
              <a:rPr lang="nl-NL" baseline="0" dirty="0"/>
              <a:t> studiehandleiding! Test of onderwijsonline werkt, dat ze bij SAQ kunnen en dat ze weten waar de studiehandleiding staat.</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7</a:t>
            </a:fld>
            <a:endParaRPr lang="nl-NL">
              <a:solidFill>
                <a:prstClr val="black"/>
              </a:solidFill>
              <a:latin typeface="Calibri"/>
            </a:endParaRPr>
          </a:p>
        </p:txBody>
      </p:sp>
    </p:spTree>
    <p:extLst>
      <p:ext uri="{BB962C8B-B14F-4D97-AF65-F5344CB8AC3E}">
        <p14:creationId xmlns:p14="http://schemas.microsoft.com/office/powerpoint/2010/main" val="1987008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9BD5A7A-8E58-B34F-A545-595A291C522E}" type="slidenum">
              <a:rPr lang="nl-NL" smtClean="0"/>
              <a:pPr/>
              <a:t>9</a:t>
            </a:fld>
            <a:endParaRPr lang="nl-NL"/>
          </a:p>
        </p:txBody>
      </p:sp>
    </p:spTree>
    <p:extLst>
      <p:ext uri="{BB962C8B-B14F-4D97-AF65-F5344CB8AC3E}">
        <p14:creationId xmlns:p14="http://schemas.microsoft.com/office/powerpoint/2010/main" val="4249190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Van ? naar !. Deze course geeft</a:t>
            </a:r>
            <a:r>
              <a:rPr lang="nl-NL" baseline="0" dirty="0"/>
              <a:t> een eerste inzicht in het proces waarin we in de ICT werken. Dus om van “ wensen”/”requirements” te komen tot de applicatie. Deze applicatie maken we zelf niet (dat leren we in bv SPD), wel willen we weten of de uiteindelijke applicatie voldoet aan de opgestelde eisen.</a:t>
            </a:r>
            <a:endParaRPr lang="nl-NL" dirty="0"/>
          </a:p>
        </p:txBody>
      </p:sp>
      <p:sp>
        <p:nvSpPr>
          <p:cNvPr id="4" name="Tijdelijke aanduiding voor dianummer 3"/>
          <p:cNvSpPr>
            <a:spLocks noGrp="1"/>
          </p:cNvSpPr>
          <p:nvPr>
            <p:ph type="sldNum" sz="quarter" idx="10"/>
          </p:nvPr>
        </p:nvSpPr>
        <p:spPr/>
        <p:txBody>
          <a:bodyPr/>
          <a:lstStyle/>
          <a:p>
            <a:fld id="{CEAF3CD7-CBBA-4212-9E95-977073171F4D}" type="slidenum">
              <a:rPr lang="nl-NL" smtClean="0">
                <a:solidFill>
                  <a:prstClr val="black"/>
                </a:solidFill>
                <a:latin typeface="Calibri"/>
              </a:rPr>
              <a:pPr/>
              <a:t>10</a:t>
            </a:fld>
            <a:endParaRPr lang="nl-NL">
              <a:solidFill>
                <a:prstClr val="black"/>
              </a:solidFill>
              <a:latin typeface="Calibri"/>
            </a:endParaRPr>
          </a:p>
        </p:txBody>
      </p:sp>
    </p:spTree>
    <p:extLst>
      <p:ext uri="{BB962C8B-B14F-4D97-AF65-F5344CB8AC3E}">
        <p14:creationId xmlns:p14="http://schemas.microsoft.com/office/powerpoint/2010/main" val="500571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CEAF3CD7-CBBA-4212-9E95-977073171F4D}" type="slidenum">
              <a:rPr lang="nl-NL" smtClean="0">
                <a:solidFill>
                  <a:prstClr val="black"/>
                </a:solidFill>
                <a:latin typeface="Calibri"/>
              </a:rPr>
              <a:pPr/>
              <a:t>11</a:t>
            </a:fld>
            <a:endParaRPr lang="nl-NL">
              <a:solidFill>
                <a:prstClr val="black"/>
              </a:solidFill>
              <a:latin typeface="Calibri"/>
            </a:endParaRPr>
          </a:p>
        </p:txBody>
      </p:sp>
    </p:spTree>
    <p:extLst>
      <p:ext uri="{BB962C8B-B14F-4D97-AF65-F5344CB8AC3E}">
        <p14:creationId xmlns:p14="http://schemas.microsoft.com/office/powerpoint/2010/main" val="11005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CEAF3CD7-CBBA-4212-9E95-977073171F4D}" type="slidenum">
              <a:rPr lang="nl-NL" smtClean="0">
                <a:solidFill>
                  <a:prstClr val="black"/>
                </a:solidFill>
                <a:latin typeface="Calibri"/>
              </a:rPr>
              <a:pPr/>
              <a:t>12</a:t>
            </a:fld>
            <a:endParaRPr lang="nl-NL">
              <a:solidFill>
                <a:prstClr val="black"/>
              </a:solidFill>
              <a:latin typeface="Calibri"/>
            </a:endParaRPr>
          </a:p>
        </p:txBody>
      </p:sp>
    </p:spTree>
    <p:extLst>
      <p:ext uri="{BB962C8B-B14F-4D97-AF65-F5344CB8AC3E}">
        <p14:creationId xmlns:p14="http://schemas.microsoft.com/office/powerpoint/2010/main" val="11005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a:t>afbeelding toevoegen (optioneel)</a:t>
            </a:r>
          </a:p>
        </p:txBody>
      </p:sp>
      <p:sp>
        <p:nvSpPr>
          <p:cNvPr id="10" name="Rechthoek 9"/>
          <p:cNvSpPr/>
          <p:nvPr userDrawn="1"/>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a:t>titel in kleine letters</a:t>
            </a:r>
            <a:endParaRPr lang="en-US" dirty="0"/>
          </a:p>
        </p:txBody>
      </p:sp>
    </p:spTree>
    <p:extLst>
      <p:ext uri="{BB962C8B-B14F-4D97-AF65-F5344CB8AC3E}">
        <p14:creationId xmlns:p14="http://schemas.microsoft.com/office/powerpoint/2010/main" val="1236780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t>‹nr.›</a:t>
            </a:fld>
            <a:r>
              <a:rPr lang="en-US" dirty="0"/>
              <a:t> van </a:t>
            </a:r>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Tree>
    <p:extLst>
      <p:ext uri="{BB962C8B-B14F-4D97-AF65-F5344CB8AC3E}">
        <p14:creationId xmlns:p14="http://schemas.microsoft.com/office/powerpoint/2010/main" val="113099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eldia">
    <p:spTree>
      <p:nvGrpSpPr>
        <p:cNvPr id="1" name=""/>
        <p:cNvGrpSpPr/>
        <p:nvPr/>
      </p:nvGrpSpPr>
      <p:grpSpPr>
        <a:xfrm>
          <a:off x="0" y="0"/>
          <a:ext cx="0" cy="0"/>
          <a:chOff x="0" y="0"/>
          <a:chExt cx="0" cy="0"/>
        </a:xfrm>
      </p:grpSpPr>
      <p:pic>
        <p:nvPicPr>
          <p:cNvPr id="4" name="Afbeelding 8" descr="titeldia MET FOTO SMAL NL.jp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5" name="Rechte verbindingslijn 10"/>
          <p:cNvCxnSpPr>
            <a:cxnSpLocks noChangeShapeType="1"/>
          </p:cNvCxnSpPr>
          <p:nvPr/>
        </p:nvCxnSpPr>
        <p:spPr bwMode="auto">
          <a:xfrm>
            <a:off x="0" y="836613"/>
            <a:ext cx="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 name="Rechthoek 11"/>
          <p:cNvSpPr>
            <a:spLocks noChangeArrowheads="1"/>
          </p:cNvSpPr>
          <p:nvPr userDrawn="1"/>
        </p:nvSpPr>
        <p:spPr bwMode="auto">
          <a:xfrm>
            <a:off x="6102350" y="279400"/>
            <a:ext cx="2474913" cy="358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b"/>
          <a:lstStyle>
            <a:lvl1pPr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l" eaLnBrk="1" hangingPunct="1">
              <a:lnSpc>
                <a:spcPct val="90000"/>
              </a:lnSpc>
              <a:spcBef>
                <a:spcPct val="0"/>
              </a:spcBef>
              <a:buFontTx/>
              <a:buNone/>
              <a:defRPr/>
            </a:pPr>
            <a:endParaRPr lang="nl-NL" sz="3600" b="1">
              <a:solidFill>
                <a:srgbClr val="000000"/>
              </a:solidFill>
              <a:ea typeface="+mn-ea"/>
            </a:endParaRPr>
          </a:p>
        </p:txBody>
      </p:sp>
      <p:pic>
        <p:nvPicPr>
          <p:cNvPr id="7" name="Afbeelding 12" descr="logoNLl-transparant.pn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6048375" y="179388"/>
            <a:ext cx="2519363"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04" name="Rectangle 16"/>
          <p:cNvSpPr>
            <a:spLocks noGrp="1" noChangeArrowheads="1"/>
          </p:cNvSpPr>
          <p:nvPr>
            <p:ph type="ctrTitle" sz="quarter"/>
          </p:nvPr>
        </p:nvSpPr>
        <p:spPr>
          <a:xfrm>
            <a:off x="1440000" y="1620000"/>
            <a:ext cx="7058300" cy="504255"/>
          </a:xfrm>
        </p:spPr>
        <p:txBody>
          <a:bodyPr anchor="t"/>
          <a:lstStyle>
            <a:lvl1pPr algn="l">
              <a:lnSpc>
                <a:spcPct val="100000"/>
              </a:lnSpc>
              <a:defRPr sz="2300" b="1" baseline="0">
                <a:solidFill>
                  <a:srgbClr val="E11837"/>
                </a:solidFill>
                <a:latin typeface="Arial" pitchFamily="34" charset="0"/>
                <a:cs typeface="Arial" pitchFamily="34" charset="0"/>
              </a:defRPr>
            </a:lvl1pPr>
          </a:lstStyle>
          <a:p>
            <a:pPr lvl="0"/>
            <a:r>
              <a:rPr lang="nl-NL" noProof="0"/>
              <a:t>Klik om de stijl te bewerken</a:t>
            </a:r>
          </a:p>
        </p:txBody>
      </p:sp>
      <p:sp>
        <p:nvSpPr>
          <p:cNvPr id="15" name="Subtitle 2"/>
          <p:cNvSpPr>
            <a:spLocks noGrp="1"/>
          </p:cNvSpPr>
          <p:nvPr>
            <p:ph type="subTitle" idx="4294967295"/>
          </p:nvPr>
        </p:nvSpPr>
        <p:spPr>
          <a:xfrm>
            <a:off x="6147175" y="3780000"/>
            <a:ext cx="2340259" cy="459090"/>
          </a:xfrm>
        </p:spPr>
        <p:txBody>
          <a:bodyPr/>
          <a:lstStyle>
            <a:lvl1pPr algn="ctr">
              <a:buNone/>
              <a:defRPr sz="1400"/>
            </a:lvl1pPr>
          </a:lstStyle>
          <a:p>
            <a:r>
              <a:rPr lang="nl-NL"/>
              <a:t>Klik om de ondertitelstijl van het model te bewerken</a:t>
            </a:r>
          </a:p>
        </p:txBody>
      </p:sp>
      <p:sp>
        <p:nvSpPr>
          <p:cNvPr id="8" name="Rectangle 6"/>
          <p:cNvSpPr>
            <a:spLocks noGrp="1" noChangeArrowheads="1"/>
          </p:cNvSpPr>
          <p:nvPr>
            <p:ph type="ftr" sz="quarter" idx="10"/>
          </p:nvPr>
        </p:nvSpPr>
        <p:spPr>
          <a:xfrm>
            <a:off x="1422400" y="6376988"/>
            <a:ext cx="3279775" cy="215900"/>
          </a:xfrm>
          <a:prstGeom prst="rect">
            <a:avLst/>
          </a:prstGeom>
        </p:spPr>
        <p:txBody>
          <a:bodyPr anchor="b">
            <a:spAutoFit/>
          </a:bodyPr>
          <a:lstStyle>
            <a:lvl1pPr algn="l" fontAlgn="base">
              <a:spcBef>
                <a:spcPct val="25000"/>
              </a:spcBef>
              <a:spcAft>
                <a:spcPct val="0"/>
              </a:spcAft>
              <a:buFont typeface="Wingdings" panose="05000000000000000000" pitchFamily="2" charset="2"/>
              <a:buNone/>
              <a:defRPr sz="800">
                <a:latin typeface="Arial" pitchFamily="34" charset="0"/>
                <a:cs typeface="Arial" pitchFamily="34" charset="0"/>
              </a:defRPr>
            </a:lvl1pPr>
          </a:lstStyle>
          <a:p>
            <a:pPr>
              <a:defRPr/>
            </a:pPr>
            <a:endParaRPr lang="nl-NL"/>
          </a:p>
        </p:txBody>
      </p:sp>
    </p:spTree>
    <p:extLst>
      <p:ext uri="{BB962C8B-B14F-4D97-AF65-F5344CB8AC3E}">
        <p14:creationId xmlns:p14="http://schemas.microsoft.com/office/powerpoint/2010/main" val="163700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el en object">
    <p:bg>
      <p:bgPr>
        <a:solidFill>
          <a:srgbClr val="FFFFFF"/>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5364163"/>
            <a:ext cx="1427163"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Afbeelding 11" descr="logoNLl-transparant.png"/>
          <p:cNvPicPr>
            <a:picLocks noChangeAspect="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6048375" y="179388"/>
            <a:ext cx="2519363"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40000" y="900000"/>
            <a:ext cx="7127190" cy="504701"/>
          </a:xfrm>
        </p:spPr>
        <p:txBody>
          <a:bodyPr/>
          <a:lstStyle>
            <a:lvl1pPr>
              <a:defRPr baseline="0">
                <a:solidFill>
                  <a:srgbClr val="E11837"/>
                </a:solidFill>
              </a:defRPr>
            </a:lvl1pPr>
          </a:lstStyle>
          <a:p>
            <a:r>
              <a:rPr lang="nl-NL"/>
              <a:t>Klik om de stijl te bewerken</a:t>
            </a:r>
          </a:p>
        </p:txBody>
      </p:sp>
      <p:sp>
        <p:nvSpPr>
          <p:cNvPr id="3" name="Tijdelijke aanduiding voor inhoud 2"/>
          <p:cNvSpPr>
            <a:spLocks noGrp="1"/>
          </p:cNvSpPr>
          <p:nvPr>
            <p:ph idx="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voettekst 3"/>
          <p:cNvSpPr>
            <a:spLocks noGrp="1"/>
          </p:cNvSpPr>
          <p:nvPr>
            <p:ph type="ftr" sz="quarter" idx="10"/>
          </p:nvPr>
        </p:nvSpPr>
        <p:spPr>
          <a:xfrm>
            <a:off x="2001838" y="6359525"/>
            <a:ext cx="2895600" cy="338138"/>
          </a:xfrm>
          <a:prstGeom prst="rect">
            <a:avLst/>
          </a:prstGeom>
        </p:spPr>
        <p:txBody>
          <a:bodyPr/>
          <a:lstStyle>
            <a:lvl1pPr algn="l" fontAlgn="base">
              <a:spcBef>
                <a:spcPct val="25000"/>
              </a:spcBef>
              <a:spcAft>
                <a:spcPct val="0"/>
              </a:spcAft>
              <a:buFont typeface="Wingdings" panose="05000000000000000000" pitchFamily="2" charset="2"/>
              <a:buNone/>
              <a:defRPr sz="1000">
                <a:latin typeface="Arial" pitchFamily="34" charset="0"/>
                <a:cs typeface="Arial" pitchFamily="34" charset="0"/>
              </a:defRPr>
            </a:lvl1pPr>
          </a:lstStyle>
          <a:p>
            <a:pPr>
              <a:defRPr/>
            </a:pPr>
            <a:endParaRPr lang="nl-NL"/>
          </a:p>
        </p:txBody>
      </p:sp>
      <p:sp>
        <p:nvSpPr>
          <p:cNvPr id="8" name="Tijdelijke aanduiding voor dianummer 4"/>
          <p:cNvSpPr>
            <a:spLocks noGrp="1"/>
          </p:cNvSpPr>
          <p:nvPr>
            <p:ph type="sldNum" sz="quarter" idx="11"/>
          </p:nvPr>
        </p:nvSpPr>
        <p:spPr>
          <a:xfrm>
            <a:off x="1441450" y="6359525"/>
            <a:ext cx="458788" cy="338138"/>
          </a:xfrm>
          <a:prstGeom prst="rect">
            <a:avLst/>
          </a:prstGeom>
        </p:spPr>
        <p:txBody>
          <a:bodyPr/>
          <a:lstStyle>
            <a:lvl1pPr>
              <a:spcBef>
                <a:spcPct val="25000"/>
              </a:spcBef>
              <a:buFont typeface="Wingdings" charset="0"/>
              <a:buNone/>
              <a:defRPr smtClean="0"/>
            </a:lvl1pPr>
          </a:lstStyle>
          <a:p>
            <a:pPr>
              <a:defRPr/>
            </a:pPr>
            <a:fld id="{42A90D9E-9510-0E46-ADEA-A4DD8EC8D5E3}" type="slidenum">
              <a:rPr lang="nl-NL"/>
              <a:pPr>
                <a:defRPr/>
              </a:pPr>
              <a:t>‹nr.›</a:t>
            </a:fld>
            <a:endParaRPr lang="nl-NL"/>
          </a:p>
        </p:txBody>
      </p:sp>
    </p:spTree>
    <p:extLst>
      <p:ext uri="{BB962C8B-B14F-4D97-AF65-F5344CB8AC3E}">
        <p14:creationId xmlns:p14="http://schemas.microsoft.com/office/powerpoint/2010/main" val="3587848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Vergelijkin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54700" y="900000"/>
            <a:ext cx="7122745" cy="643932"/>
          </a:xfrm>
        </p:spPr>
        <p:txBody>
          <a:bodyPr/>
          <a:lstStyle>
            <a:lvl1pPr>
              <a:defRPr sz="2800"/>
            </a:lvl1pPr>
          </a:lstStyle>
          <a:p>
            <a:r>
              <a:rPr lang="nl-NL"/>
              <a:t>Klik om de stijl te bewerken</a:t>
            </a:r>
          </a:p>
        </p:txBody>
      </p:sp>
      <p:sp>
        <p:nvSpPr>
          <p:cNvPr id="3" name="Tijdelijke aanduiding voor tekst 2"/>
          <p:cNvSpPr>
            <a:spLocks noGrp="1"/>
          </p:cNvSpPr>
          <p:nvPr>
            <p:ph type="body" idx="1"/>
          </p:nvPr>
        </p:nvSpPr>
        <p:spPr>
          <a:xfrm>
            <a:off x="1454700" y="1577779"/>
            <a:ext cx="3432336" cy="501071"/>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1454700"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5153892" y="1580118"/>
            <a:ext cx="3423554" cy="498732"/>
          </a:xfrm>
        </p:spPr>
        <p:txBody>
          <a:bodyPr anchor="b"/>
          <a:lstStyle>
            <a:lvl1pPr marL="0" indent="0">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5153891"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voettekst 6"/>
          <p:cNvSpPr>
            <a:spLocks noGrp="1"/>
          </p:cNvSpPr>
          <p:nvPr>
            <p:ph type="ftr" sz="quarter" idx="10"/>
          </p:nvPr>
        </p:nvSpPr>
        <p:spPr>
          <a:xfrm>
            <a:off x="1935163" y="6381750"/>
            <a:ext cx="3492500" cy="339725"/>
          </a:xfrm>
          <a:prstGeom prst="rect">
            <a:avLst/>
          </a:prstGeom>
        </p:spPr>
        <p:txBody>
          <a:bodyPr/>
          <a:lstStyle>
            <a:lvl1pPr fontAlgn="base">
              <a:spcBef>
                <a:spcPct val="25000"/>
              </a:spcBef>
              <a:spcAft>
                <a:spcPct val="0"/>
              </a:spcAft>
              <a:buFont typeface="Wingdings" panose="05000000000000000000" pitchFamily="2" charset="2"/>
              <a:buNone/>
              <a:defRPr sz="1400">
                <a:latin typeface="+mn-lt"/>
              </a:defRPr>
            </a:lvl1pPr>
          </a:lstStyle>
          <a:p>
            <a:pPr>
              <a:defRPr/>
            </a:pPr>
            <a:endParaRPr lang="nl-NL"/>
          </a:p>
        </p:txBody>
      </p:sp>
      <p:sp>
        <p:nvSpPr>
          <p:cNvPr id="9" name="Tijdelijke aanduiding voor dianummer 7"/>
          <p:cNvSpPr>
            <a:spLocks noGrp="1"/>
          </p:cNvSpPr>
          <p:nvPr>
            <p:ph type="sldNum" sz="quarter" idx="11"/>
          </p:nvPr>
        </p:nvSpPr>
        <p:spPr>
          <a:xfrm>
            <a:off x="1404938" y="6381750"/>
            <a:ext cx="557212" cy="339725"/>
          </a:xfrm>
          <a:prstGeom prst="rect">
            <a:avLst/>
          </a:prstGeom>
        </p:spPr>
        <p:txBody>
          <a:bodyPr/>
          <a:lstStyle>
            <a:lvl1pPr>
              <a:spcBef>
                <a:spcPct val="25000"/>
              </a:spcBef>
              <a:buFont typeface="Wingdings" charset="0"/>
              <a:buNone/>
              <a:defRPr smtClean="0"/>
            </a:lvl1pPr>
          </a:lstStyle>
          <a:p>
            <a:pPr>
              <a:defRPr/>
            </a:pPr>
            <a:fld id="{A0C72C1C-28C5-B34A-9CE2-EB297BDA35B0}" type="slidenum">
              <a:rPr lang="nl-NL"/>
              <a:pPr>
                <a:defRPr/>
              </a:pPr>
              <a:t>‹nr.›</a:t>
            </a:fld>
            <a:endParaRPr lang="nl-NL"/>
          </a:p>
        </p:txBody>
      </p:sp>
    </p:spTree>
    <p:extLst>
      <p:ext uri="{BB962C8B-B14F-4D97-AF65-F5344CB8AC3E}">
        <p14:creationId xmlns:p14="http://schemas.microsoft.com/office/powerpoint/2010/main" val="2229890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748813" y="1143000"/>
            <a:ext cx="7411915" cy="1143000"/>
          </a:xfrm>
        </p:spPr>
        <p:txBody>
          <a:bodyPr/>
          <a:lstStyle/>
          <a:p>
            <a:r>
              <a:rPr lang="nl-NL"/>
              <a:t>Klik om de stijl te bewerken</a:t>
            </a:r>
            <a:endParaRPr lang="en-US"/>
          </a:p>
        </p:txBody>
      </p:sp>
      <p:sp>
        <p:nvSpPr>
          <p:cNvPr id="3" name="Tijdelijke aanduiding voor tekst 2"/>
          <p:cNvSpPr>
            <a:spLocks noGrp="1"/>
          </p:cNvSpPr>
          <p:nvPr>
            <p:ph type="body" sz="half" idx="1"/>
          </p:nvPr>
        </p:nvSpPr>
        <p:spPr>
          <a:xfrm>
            <a:off x="748812" y="2273300"/>
            <a:ext cx="3635619"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inhoud 3"/>
          <p:cNvSpPr>
            <a:spLocks noGrp="1"/>
          </p:cNvSpPr>
          <p:nvPr>
            <p:ph sz="half" idx="2"/>
          </p:nvPr>
        </p:nvSpPr>
        <p:spPr>
          <a:xfrm>
            <a:off x="4525108" y="2273300"/>
            <a:ext cx="3635620"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4"/>
          <p:cNvSpPr>
            <a:spLocks noGrp="1"/>
          </p:cNvSpPr>
          <p:nvPr>
            <p:ph type="dt" sz="half" idx="10"/>
          </p:nvPr>
        </p:nvSpPr>
        <p:spPr>
          <a:xfrm>
            <a:off x="685800" y="6248400"/>
            <a:ext cx="1905000" cy="457200"/>
          </a:xfrm>
          <a:prstGeom prst="rect">
            <a:avLst/>
          </a:prstGeom>
        </p:spPr>
        <p:txBody>
          <a:bodyPr/>
          <a:lstStyle>
            <a:lvl1pPr>
              <a:defRPr/>
            </a:lvl1pPr>
          </a:lstStyle>
          <a:p>
            <a:pPr>
              <a:defRPr/>
            </a:pPr>
            <a:endParaRPr lang="nl-NL"/>
          </a:p>
        </p:txBody>
      </p:sp>
      <p:sp>
        <p:nvSpPr>
          <p:cNvPr id="6" name="Tijdelijke aanduiding voor dianummer 5"/>
          <p:cNvSpPr>
            <a:spLocks noGrp="1"/>
          </p:cNvSpPr>
          <p:nvPr>
            <p:ph type="sldNum" sz="quarter" idx="11"/>
          </p:nvPr>
        </p:nvSpPr>
        <p:spPr>
          <a:xfrm>
            <a:off x="6553200" y="6248400"/>
            <a:ext cx="1905000" cy="457200"/>
          </a:xfrm>
          <a:prstGeom prst="rect">
            <a:avLst/>
          </a:prstGeom>
        </p:spPr>
        <p:txBody>
          <a:bodyPr/>
          <a:lstStyle>
            <a:lvl1pPr>
              <a:defRPr/>
            </a:lvl1pPr>
          </a:lstStyle>
          <a:p>
            <a:fld id="{B9A5A536-992E-4B07-AF26-7363209B47A3}" type="slidenum">
              <a:rPr lang="en-US" altLang="en-US"/>
              <a:pPr/>
              <a:t>‹nr.›</a:t>
            </a:fld>
            <a:endParaRPr lang="en-US" altLang="en-US"/>
          </a:p>
        </p:txBody>
      </p:sp>
    </p:spTree>
    <p:extLst>
      <p:ext uri="{BB962C8B-B14F-4D97-AF65-F5344CB8AC3E}">
        <p14:creationId xmlns:p14="http://schemas.microsoft.com/office/powerpoint/2010/main" val="2991867178"/>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0801" y="1096887"/>
            <a:ext cx="6087613" cy="692991"/>
          </a:xfrm>
          <a:prstGeom prst="rect">
            <a:avLst/>
          </a:prstGeom>
        </p:spPr>
        <p:txBody>
          <a:bodyPr vert="horz" lIns="91440" tIns="45720" rIns="91440" bIns="45720" rtlCol="0" anchor="t">
            <a:noAutofit/>
          </a:bodyPr>
          <a:lstStyle/>
          <a:p>
            <a:r>
              <a:rPr lang="nl-NL" dirty="0"/>
              <a:t>titels in kleine letters!</a:t>
            </a:r>
            <a:endParaRPr lang="en-US" dirty="0"/>
          </a:p>
        </p:txBody>
      </p:sp>
      <p:sp>
        <p:nvSpPr>
          <p:cNvPr id="3" name="Text Placeholder 2"/>
          <p:cNvSpPr>
            <a:spLocks noGrp="1"/>
          </p:cNvSpPr>
          <p:nvPr>
            <p:ph type="body" idx="1"/>
          </p:nvPr>
        </p:nvSpPr>
        <p:spPr>
          <a:xfrm>
            <a:off x="2800800" y="2384425"/>
            <a:ext cx="6068562" cy="3741739"/>
          </a:xfrm>
          <a:prstGeom prst="rect">
            <a:avLst/>
          </a:prstGeom>
        </p:spPr>
        <p:txBody>
          <a:bodyPr vert="horz" lIns="91440" tIns="45720" rIns="91440" bIns="45720" rtlCol="0">
            <a:norm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en-US" dirty="0"/>
          </a:p>
        </p:txBody>
      </p:sp>
      <p:pic>
        <p:nvPicPr>
          <p:cNvPr id="18" name="Afbeelding 17" descr="logooo.pdf"/>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54963" y="473870"/>
            <a:ext cx="1877156" cy="324326"/>
          </a:xfrm>
          <a:prstGeom prst="rect">
            <a:avLst/>
          </a:prstGeom>
        </p:spPr>
      </p:pic>
      <p:pic>
        <p:nvPicPr>
          <p:cNvPr id="20" name="Afbeelding 19" descr="logo_han.pdf"/>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pic>
        <p:nvPicPr>
          <p:cNvPr id="4" name="Afbeelding 3" descr="balkjekarton.pdf"/>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9144000" cy="870857"/>
          </a:xfrm>
          <a:prstGeom prst="rect">
            <a:avLst/>
          </a:prstGeom>
        </p:spPr>
      </p:pic>
    </p:spTree>
    <p:extLst>
      <p:ext uri="{BB962C8B-B14F-4D97-AF65-F5344CB8AC3E}">
        <p14:creationId xmlns:p14="http://schemas.microsoft.com/office/powerpoint/2010/main" val="25119883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Lst>
  <p:hf hdr="0" ftr="0" dt="0"/>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Gantt_char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hyperlink" Target="http://www.pmhut.com/wbs-examples"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rooster.han.nl/SchoolplanFT_IC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kennisbank-projectaanpak.nl/wbs.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kennisbank-projectaanpak.nl/raci.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nderwijsonline.han.n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jdelijke aanduiding voor afbeelding 9"/>
          <p:cNvSpPr>
            <a:spLocks noGrp="1"/>
          </p:cNvSpPr>
          <p:nvPr>
            <p:ph type="pic" sz="quarter" idx="10"/>
          </p:nvPr>
        </p:nvSpPr>
        <p:spPr/>
      </p:sp>
      <p:sp>
        <p:nvSpPr>
          <p:cNvPr id="7" name="Titel 6"/>
          <p:cNvSpPr>
            <a:spLocks noGrp="1"/>
          </p:cNvSpPr>
          <p:nvPr>
            <p:ph type="title"/>
          </p:nvPr>
        </p:nvSpPr>
        <p:spPr>
          <a:xfrm>
            <a:off x="2766705" y="2859513"/>
            <a:ext cx="6102660" cy="650375"/>
          </a:xfrm>
        </p:spPr>
        <p:txBody>
          <a:bodyPr/>
          <a:lstStyle/>
          <a:p>
            <a:r>
              <a:rPr lang="nl-NL" dirty="0"/>
              <a:t>System Analysis &amp; </a:t>
            </a:r>
            <a:r>
              <a:rPr lang="nl-NL" dirty="0" err="1"/>
              <a:t>Quality</a:t>
            </a:r>
            <a:br>
              <a:rPr lang="nl-NL" dirty="0"/>
            </a:br>
            <a:r>
              <a:rPr lang="nl-NL" dirty="0"/>
              <a:t>week 1 les 1</a:t>
            </a:r>
          </a:p>
        </p:txBody>
      </p:sp>
      <p:sp>
        <p:nvSpPr>
          <p:cNvPr id="2" name="Tekstvak 1"/>
          <p:cNvSpPr txBox="1"/>
          <p:nvPr/>
        </p:nvSpPr>
        <p:spPr>
          <a:xfrm>
            <a:off x="1115616" y="6246604"/>
            <a:ext cx="5035353" cy="369332"/>
          </a:xfrm>
          <a:prstGeom prst="rect">
            <a:avLst/>
          </a:prstGeom>
          <a:noFill/>
        </p:spPr>
        <p:txBody>
          <a:bodyPr wrap="none" rtlCol="0">
            <a:spAutoFit/>
          </a:bodyPr>
          <a:lstStyle/>
          <a:p>
            <a:pPr defTabSz="914400"/>
            <a:r>
              <a:rPr lang="nl-NL" dirty="0">
                <a:solidFill>
                  <a:prstClr val="black"/>
                </a:solidFill>
                <a:latin typeface="Arial"/>
              </a:rPr>
              <a:t>© HAN, behalve daar waar anders aangegeven</a:t>
            </a:r>
          </a:p>
        </p:txBody>
      </p:sp>
      <p:pic>
        <p:nvPicPr>
          <p:cNvPr id="6" name="Afbeelding 5"/>
          <p:cNvPicPr/>
          <p:nvPr/>
        </p:nvPicPr>
        <p:blipFill>
          <a:blip r:embed="rId3">
            <a:extLst>
              <a:ext uri="{28A0092B-C50C-407E-A947-70E740481C1C}">
                <a14:useLocalDpi xmlns:a14="http://schemas.microsoft.com/office/drawing/2010/main" val="0"/>
              </a:ext>
            </a:extLst>
          </a:blip>
          <a:stretch>
            <a:fillRect/>
          </a:stretch>
        </p:blipFill>
        <p:spPr>
          <a:xfrm>
            <a:off x="515089" y="4138273"/>
            <a:ext cx="1633591" cy="1500917"/>
          </a:xfrm>
          <a:prstGeom prst="rect">
            <a:avLst/>
          </a:prstGeom>
          <a:solidFill>
            <a:srgbClr val="FFC000"/>
          </a:solidFill>
        </p:spPr>
      </p:pic>
      <p:sp>
        <p:nvSpPr>
          <p:cNvPr id="11" name="Tijdelijke aanduiding voor inhoud 10"/>
          <p:cNvSpPr>
            <a:spLocks noGrp="1"/>
          </p:cNvSpPr>
          <p:nvPr>
            <p:ph idx="16"/>
          </p:nvPr>
        </p:nvSpPr>
        <p:spPr/>
        <p:txBody>
          <a:bodyPr>
            <a:normAutofit lnSpcReduction="10000"/>
          </a:bodyPr>
          <a:lstStyle/>
          <a:p>
            <a:r>
              <a:rPr lang="nl-NL" dirty="0"/>
              <a:t>SAQ I-Propedeuse</a:t>
            </a:r>
            <a:endParaRPr lang="en-GB" dirty="0"/>
          </a:p>
        </p:txBody>
      </p:sp>
    </p:spTree>
    <p:extLst>
      <p:ext uri="{BB962C8B-B14F-4D97-AF65-F5344CB8AC3E}">
        <p14:creationId xmlns:p14="http://schemas.microsoft.com/office/powerpoint/2010/main" val="405818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Samenhang</a:t>
            </a:r>
          </a:p>
        </p:txBody>
      </p:sp>
      <p:sp>
        <p:nvSpPr>
          <p:cNvPr id="3" name="Tijdelijke aanduiding voor inhoud 2"/>
          <p:cNvSpPr>
            <a:spLocks noGrp="1"/>
          </p:cNvSpPr>
          <p:nvPr>
            <p:ph idx="13"/>
          </p:nvPr>
        </p:nvSpPr>
        <p:spPr/>
        <p:txBody>
          <a:bodyPr/>
          <a:lstStyle/>
          <a:p>
            <a:pPr marL="0" indent="0">
              <a:buNone/>
            </a:pPr>
            <a:r>
              <a:rPr lang="nl-NL" dirty="0"/>
              <a:t>Waarom deze course:</a:t>
            </a:r>
          </a:p>
          <a:p>
            <a:r>
              <a:rPr lang="nl-NL" dirty="0"/>
              <a:t>De stappen om een applicatie te maken!</a:t>
            </a:r>
          </a:p>
          <a:p>
            <a:r>
              <a:rPr lang="nl-NL" dirty="0"/>
              <a:t>Wat moet er gemaakt worden?</a:t>
            </a:r>
            <a:br>
              <a:rPr lang="nl-NL" dirty="0"/>
            </a:br>
            <a:endParaRPr lang="nl-NL" dirty="0"/>
          </a:p>
          <a:p>
            <a:pPr marL="0" indent="0">
              <a:buNone/>
            </a:pPr>
            <a:r>
              <a:rPr lang="nl-NL" dirty="0"/>
              <a:t>Van:</a:t>
            </a:r>
          </a:p>
        </p:txBody>
      </p:sp>
      <p:sp>
        <p:nvSpPr>
          <p:cNvPr id="6" name="Tijdelijke aanduiding voor inhoud 5"/>
          <p:cNvSpPr>
            <a:spLocks noGrp="1"/>
          </p:cNvSpPr>
          <p:nvPr>
            <p:ph idx="16"/>
          </p:nvPr>
        </p:nvSpPr>
        <p:spPr/>
        <p:txBody>
          <a:bodyPr>
            <a:normAutofit lnSpcReduction="10000"/>
          </a:bodyPr>
          <a:lstStyle/>
          <a:p>
            <a:endParaRPr lang="en-GB"/>
          </a:p>
        </p:txBody>
      </p:sp>
      <p:sp>
        <p:nvSpPr>
          <p:cNvPr id="7" name="Tijdelijke aanduiding voor inhoud 6"/>
          <p:cNvSpPr>
            <a:spLocks noGrp="1"/>
          </p:cNvSpPr>
          <p:nvPr>
            <p:ph idx="17"/>
          </p:nvPr>
        </p:nvSpPr>
        <p:spPr/>
        <p:txBody>
          <a:bodyPr/>
          <a:lstStyle/>
          <a:p>
            <a:endParaRPr lang="en-GB"/>
          </a:p>
        </p:txBody>
      </p:sp>
      <p:sp>
        <p:nvSpPr>
          <p:cNvPr id="9" name="Tijdelijke aanduiding voor inhoud 8"/>
          <p:cNvSpPr>
            <a:spLocks noGrp="1"/>
          </p:cNvSpPr>
          <p:nvPr>
            <p:ph idx="19"/>
          </p:nvPr>
        </p:nvSpPr>
        <p:spPr/>
        <p:txBody>
          <a:bodyPr/>
          <a:lstStyle/>
          <a:p>
            <a:endParaRPr lang="en-GB"/>
          </a:p>
        </p:txBody>
      </p:sp>
      <p:sp>
        <p:nvSpPr>
          <p:cNvPr id="4" name="Rechthoek 3"/>
          <p:cNvSpPr/>
          <p:nvPr/>
        </p:nvSpPr>
        <p:spPr>
          <a:xfrm>
            <a:off x="2783096" y="3988501"/>
            <a:ext cx="1455963" cy="923330"/>
          </a:xfrm>
          <a:prstGeom prst="rect">
            <a:avLst/>
          </a:prstGeom>
          <a:noFill/>
        </p:spPr>
        <p:txBody>
          <a:bodyPr wrap="square" lIns="91440" tIns="45720" rIns="91440" bIns="45720">
            <a:spAutoFit/>
          </a:bodyPr>
          <a:lstStyle/>
          <a:p>
            <a:pPr algn="ctr" defTabSz="914400"/>
            <a:r>
              <a:rPr lang="nl-NL" sz="5400" b="1" dirty="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Arial"/>
              </a:rPr>
              <a:t>?</a:t>
            </a:r>
          </a:p>
        </p:txBody>
      </p:sp>
      <p:sp>
        <p:nvSpPr>
          <p:cNvPr id="5" name="Rechthoek 4"/>
          <p:cNvSpPr/>
          <p:nvPr/>
        </p:nvSpPr>
        <p:spPr>
          <a:xfrm>
            <a:off x="7169351" y="5340999"/>
            <a:ext cx="1455963" cy="923330"/>
          </a:xfrm>
          <a:prstGeom prst="rect">
            <a:avLst/>
          </a:prstGeom>
          <a:noFill/>
        </p:spPr>
        <p:txBody>
          <a:bodyPr wrap="square" lIns="91440" tIns="45720" rIns="91440" bIns="45720">
            <a:spAutoFit/>
          </a:bodyPr>
          <a:lstStyle/>
          <a:p>
            <a:pPr algn="ctr" defTabSz="914400"/>
            <a:r>
              <a:rPr lang="nl-NL" sz="5400" b="1" dirty="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Arial"/>
              </a:rPr>
              <a:t>!</a:t>
            </a:r>
          </a:p>
        </p:txBody>
      </p:sp>
      <p:cxnSp>
        <p:nvCxnSpPr>
          <p:cNvPr id="8" name="Rechte verbindingslijn met pijl 7"/>
          <p:cNvCxnSpPr/>
          <p:nvPr/>
        </p:nvCxnSpPr>
        <p:spPr bwMode="auto">
          <a:xfrm>
            <a:off x="3892573" y="4631070"/>
            <a:ext cx="3456384" cy="1080120"/>
          </a:xfrm>
          <a:prstGeom prst="straightConnector1">
            <a:avLst/>
          </a:prstGeom>
          <a:noFill/>
          <a:ln w="508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kstvak 9"/>
          <p:cNvSpPr txBox="1"/>
          <p:nvPr/>
        </p:nvSpPr>
        <p:spPr>
          <a:xfrm>
            <a:off x="4181226" y="4269262"/>
            <a:ext cx="4277208" cy="369332"/>
          </a:xfrm>
          <a:prstGeom prst="rect">
            <a:avLst/>
          </a:prstGeom>
          <a:noFill/>
        </p:spPr>
        <p:txBody>
          <a:bodyPr wrap="none" rtlCol="0">
            <a:spAutoFit/>
          </a:bodyPr>
          <a:lstStyle/>
          <a:p>
            <a:pPr defTabSz="914400"/>
            <a:r>
              <a:rPr lang="nl-NL" dirty="0">
                <a:solidFill>
                  <a:prstClr val="black"/>
                </a:solidFill>
                <a:latin typeface="Arial"/>
              </a:rPr>
              <a:t>Het maken van een (informatie)systeem</a:t>
            </a:r>
          </a:p>
        </p:txBody>
      </p:sp>
    </p:spTree>
    <p:extLst>
      <p:ext uri="{BB962C8B-B14F-4D97-AF65-F5344CB8AC3E}">
        <p14:creationId xmlns:p14="http://schemas.microsoft.com/office/powerpoint/2010/main" val="280438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Stappen om iets te maken:</a:t>
            </a:r>
          </a:p>
        </p:txBody>
      </p:sp>
      <p:graphicFrame>
        <p:nvGraphicFramePr>
          <p:cNvPr id="4" name="Tijdelijke aanduiding voor inhoud 3"/>
          <p:cNvGraphicFramePr>
            <a:graphicFrameLocks noGrp="1"/>
          </p:cNvGraphicFramePr>
          <p:nvPr>
            <p:ph idx="13"/>
            <p:extLst>
              <p:ext uri="{D42A27DB-BD31-4B8C-83A1-F6EECF244321}">
                <p14:modId xmlns:p14="http://schemas.microsoft.com/office/powerpoint/2010/main" val="2597716857"/>
              </p:ext>
            </p:extLst>
          </p:nvPr>
        </p:nvGraphicFramePr>
        <p:xfrm>
          <a:off x="2767013" y="2384425"/>
          <a:ext cx="6102350" cy="3952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jdelijke aanduiding voor inhoud 2"/>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11" name="Tijdelijke aanduiding voor inhoud 10"/>
          <p:cNvSpPr>
            <a:spLocks noGrp="1"/>
          </p:cNvSpPr>
          <p:nvPr>
            <p:ph idx="19"/>
          </p:nvPr>
        </p:nvSpPr>
        <p:spPr/>
        <p:txBody>
          <a:bodyPr/>
          <a:lstStyle/>
          <a:p>
            <a:endParaRPr lang="en-GB"/>
          </a:p>
        </p:txBody>
      </p:sp>
      <p:sp>
        <p:nvSpPr>
          <p:cNvPr id="6" name="Pijl rechts 5"/>
          <p:cNvSpPr/>
          <p:nvPr/>
        </p:nvSpPr>
        <p:spPr>
          <a:xfrm>
            <a:off x="4152825" y="2745750"/>
            <a:ext cx="2524358" cy="444020"/>
          </a:xfrm>
          <a:prstGeom prst="leftArrow">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nl-NL">
              <a:solidFill>
                <a:prstClr val="white"/>
              </a:solidFill>
              <a:latin typeface="Arial"/>
            </a:endParaRPr>
          </a:p>
        </p:txBody>
      </p:sp>
      <p:sp>
        <p:nvSpPr>
          <p:cNvPr id="7" name="Pijl rechts 6"/>
          <p:cNvSpPr/>
          <p:nvPr/>
        </p:nvSpPr>
        <p:spPr>
          <a:xfrm rot="17678779">
            <a:off x="6333155" y="3893118"/>
            <a:ext cx="1661937" cy="444020"/>
          </a:xfrm>
          <a:prstGeom prst="leftArrow">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nl-NL">
              <a:solidFill>
                <a:prstClr val="white"/>
              </a:solidFill>
              <a:latin typeface="Arial"/>
            </a:endParaRPr>
          </a:p>
        </p:txBody>
      </p:sp>
      <p:sp>
        <p:nvSpPr>
          <p:cNvPr id="8" name="Tekstvak 7"/>
          <p:cNvSpPr txBox="1"/>
          <p:nvPr/>
        </p:nvSpPr>
        <p:spPr>
          <a:xfrm>
            <a:off x="6830311" y="2725027"/>
            <a:ext cx="942961" cy="523220"/>
          </a:xfrm>
          <a:prstGeom prst="rect">
            <a:avLst/>
          </a:prstGeom>
          <a:noFill/>
        </p:spPr>
        <p:txBody>
          <a:bodyPr wrap="none" rtlCol="0">
            <a:spAutoFit/>
          </a:bodyPr>
          <a:lstStyle/>
          <a:p>
            <a:pPr defTabSz="914400"/>
            <a:r>
              <a:rPr lang="nl-NL" sz="2800" dirty="0">
                <a:solidFill>
                  <a:prstClr val="black"/>
                </a:solidFill>
                <a:latin typeface="Arial"/>
              </a:rPr>
              <a:t>SAQ</a:t>
            </a:r>
          </a:p>
        </p:txBody>
      </p:sp>
      <p:sp>
        <p:nvSpPr>
          <p:cNvPr id="9" name="Pijl rechts 8"/>
          <p:cNvSpPr/>
          <p:nvPr/>
        </p:nvSpPr>
        <p:spPr>
          <a:xfrm rot="9870293">
            <a:off x="2879283" y="4782962"/>
            <a:ext cx="1661937" cy="444020"/>
          </a:xfrm>
          <a:prstGeom prst="leftArrow">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nl-NL">
              <a:solidFill>
                <a:prstClr val="white"/>
              </a:solidFill>
              <a:latin typeface="Arial"/>
            </a:endParaRPr>
          </a:p>
        </p:txBody>
      </p:sp>
      <p:sp>
        <p:nvSpPr>
          <p:cNvPr id="10" name="Tekstvak 9"/>
          <p:cNvSpPr txBox="1"/>
          <p:nvPr/>
        </p:nvSpPr>
        <p:spPr>
          <a:xfrm>
            <a:off x="1763688" y="5085184"/>
            <a:ext cx="922974" cy="523220"/>
          </a:xfrm>
          <a:prstGeom prst="rect">
            <a:avLst/>
          </a:prstGeom>
          <a:noFill/>
        </p:spPr>
        <p:txBody>
          <a:bodyPr wrap="none" rtlCol="0">
            <a:spAutoFit/>
          </a:bodyPr>
          <a:lstStyle/>
          <a:p>
            <a:pPr defTabSz="914400"/>
            <a:r>
              <a:rPr lang="nl-NL" sz="2800" dirty="0">
                <a:solidFill>
                  <a:prstClr val="black"/>
                </a:solidFill>
                <a:latin typeface="Arial"/>
              </a:rPr>
              <a:t>SPD</a:t>
            </a:r>
          </a:p>
        </p:txBody>
      </p:sp>
    </p:spTree>
    <p:extLst>
      <p:ext uri="{BB962C8B-B14F-4D97-AF65-F5344CB8AC3E}">
        <p14:creationId xmlns:p14="http://schemas.microsoft.com/office/powerpoint/2010/main" val="874734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Stappen om iets te maken:</a:t>
            </a:r>
          </a:p>
        </p:txBody>
      </p:sp>
      <p:graphicFrame>
        <p:nvGraphicFramePr>
          <p:cNvPr id="4" name="Tijdelijke aanduiding voor inhoud 3"/>
          <p:cNvGraphicFramePr>
            <a:graphicFrameLocks noGrp="1"/>
          </p:cNvGraphicFramePr>
          <p:nvPr>
            <p:ph idx="13"/>
            <p:extLst>
              <p:ext uri="{D42A27DB-BD31-4B8C-83A1-F6EECF244321}">
                <p14:modId xmlns:p14="http://schemas.microsoft.com/office/powerpoint/2010/main" val="232516299"/>
              </p:ext>
            </p:extLst>
          </p:nvPr>
        </p:nvGraphicFramePr>
        <p:xfrm>
          <a:off x="2767013" y="2384425"/>
          <a:ext cx="6102350" cy="3952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jdelijke aanduiding voor inhoud 2"/>
          <p:cNvSpPr>
            <a:spLocks noGrp="1"/>
          </p:cNvSpPr>
          <p:nvPr>
            <p:ph idx="16"/>
          </p:nvPr>
        </p:nvSpPr>
        <p:spPr/>
        <p:txBody>
          <a:bodyPr>
            <a:normAutofit lnSpcReduction="10000"/>
          </a:bodyPr>
          <a:lstStyle/>
          <a:p>
            <a:endParaRPr lang="en-GB"/>
          </a:p>
        </p:txBody>
      </p:sp>
      <p:sp>
        <p:nvSpPr>
          <p:cNvPr id="9" name="Tijdelijke aanduiding voor inhoud 8"/>
          <p:cNvSpPr>
            <a:spLocks noGrp="1"/>
          </p:cNvSpPr>
          <p:nvPr>
            <p:ph idx="17"/>
          </p:nvPr>
        </p:nvSpPr>
        <p:spPr/>
        <p:txBody>
          <a:bodyPr/>
          <a:lstStyle/>
          <a:p>
            <a:endParaRPr lang="en-GB"/>
          </a:p>
        </p:txBody>
      </p:sp>
      <p:sp>
        <p:nvSpPr>
          <p:cNvPr id="10" name="Tijdelijke aanduiding voor inhoud 9"/>
          <p:cNvSpPr>
            <a:spLocks noGrp="1"/>
          </p:cNvSpPr>
          <p:nvPr>
            <p:ph idx="19"/>
          </p:nvPr>
        </p:nvSpPr>
        <p:spPr/>
        <p:txBody>
          <a:bodyPr/>
          <a:lstStyle/>
          <a:p>
            <a:endParaRPr lang="en-GB"/>
          </a:p>
        </p:txBody>
      </p:sp>
      <p:sp>
        <p:nvSpPr>
          <p:cNvPr id="6" name="Pijl rechts 5"/>
          <p:cNvSpPr/>
          <p:nvPr/>
        </p:nvSpPr>
        <p:spPr>
          <a:xfrm>
            <a:off x="4561338" y="2922620"/>
            <a:ext cx="2524358" cy="444020"/>
          </a:xfrm>
          <a:prstGeom prst="leftArrow">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nl-NL">
              <a:solidFill>
                <a:srgbClr val="EEECE1"/>
              </a:solidFill>
              <a:latin typeface="Arial"/>
            </a:endParaRPr>
          </a:p>
        </p:txBody>
      </p:sp>
      <p:sp>
        <p:nvSpPr>
          <p:cNvPr id="7" name="Pijl rechts 6"/>
          <p:cNvSpPr/>
          <p:nvPr/>
        </p:nvSpPr>
        <p:spPr>
          <a:xfrm rot="18814264">
            <a:off x="6641697" y="3974447"/>
            <a:ext cx="1661937" cy="444020"/>
          </a:xfrm>
          <a:prstGeom prst="leftArrow">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nl-NL">
              <a:solidFill>
                <a:srgbClr val="EEECE1"/>
              </a:solidFill>
              <a:latin typeface="Arial"/>
            </a:endParaRPr>
          </a:p>
        </p:txBody>
      </p:sp>
      <p:sp>
        <p:nvSpPr>
          <p:cNvPr id="8" name="Tekstvak 7"/>
          <p:cNvSpPr txBox="1"/>
          <p:nvPr/>
        </p:nvSpPr>
        <p:spPr>
          <a:xfrm>
            <a:off x="5940152" y="1700808"/>
            <a:ext cx="942961" cy="523220"/>
          </a:xfrm>
          <a:prstGeom prst="rect">
            <a:avLst/>
          </a:prstGeom>
          <a:noFill/>
          <a:ln>
            <a:noFill/>
          </a:ln>
        </p:spPr>
        <p:txBody>
          <a:bodyPr wrap="none" rtlCol="0">
            <a:spAutoFit/>
          </a:bodyPr>
          <a:lstStyle/>
          <a:p>
            <a:pPr defTabSz="914400"/>
            <a:r>
              <a:rPr lang="nl-NL" sz="2800" dirty="0">
                <a:solidFill>
                  <a:srgbClr val="EEECE1"/>
                </a:solidFill>
                <a:latin typeface="Arial"/>
              </a:rPr>
              <a:t>SAQ</a:t>
            </a:r>
          </a:p>
        </p:txBody>
      </p:sp>
      <p:sp>
        <p:nvSpPr>
          <p:cNvPr id="5" name="Tekstvak 4"/>
          <p:cNvSpPr txBox="1"/>
          <p:nvPr/>
        </p:nvSpPr>
        <p:spPr>
          <a:xfrm>
            <a:off x="4695385" y="3176714"/>
            <a:ext cx="2802270" cy="369332"/>
          </a:xfrm>
          <a:prstGeom prst="rect">
            <a:avLst/>
          </a:prstGeom>
          <a:noFill/>
        </p:spPr>
        <p:txBody>
          <a:bodyPr wrap="none" rtlCol="0">
            <a:spAutoFit/>
          </a:bodyPr>
          <a:lstStyle/>
          <a:p>
            <a:pPr defTabSz="914400"/>
            <a:r>
              <a:rPr lang="nl-NL" dirty="0">
                <a:solidFill>
                  <a:prstClr val="black"/>
                </a:solidFill>
                <a:latin typeface="Arial"/>
              </a:rPr>
              <a:t>Requirements vastleggen</a:t>
            </a:r>
          </a:p>
        </p:txBody>
      </p:sp>
      <p:sp>
        <p:nvSpPr>
          <p:cNvPr id="11" name="Tekstvak 10"/>
          <p:cNvSpPr txBox="1"/>
          <p:nvPr/>
        </p:nvSpPr>
        <p:spPr>
          <a:xfrm rot="18828397">
            <a:off x="7052643" y="4071132"/>
            <a:ext cx="1211014" cy="369332"/>
          </a:xfrm>
          <a:prstGeom prst="rect">
            <a:avLst/>
          </a:prstGeom>
          <a:noFill/>
        </p:spPr>
        <p:txBody>
          <a:bodyPr wrap="none" rtlCol="0">
            <a:spAutoFit/>
          </a:bodyPr>
          <a:lstStyle/>
          <a:p>
            <a:pPr defTabSz="914400"/>
            <a:r>
              <a:rPr lang="nl-NL" dirty="0">
                <a:solidFill>
                  <a:prstClr val="black"/>
                </a:solidFill>
                <a:latin typeface="Arial"/>
              </a:rPr>
              <a:t>Testcases</a:t>
            </a:r>
          </a:p>
        </p:txBody>
      </p:sp>
      <p:sp>
        <p:nvSpPr>
          <p:cNvPr id="12" name="Tekstvak 11"/>
          <p:cNvSpPr txBox="1"/>
          <p:nvPr/>
        </p:nvSpPr>
        <p:spPr>
          <a:xfrm>
            <a:off x="4816560" y="2757669"/>
            <a:ext cx="1168296" cy="369332"/>
          </a:xfrm>
          <a:prstGeom prst="rect">
            <a:avLst/>
          </a:prstGeom>
          <a:noFill/>
        </p:spPr>
        <p:txBody>
          <a:bodyPr wrap="none" rtlCol="0">
            <a:spAutoFit/>
          </a:bodyPr>
          <a:lstStyle/>
          <a:p>
            <a:pPr defTabSz="914400"/>
            <a:r>
              <a:rPr lang="nl-NL" dirty="0">
                <a:solidFill>
                  <a:prstClr val="black"/>
                </a:solidFill>
                <a:latin typeface="Arial"/>
              </a:rPr>
              <a:t>Week 2-5</a:t>
            </a:r>
          </a:p>
        </p:txBody>
      </p:sp>
      <p:sp>
        <p:nvSpPr>
          <p:cNvPr id="13" name="Tekstvak 12"/>
          <p:cNvSpPr txBox="1"/>
          <p:nvPr/>
        </p:nvSpPr>
        <p:spPr>
          <a:xfrm rot="18813575">
            <a:off x="6711832" y="3882872"/>
            <a:ext cx="1168296" cy="369332"/>
          </a:xfrm>
          <a:prstGeom prst="rect">
            <a:avLst/>
          </a:prstGeom>
          <a:noFill/>
        </p:spPr>
        <p:txBody>
          <a:bodyPr wrap="none" rtlCol="0">
            <a:spAutoFit/>
          </a:bodyPr>
          <a:lstStyle/>
          <a:p>
            <a:pPr defTabSz="914400"/>
            <a:r>
              <a:rPr lang="nl-NL" dirty="0">
                <a:solidFill>
                  <a:prstClr val="black"/>
                </a:solidFill>
                <a:latin typeface="Arial"/>
              </a:rPr>
              <a:t>Week 6-8</a:t>
            </a:r>
          </a:p>
        </p:txBody>
      </p:sp>
    </p:spTree>
    <p:extLst>
      <p:ext uri="{BB962C8B-B14F-4D97-AF65-F5344CB8AC3E}">
        <p14:creationId xmlns:p14="http://schemas.microsoft.com/office/powerpoint/2010/main" val="416596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Stappen om iets te maken:</a:t>
            </a:r>
          </a:p>
        </p:txBody>
      </p:sp>
      <p:graphicFrame>
        <p:nvGraphicFramePr>
          <p:cNvPr id="4" name="Tijdelijke aanduiding voor inhoud 3"/>
          <p:cNvGraphicFramePr>
            <a:graphicFrameLocks noGrp="1"/>
          </p:cNvGraphicFramePr>
          <p:nvPr>
            <p:ph idx="13"/>
            <p:extLst>
              <p:ext uri="{D42A27DB-BD31-4B8C-83A1-F6EECF244321}">
                <p14:modId xmlns:p14="http://schemas.microsoft.com/office/powerpoint/2010/main" val="6147123"/>
              </p:ext>
            </p:extLst>
          </p:nvPr>
        </p:nvGraphicFramePr>
        <p:xfrm>
          <a:off x="2767013" y="2384425"/>
          <a:ext cx="6102350" cy="3952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jdelijke aanduiding voor inhoud 2"/>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
        <p:nvSpPr>
          <p:cNvPr id="9" name="Tekstvak 8"/>
          <p:cNvSpPr txBox="1"/>
          <p:nvPr/>
        </p:nvSpPr>
        <p:spPr>
          <a:xfrm>
            <a:off x="2717649" y="2301373"/>
            <a:ext cx="1083086" cy="369332"/>
          </a:xfrm>
          <a:prstGeom prst="rect">
            <a:avLst/>
          </a:prstGeom>
          <a:noFill/>
        </p:spPr>
        <p:txBody>
          <a:bodyPr wrap="none" rtlCol="0">
            <a:spAutoFit/>
          </a:bodyPr>
          <a:lstStyle/>
          <a:p>
            <a:pPr defTabSz="914400"/>
            <a:r>
              <a:rPr lang="nl-NL" dirty="0">
                <a:solidFill>
                  <a:prstClr val="black"/>
                </a:solidFill>
                <a:latin typeface="Arial"/>
              </a:rPr>
              <a:t>Planning</a:t>
            </a:r>
          </a:p>
        </p:txBody>
      </p:sp>
      <p:sp>
        <p:nvSpPr>
          <p:cNvPr id="10" name="Tekstvak 9"/>
          <p:cNvSpPr txBox="1"/>
          <p:nvPr/>
        </p:nvSpPr>
        <p:spPr>
          <a:xfrm>
            <a:off x="4229817" y="2949445"/>
            <a:ext cx="1018703" cy="369332"/>
          </a:xfrm>
          <a:prstGeom prst="rect">
            <a:avLst/>
          </a:prstGeom>
          <a:noFill/>
        </p:spPr>
        <p:txBody>
          <a:bodyPr wrap="none" rtlCol="0">
            <a:spAutoFit/>
          </a:bodyPr>
          <a:lstStyle/>
          <a:p>
            <a:pPr defTabSz="914400"/>
            <a:r>
              <a:rPr lang="nl-NL" dirty="0">
                <a:solidFill>
                  <a:prstClr val="black"/>
                </a:solidFill>
                <a:latin typeface="Arial"/>
              </a:rPr>
              <a:t>Analyse</a:t>
            </a:r>
          </a:p>
        </p:txBody>
      </p:sp>
      <p:sp>
        <p:nvSpPr>
          <p:cNvPr id="14" name="Tekstvak 13"/>
          <p:cNvSpPr txBox="1"/>
          <p:nvPr/>
        </p:nvSpPr>
        <p:spPr>
          <a:xfrm>
            <a:off x="5813993" y="3597517"/>
            <a:ext cx="903200" cy="369332"/>
          </a:xfrm>
          <a:prstGeom prst="rect">
            <a:avLst/>
          </a:prstGeom>
          <a:noFill/>
        </p:spPr>
        <p:txBody>
          <a:bodyPr wrap="none" rtlCol="0">
            <a:spAutoFit/>
          </a:bodyPr>
          <a:lstStyle/>
          <a:p>
            <a:pPr defTabSz="914400"/>
            <a:r>
              <a:rPr lang="nl-NL" dirty="0">
                <a:solidFill>
                  <a:prstClr val="black"/>
                </a:solidFill>
                <a:latin typeface="Arial"/>
              </a:rPr>
              <a:t>Design</a:t>
            </a:r>
          </a:p>
        </p:txBody>
      </p:sp>
      <p:sp>
        <p:nvSpPr>
          <p:cNvPr id="15" name="Tekstvak 14"/>
          <p:cNvSpPr txBox="1"/>
          <p:nvPr/>
        </p:nvSpPr>
        <p:spPr>
          <a:xfrm>
            <a:off x="7470177" y="4461613"/>
            <a:ext cx="1762847" cy="369332"/>
          </a:xfrm>
          <a:prstGeom prst="rect">
            <a:avLst/>
          </a:prstGeom>
          <a:noFill/>
        </p:spPr>
        <p:txBody>
          <a:bodyPr wrap="none" rtlCol="0">
            <a:spAutoFit/>
          </a:bodyPr>
          <a:lstStyle/>
          <a:p>
            <a:pPr defTabSz="914400"/>
            <a:r>
              <a:rPr lang="nl-NL" dirty="0" err="1">
                <a:solidFill>
                  <a:prstClr val="black"/>
                </a:solidFill>
                <a:latin typeface="Arial"/>
              </a:rPr>
              <a:t>Implementation</a:t>
            </a:r>
            <a:endParaRPr lang="nl-NL" dirty="0">
              <a:solidFill>
                <a:prstClr val="black"/>
              </a:solidFill>
              <a:latin typeface="Arial"/>
            </a:endParaRPr>
          </a:p>
        </p:txBody>
      </p:sp>
      <p:cxnSp>
        <p:nvCxnSpPr>
          <p:cNvPr id="17" name="Rechte verbindingslijn met pijl 16"/>
          <p:cNvCxnSpPr/>
          <p:nvPr/>
        </p:nvCxnSpPr>
        <p:spPr bwMode="auto">
          <a:xfrm>
            <a:off x="3797769" y="2517397"/>
            <a:ext cx="648072" cy="432048"/>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Rechte verbindingslijn met pijl 18"/>
          <p:cNvCxnSpPr/>
          <p:nvPr/>
        </p:nvCxnSpPr>
        <p:spPr bwMode="auto">
          <a:xfrm>
            <a:off x="5237929" y="3165469"/>
            <a:ext cx="792088" cy="504056"/>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Rechte verbindingslijn met pijl 19"/>
          <p:cNvCxnSpPr/>
          <p:nvPr/>
        </p:nvCxnSpPr>
        <p:spPr bwMode="auto">
          <a:xfrm>
            <a:off x="6750097" y="3885549"/>
            <a:ext cx="1080120" cy="648072"/>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65084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We noemen dit:</a:t>
            </a:r>
          </a:p>
        </p:txBody>
      </p:sp>
      <p:sp>
        <p:nvSpPr>
          <p:cNvPr id="3" name="Tijdelijke aanduiding voor inhoud 2"/>
          <p:cNvSpPr>
            <a:spLocks noGrp="1"/>
          </p:cNvSpPr>
          <p:nvPr>
            <p:ph idx="13"/>
          </p:nvPr>
        </p:nvSpPr>
        <p:spPr/>
        <p:txBody>
          <a:bodyPr/>
          <a:lstStyle/>
          <a:p>
            <a:r>
              <a:rPr lang="nl-NL" dirty="0"/>
              <a:t>System Development Life </a:t>
            </a:r>
            <a:r>
              <a:rPr lang="nl-NL" dirty="0" err="1"/>
              <a:t>Cycle</a:t>
            </a:r>
            <a:r>
              <a:rPr lang="nl-NL" dirty="0"/>
              <a:t> (SDLC)</a:t>
            </a:r>
          </a:p>
          <a:p>
            <a:pPr lvl="1"/>
            <a:r>
              <a:rPr lang="nl-NL" dirty="0"/>
              <a:t>Beginnen we dadelijk mee</a:t>
            </a:r>
          </a:p>
          <a:p>
            <a:r>
              <a:rPr lang="nl-NL" dirty="0"/>
              <a:t>Software </a:t>
            </a:r>
            <a:r>
              <a:rPr lang="nl-NL" dirty="0" err="1"/>
              <a:t>development</a:t>
            </a:r>
            <a:r>
              <a:rPr lang="nl-NL" dirty="0"/>
              <a:t> </a:t>
            </a:r>
            <a:r>
              <a:rPr lang="nl-NL" dirty="0" err="1"/>
              <a:t>methodology</a:t>
            </a:r>
            <a:endParaRPr lang="nl-NL" dirty="0"/>
          </a:p>
          <a:p>
            <a:pPr lvl="1"/>
            <a:r>
              <a:rPr lang="nl-NL" dirty="0"/>
              <a:t>Hoe pakken we het aan? (les 3)</a:t>
            </a:r>
          </a:p>
          <a:p>
            <a:pPr lvl="1"/>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423506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System Development Life </a:t>
            </a:r>
            <a:r>
              <a:rPr lang="nl-NL" dirty="0" err="1"/>
              <a:t>Cycle</a:t>
            </a:r>
            <a:r>
              <a:rPr lang="nl-NL" dirty="0"/>
              <a:t> (SDLC)</a:t>
            </a:r>
          </a:p>
        </p:txBody>
      </p:sp>
      <p:sp>
        <p:nvSpPr>
          <p:cNvPr id="3" name="Tijdelijke aanduiding voor inhoud 2"/>
          <p:cNvSpPr>
            <a:spLocks noGrp="1"/>
          </p:cNvSpPr>
          <p:nvPr>
            <p:ph idx="13"/>
          </p:nvPr>
        </p:nvSpPr>
        <p:spPr/>
        <p:txBody>
          <a:bodyPr/>
          <a:lstStyle/>
          <a:p>
            <a:r>
              <a:rPr lang="nl-NL" dirty="0"/>
              <a:t>Welke stappen doorlopen we om iets te maken?</a:t>
            </a:r>
          </a:p>
          <a:p>
            <a:r>
              <a:rPr lang="nl-NL" dirty="0"/>
              <a:t>Van idee naar invoeren!</a:t>
            </a:r>
          </a:p>
          <a:p>
            <a:endParaRPr lang="nl-NL" dirty="0"/>
          </a:p>
          <a:p>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10" name="Tijdelijke aanduiding voor inhoud 9"/>
          <p:cNvSpPr>
            <a:spLocks noGrp="1"/>
          </p:cNvSpPr>
          <p:nvPr>
            <p:ph idx="19"/>
          </p:nvPr>
        </p:nvSpPr>
        <p:spPr/>
        <p:txBody>
          <a:bodyPr/>
          <a:lstStyle/>
          <a:p>
            <a:endParaRPr lang="en-GB"/>
          </a:p>
        </p:txBody>
      </p:sp>
      <p:sp>
        <p:nvSpPr>
          <p:cNvPr id="5" name="Tekstvak 4"/>
          <p:cNvSpPr txBox="1"/>
          <p:nvPr/>
        </p:nvSpPr>
        <p:spPr>
          <a:xfrm>
            <a:off x="860244" y="3406735"/>
            <a:ext cx="1585690" cy="523220"/>
          </a:xfrm>
          <a:prstGeom prst="rect">
            <a:avLst/>
          </a:prstGeom>
          <a:noFill/>
        </p:spPr>
        <p:txBody>
          <a:bodyPr wrap="none" rtlCol="0">
            <a:spAutoFit/>
          </a:bodyPr>
          <a:lstStyle/>
          <a:p>
            <a:pPr defTabSz="914400"/>
            <a:r>
              <a:rPr lang="nl-NL" sz="2800" dirty="0">
                <a:solidFill>
                  <a:prstClr val="black"/>
                </a:solidFill>
                <a:latin typeface="Arial"/>
              </a:rPr>
              <a:t>Planning</a:t>
            </a:r>
          </a:p>
        </p:txBody>
      </p:sp>
      <p:grpSp>
        <p:nvGrpSpPr>
          <p:cNvPr id="15" name="Groep 14"/>
          <p:cNvGrpSpPr/>
          <p:nvPr/>
        </p:nvGrpSpPr>
        <p:grpSpPr>
          <a:xfrm>
            <a:off x="2411760" y="3651888"/>
            <a:ext cx="1955222" cy="675620"/>
            <a:chOff x="2411760" y="3651888"/>
            <a:chExt cx="1955222" cy="675620"/>
          </a:xfrm>
        </p:grpSpPr>
        <p:sp>
          <p:nvSpPr>
            <p:cNvPr id="7" name="Tekstvak 6"/>
            <p:cNvSpPr txBox="1"/>
            <p:nvPr/>
          </p:nvSpPr>
          <p:spPr>
            <a:xfrm>
              <a:off x="2843808" y="3804288"/>
              <a:ext cx="1523174" cy="523220"/>
            </a:xfrm>
            <a:prstGeom prst="rect">
              <a:avLst/>
            </a:prstGeom>
            <a:noFill/>
          </p:spPr>
          <p:txBody>
            <a:bodyPr wrap="none" rtlCol="0">
              <a:spAutoFit/>
            </a:bodyPr>
            <a:lstStyle/>
            <a:p>
              <a:pPr defTabSz="914400"/>
              <a:r>
                <a:rPr lang="nl-NL" sz="2800" dirty="0">
                  <a:solidFill>
                    <a:prstClr val="black"/>
                  </a:solidFill>
                  <a:latin typeface="Arial"/>
                </a:rPr>
                <a:t>Analysis</a:t>
              </a:r>
            </a:p>
          </p:txBody>
        </p:sp>
        <p:cxnSp>
          <p:nvCxnSpPr>
            <p:cNvPr id="11" name="Rechte verbindingslijn met pijl 10"/>
            <p:cNvCxnSpPr/>
            <p:nvPr/>
          </p:nvCxnSpPr>
          <p:spPr bwMode="auto">
            <a:xfrm>
              <a:off x="2411760" y="3651888"/>
              <a:ext cx="576064" cy="26161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 name="Groep 15"/>
          <p:cNvGrpSpPr/>
          <p:nvPr/>
        </p:nvGrpSpPr>
        <p:grpSpPr>
          <a:xfrm>
            <a:off x="4366982" y="4196703"/>
            <a:ext cx="1325260" cy="654025"/>
            <a:chOff x="4366982" y="4196703"/>
            <a:chExt cx="1325260" cy="654025"/>
          </a:xfrm>
        </p:grpSpPr>
        <p:sp>
          <p:nvSpPr>
            <p:cNvPr id="8" name="Tekstvak 7"/>
            <p:cNvSpPr txBox="1"/>
            <p:nvPr/>
          </p:nvSpPr>
          <p:spPr>
            <a:xfrm>
              <a:off x="4387077" y="4327508"/>
              <a:ext cx="1305165" cy="523220"/>
            </a:xfrm>
            <a:prstGeom prst="rect">
              <a:avLst/>
            </a:prstGeom>
            <a:noFill/>
          </p:spPr>
          <p:txBody>
            <a:bodyPr wrap="none" rtlCol="0">
              <a:spAutoFit/>
            </a:bodyPr>
            <a:lstStyle/>
            <a:p>
              <a:pPr defTabSz="914400"/>
              <a:r>
                <a:rPr lang="nl-NL" sz="2800" dirty="0">
                  <a:solidFill>
                    <a:prstClr val="black"/>
                  </a:solidFill>
                  <a:latin typeface="Arial"/>
                </a:rPr>
                <a:t>Design</a:t>
              </a:r>
            </a:p>
          </p:txBody>
        </p:sp>
        <p:cxnSp>
          <p:nvCxnSpPr>
            <p:cNvPr id="13" name="Rechte verbindingslijn met pijl 12"/>
            <p:cNvCxnSpPr/>
            <p:nvPr/>
          </p:nvCxnSpPr>
          <p:spPr bwMode="auto">
            <a:xfrm>
              <a:off x="4366982" y="4196703"/>
              <a:ext cx="576064" cy="26161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Groep 16"/>
          <p:cNvGrpSpPr/>
          <p:nvPr/>
        </p:nvGrpSpPr>
        <p:grpSpPr>
          <a:xfrm>
            <a:off x="5698257" y="4589118"/>
            <a:ext cx="2959179" cy="784830"/>
            <a:chOff x="5698257" y="4589118"/>
            <a:chExt cx="2959179" cy="784830"/>
          </a:xfrm>
        </p:grpSpPr>
        <p:sp>
          <p:nvSpPr>
            <p:cNvPr id="9" name="Tekstvak 8"/>
            <p:cNvSpPr txBox="1"/>
            <p:nvPr/>
          </p:nvSpPr>
          <p:spPr>
            <a:xfrm>
              <a:off x="6012160" y="4850728"/>
              <a:ext cx="2645276" cy="523220"/>
            </a:xfrm>
            <a:prstGeom prst="rect">
              <a:avLst/>
            </a:prstGeom>
            <a:noFill/>
          </p:spPr>
          <p:txBody>
            <a:bodyPr wrap="none" rtlCol="0">
              <a:spAutoFit/>
            </a:bodyPr>
            <a:lstStyle/>
            <a:p>
              <a:pPr defTabSz="914400"/>
              <a:r>
                <a:rPr lang="nl-NL" sz="2800" dirty="0" err="1">
                  <a:solidFill>
                    <a:prstClr val="black"/>
                  </a:solidFill>
                  <a:latin typeface="Arial"/>
                </a:rPr>
                <a:t>Implementation</a:t>
              </a:r>
              <a:endParaRPr lang="nl-NL" sz="2800" dirty="0">
                <a:solidFill>
                  <a:prstClr val="black"/>
                </a:solidFill>
                <a:latin typeface="Arial"/>
              </a:endParaRPr>
            </a:p>
          </p:txBody>
        </p:sp>
        <p:cxnSp>
          <p:nvCxnSpPr>
            <p:cNvPr id="14" name="Rechte verbindingslijn met pijl 13"/>
            <p:cNvCxnSpPr/>
            <p:nvPr/>
          </p:nvCxnSpPr>
          <p:spPr bwMode="auto">
            <a:xfrm>
              <a:off x="5698257" y="4589118"/>
              <a:ext cx="576064" cy="26161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21721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System Development Life </a:t>
            </a:r>
            <a:r>
              <a:rPr lang="nl-NL" dirty="0" err="1"/>
              <a:t>Cycle</a:t>
            </a:r>
            <a:r>
              <a:rPr lang="nl-NL" dirty="0"/>
              <a:t> (SDLC)</a:t>
            </a:r>
          </a:p>
        </p:txBody>
      </p:sp>
      <p:sp>
        <p:nvSpPr>
          <p:cNvPr id="3" name="Tijdelijke aanduiding voor inhoud 2"/>
          <p:cNvSpPr>
            <a:spLocks noGrp="1"/>
          </p:cNvSpPr>
          <p:nvPr>
            <p:ph idx="13"/>
          </p:nvPr>
        </p:nvSpPr>
        <p:spPr/>
        <p:txBody>
          <a:bodyPr/>
          <a:lstStyle/>
          <a:p>
            <a:endParaRPr lang="en-GB"/>
          </a:p>
        </p:txBody>
      </p:sp>
      <p:sp>
        <p:nvSpPr>
          <p:cNvPr id="6" name="Tijdelijke aanduiding voor inhoud 5"/>
          <p:cNvSpPr>
            <a:spLocks noGrp="1"/>
          </p:cNvSpPr>
          <p:nvPr>
            <p:ph idx="16"/>
          </p:nvPr>
        </p:nvSpPr>
        <p:spPr/>
        <p:txBody>
          <a:bodyPr>
            <a:normAutofit lnSpcReduction="10000"/>
          </a:bodyPr>
          <a:lstStyle/>
          <a:p>
            <a:endParaRPr lang="en-GB"/>
          </a:p>
        </p:txBody>
      </p:sp>
      <p:sp>
        <p:nvSpPr>
          <p:cNvPr id="10" name="Tijdelijke aanduiding voor inhoud 9"/>
          <p:cNvSpPr>
            <a:spLocks noGrp="1"/>
          </p:cNvSpPr>
          <p:nvPr>
            <p:ph idx="17"/>
          </p:nvPr>
        </p:nvSpPr>
        <p:spPr/>
        <p:txBody>
          <a:bodyPr/>
          <a:lstStyle/>
          <a:p>
            <a:endParaRPr lang="en-GB"/>
          </a:p>
        </p:txBody>
      </p:sp>
      <p:sp>
        <p:nvSpPr>
          <p:cNvPr id="12" name="Tijdelijke aanduiding voor inhoud 11"/>
          <p:cNvSpPr>
            <a:spLocks noGrp="1"/>
          </p:cNvSpPr>
          <p:nvPr>
            <p:ph idx="19"/>
          </p:nvPr>
        </p:nvSpPr>
        <p:spPr/>
        <p:txBody>
          <a:bodyPr/>
          <a:lstStyle/>
          <a:p>
            <a:endParaRPr lang="en-GB"/>
          </a:p>
        </p:txBody>
      </p:sp>
      <p:sp>
        <p:nvSpPr>
          <p:cNvPr id="5" name="Tekstvak 4"/>
          <p:cNvSpPr txBox="1"/>
          <p:nvPr/>
        </p:nvSpPr>
        <p:spPr>
          <a:xfrm>
            <a:off x="826070" y="2778292"/>
            <a:ext cx="1585690" cy="523220"/>
          </a:xfrm>
          <a:prstGeom prst="rect">
            <a:avLst/>
          </a:prstGeom>
          <a:noFill/>
          <a:ln w="50800">
            <a:solidFill>
              <a:schemeClr val="accent2"/>
            </a:solidFill>
          </a:ln>
        </p:spPr>
        <p:txBody>
          <a:bodyPr wrap="none" rtlCol="0">
            <a:spAutoFit/>
          </a:bodyPr>
          <a:lstStyle/>
          <a:p>
            <a:pPr defTabSz="914400"/>
            <a:r>
              <a:rPr lang="nl-NL" sz="2800" dirty="0">
                <a:solidFill>
                  <a:prstClr val="black"/>
                </a:solidFill>
                <a:latin typeface="Arial"/>
              </a:rPr>
              <a:t>Planning</a:t>
            </a:r>
          </a:p>
        </p:txBody>
      </p:sp>
      <p:grpSp>
        <p:nvGrpSpPr>
          <p:cNvPr id="15" name="Groep 14"/>
          <p:cNvGrpSpPr/>
          <p:nvPr/>
        </p:nvGrpSpPr>
        <p:grpSpPr>
          <a:xfrm>
            <a:off x="2377586" y="3023445"/>
            <a:ext cx="1955222" cy="675620"/>
            <a:chOff x="2411760" y="3651888"/>
            <a:chExt cx="1955222" cy="675620"/>
          </a:xfrm>
        </p:grpSpPr>
        <p:sp>
          <p:nvSpPr>
            <p:cNvPr id="7" name="Tekstvak 6"/>
            <p:cNvSpPr txBox="1"/>
            <p:nvPr/>
          </p:nvSpPr>
          <p:spPr>
            <a:xfrm>
              <a:off x="2843808" y="3804288"/>
              <a:ext cx="1523174" cy="523220"/>
            </a:xfrm>
            <a:prstGeom prst="rect">
              <a:avLst/>
            </a:prstGeom>
            <a:noFill/>
          </p:spPr>
          <p:txBody>
            <a:bodyPr wrap="none" rtlCol="0">
              <a:spAutoFit/>
            </a:bodyPr>
            <a:lstStyle/>
            <a:p>
              <a:pPr defTabSz="914400"/>
              <a:r>
                <a:rPr lang="nl-NL" sz="2800" dirty="0">
                  <a:solidFill>
                    <a:prstClr val="black"/>
                  </a:solidFill>
                  <a:latin typeface="Arial"/>
                </a:rPr>
                <a:t>Analysis</a:t>
              </a:r>
            </a:p>
          </p:txBody>
        </p:sp>
        <p:cxnSp>
          <p:nvCxnSpPr>
            <p:cNvPr id="11" name="Rechte verbindingslijn met pijl 10"/>
            <p:cNvCxnSpPr/>
            <p:nvPr/>
          </p:nvCxnSpPr>
          <p:spPr bwMode="auto">
            <a:xfrm>
              <a:off x="2411760" y="3651888"/>
              <a:ext cx="576064" cy="26161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 name="Groep 15"/>
          <p:cNvGrpSpPr/>
          <p:nvPr/>
        </p:nvGrpSpPr>
        <p:grpSpPr>
          <a:xfrm>
            <a:off x="4332808" y="3568260"/>
            <a:ext cx="1325260" cy="654025"/>
            <a:chOff x="4366982" y="4196703"/>
            <a:chExt cx="1325260" cy="654025"/>
          </a:xfrm>
        </p:grpSpPr>
        <p:sp>
          <p:nvSpPr>
            <p:cNvPr id="8" name="Tekstvak 7"/>
            <p:cNvSpPr txBox="1"/>
            <p:nvPr/>
          </p:nvSpPr>
          <p:spPr>
            <a:xfrm>
              <a:off x="4387077" y="4327508"/>
              <a:ext cx="1305165" cy="523220"/>
            </a:xfrm>
            <a:prstGeom prst="rect">
              <a:avLst/>
            </a:prstGeom>
            <a:noFill/>
          </p:spPr>
          <p:txBody>
            <a:bodyPr wrap="none" rtlCol="0">
              <a:spAutoFit/>
            </a:bodyPr>
            <a:lstStyle/>
            <a:p>
              <a:pPr defTabSz="914400"/>
              <a:r>
                <a:rPr lang="nl-NL" sz="2800" dirty="0">
                  <a:solidFill>
                    <a:prstClr val="black"/>
                  </a:solidFill>
                  <a:latin typeface="Arial"/>
                </a:rPr>
                <a:t>Design</a:t>
              </a:r>
            </a:p>
          </p:txBody>
        </p:sp>
        <p:cxnSp>
          <p:nvCxnSpPr>
            <p:cNvPr id="13" name="Rechte verbindingslijn met pijl 12"/>
            <p:cNvCxnSpPr/>
            <p:nvPr/>
          </p:nvCxnSpPr>
          <p:spPr bwMode="auto">
            <a:xfrm>
              <a:off x="4366982" y="4196703"/>
              <a:ext cx="576064" cy="26161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Groep 16"/>
          <p:cNvGrpSpPr/>
          <p:nvPr/>
        </p:nvGrpSpPr>
        <p:grpSpPr>
          <a:xfrm>
            <a:off x="5664083" y="3960675"/>
            <a:ext cx="2959179" cy="784830"/>
            <a:chOff x="5698257" y="4589118"/>
            <a:chExt cx="2959179" cy="784830"/>
          </a:xfrm>
        </p:grpSpPr>
        <p:sp>
          <p:nvSpPr>
            <p:cNvPr id="9" name="Tekstvak 8"/>
            <p:cNvSpPr txBox="1"/>
            <p:nvPr/>
          </p:nvSpPr>
          <p:spPr>
            <a:xfrm>
              <a:off x="6012160" y="4850728"/>
              <a:ext cx="2645276" cy="523220"/>
            </a:xfrm>
            <a:prstGeom prst="rect">
              <a:avLst/>
            </a:prstGeom>
            <a:noFill/>
          </p:spPr>
          <p:txBody>
            <a:bodyPr wrap="none" rtlCol="0">
              <a:spAutoFit/>
            </a:bodyPr>
            <a:lstStyle/>
            <a:p>
              <a:pPr defTabSz="914400"/>
              <a:r>
                <a:rPr lang="nl-NL" sz="2800" dirty="0" err="1">
                  <a:solidFill>
                    <a:prstClr val="black"/>
                  </a:solidFill>
                  <a:latin typeface="Arial"/>
                </a:rPr>
                <a:t>Implementation</a:t>
              </a:r>
              <a:endParaRPr lang="nl-NL" sz="2800" dirty="0">
                <a:solidFill>
                  <a:prstClr val="black"/>
                </a:solidFill>
                <a:latin typeface="Arial"/>
              </a:endParaRPr>
            </a:p>
          </p:txBody>
        </p:sp>
        <p:cxnSp>
          <p:nvCxnSpPr>
            <p:cNvPr id="14" name="Rechte verbindingslijn met pijl 13"/>
            <p:cNvCxnSpPr/>
            <p:nvPr/>
          </p:nvCxnSpPr>
          <p:spPr bwMode="auto">
            <a:xfrm>
              <a:off x="5698257" y="4589118"/>
              <a:ext cx="576064" cy="26161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819342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Planning</a:t>
            </a:r>
          </a:p>
        </p:txBody>
      </p:sp>
      <p:sp>
        <p:nvSpPr>
          <p:cNvPr id="3" name="Tijdelijke aanduiding voor inhoud 2"/>
          <p:cNvSpPr>
            <a:spLocks noGrp="1"/>
          </p:cNvSpPr>
          <p:nvPr>
            <p:ph idx="13"/>
          </p:nvPr>
        </p:nvSpPr>
        <p:spPr/>
        <p:txBody>
          <a:bodyPr/>
          <a:lstStyle/>
          <a:p>
            <a:r>
              <a:rPr lang="nl-NL" dirty="0"/>
              <a:t>Focus: waarom bouwen we dit?</a:t>
            </a:r>
          </a:p>
          <a:p>
            <a:r>
              <a:rPr lang="nl-NL" dirty="0"/>
              <a:t>Wat leveren we op?</a:t>
            </a:r>
          </a:p>
          <a:p>
            <a:pPr lvl="1"/>
            <a:r>
              <a:rPr lang="nl-NL" dirty="0"/>
              <a:t>Haalbaarheidsanalyse (</a:t>
            </a:r>
            <a:r>
              <a:rPr lang="nl-NL" dirty="0" err="1"/>
              <a:t>Feasibility</a:t>
            </a:r>
            <a:r>
              <a:rPr lang="nl-NL" dirty="0"/>
              <a:t> </a:t>
            </a:r>
            <a:r>
              <a:rPr lang="nl-NL" dirty="0" err="1"/>
              <a:t>study</a:t>
            </a:r>
            <a:r>
              <a:rPr lang="nl-NL" dirty="0"/>
              <a:t>)</a:t>
            </a:r>
          </a:p>
          <a:p>
            <a:pPr lvl="2"/>
            <a:r>
              <a:rPr lang="nl-NL" dirty="0"/>
              <a:t>Globale business </a:t>
            </a:r>
            <a:r>
              <a:rPr lang="nl-NL" dirty="0" err="1"/>
              <a:t>needs</a:t>
            </a:r>
            <a:endParaRPr lang="nl-NL" dirty="0"/>
          </a:p>
          <a:p>
            <a:pPr lvl="2"/>
            <a:r>
              <a:rPr lang="nl-NL" dirty="0"/>
              <a:t>Kosten/baten (waarom dit systeem?)</a:t>
            </a:r>
          </a:p>
          <a:p>
            <a:pPr lvl="2"/>
            <a:r>
              <a:rPr lang="nl-NL" dirty="0"/>
              <a:t>Haalbaarheid systeem</a:t>
            </a:r>
          </a:p>
          <a:p>
            <a:pPr lvl="1"/>
            <a:r>
              <a:rPr lang="nl-NL" dirty="0"/>
              <a:t>Plan van Aanpak</a:t>
            </a:r>
          </a:p>
          <a:p>
            <a:r>
              <a:rPr lang="nl-NL" dirty="0"/>
              <a:t>Hoe plannen we de werkzaamheden</a:t>
            </a:r>
            <a:br>
              <a:rPr lang="nl-NL" dirty="0"/>
            </a:br>
            <a:r>
              <a:rPr lang="nl-NL" sz="2400" dirty="0"/>
              <a:t>projectplanning -&gt; volgende week</a:t>
            </a:r>
            <a:endParaRPr lang="nl-NL" dirty="0"/>
          </a:p>
          <a:p>
            <a:endParaRPr lang="nl-NL" dirty="0"/>
          </a:p>
          <a:p>
            <a:pPr lvl="1"/>
            <a:endParaRPr lang="nl-NL" dirty="0"/>
          </a:p>
        </p:txBody>
      </p:sp>
      <p:sp>
        <p:nvSpPr>
          <p:cNvPr id="5" name="Tijdelijke aanduiding voor inhoud 4"/>
          <p:cNvSpPr>
            <a:spLocks noGrp="1"/>
          </p:cNvSpPr>
          <p:nvPr>
            <p:ph idx="16"/>
          </p:nvPr>
        </p:nvSpPr>
        <p:spPr/>
        <p:txBody>
          <a:bodyPr>
            <a:normAutofit lnSpcReduction="10000"/>
          </a:bodyPr>
          <a:lstStyle/>
          <a:p>
            <a:r>
              <a:rPr lang="nl-NL" dirty="0"/>
              <a:t>Wat doen we in elke fase?</a:t>
            </a:r>
            <a:endParaRPr lang="nl-NL" kern="0" dirty="0"/>
          </a:p>
          <a:p>
            <a:endParaRPr lang="en-GB" dirty="0"/>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sp>
        <p:nvSpPr>
          <p:cNvPr id="4" name="Titel 1"/>
          <p:cNvSpPr txBox="1">
            <a:spLocks/>
          </p:cNvSpPr>
          <p:nvPr/>
        </p:nvSpPr>
        <p:spPr bwMode="auto">
          <a:xfrm>
            <a:off x="1440000" y="188678"/>
            <a:ext cx="7127190" cy="504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b" anchorCtr="0" compatLnSpc="1">
            <a:prstTxWarp prst="textNoShape">
              <a:avLst/>
            </a:prstTxWarp>
          </a:bodyPr>
          <a:lstStyle>
            <a:lvl1pPr algn="l" rtl="0" eaLnBrk="1" fontAlgn="base" hangingPunct="1">
              <a:lnSpc>
                <a:spcPct val="90000"/>
              </a:lnSpc>
              <a:spcBef>
                <a:spcPct val="0"/>
              </a:spcBef>
              <a:spcAft>
                <a:spcPct val="0"/>
              </a:spcAft>
              <a:defRPr lang="nl-NL" sz="2600" b="1" baseline="0">
                <a:solidFill>
                  <a:srgbClr val="E11837"/>
                </a:solidFill>
                <a:latin typeface="Arial" pitchFamily="34" charset="0"/>
                <a:ea typeface="+mj-ea"/>
                <a:cs typeface="Arial" pitchFamily="34" charset="0"/>
              </a:defRPr>
            </a:lvl1pPr>
            <a:lvl2pPr algn="l" rtl="0" eaLnBrk="1" fontAlgn="base" hangingPunct="1">
              <a:lnSpc>
                <a:spcPct val="90000"/>
              </a:lnSpc>
              <a:spcBef>
                <a:spcPct val="0"/>
              </a:spcBef>
              <a:spcAft>
                <a:spcPct val="0"/>
              </a:spcAft>
              <a:defRPr sz="3200" b="1">
                <a:solidFill>
                  <a:srgbClr val="000050"/>
                </a:solidFill>
                <a:latin typeface="OfficinaSans" pitchFamily="2" charset="0"/>
              </a:defRPr>
            </a:lvl2pPr>
            <a:lvl3pPr algn="l" rtl="0" eaLnBrk="1" fontAlgn="base" hangingPunct="1">
              <a:lnSpc>
                <a:spcPct val="90000"/>
              </a:lnSpc>
              <a:spcBef>
                <a:spcPct val="0"/>
              </a:spcBef>
              <a:spcAft>
                <a:spcPct val="0"/>
              </a:spcAft>
              <a:defRPr sz="3200" b="1">
                <a:solidFill>
                  <a:srgbClr val="000050"/>
                </a:solidFill>
                <a:latin typeface="OfficinaSans" pitchFamily="2" charset="0"/>
              </a:defRPr>
            </a:lvl3pPr>
            <a:lvl4pPr algn="l" rtl="0" eaLnBrk="1" fontAlgn="base" hangingPunct="1">
              <a:lnSpc>
                <a:spcPct val="90000"/>
              </a:lnSpc>
              <a:spcBef>
                <a:spcPct val="0"/>
              </a:spcBef>
              <a:spcAft>
                <a:spcPct val="0"/>
              </a:spcAft>
              <a:defRPr sz="3200" b="1">
                <a:solidFill>
                  <a:srgbClr val="000050"/>
                </a:solidFill>
                <a:latin typeface="OfficinaSans" pitchFamily="2" charset="0"/>
              </a:defRPr>
            </a:lvl4pPr>
            <a:lvl5pPr algn="l" rtl="0" eaLnBrk="1" fontAlgn="base" hangingPunct="1">
              <a:lnSpc>
                <a:spcPct val="90000"/>
              </a:lnSpc>
              <a:spcBef>
                <a:spcPct val="0"/>
              </a:spcBef>
              <a:spcAft>
                <a:spcPct val="0"/>
              </a:spcAft>
              <a:defRPr sz="3200" b="1">
                <a:solidFill>
                  <a:srgbClr val="000050"/>
                </a:solidFill>
                <a:latin typeface="OfficinaSans" pitchFamily="2" charset="0"/>
              </a:defRPr>
            </a:lvl5pPr>
            <a:lvl6pPr marL="457200" algn="l" rtl="0" eaLnBrk="1" fontAlgn="base" hangingPunct="1">
              <a:lnSpc>
                <a:spcPct val="90000"/>
              </a:lnSpc>
              <a:spcBef>
                <a:spcPct val="0"/>
              </a:spcBef>
              <a:spcAft>
                <a:spcPct val="0"/>
              </a:spcAft>
              <a:defRPr sz="3200" b="1">
                <a:solidFill>
                  <a:srgbClr val="000050"/>
                </a:solidFill>
                <a:latin typeface="OfficinaSans" pitchFamily="2" charset="0"/>
              </a:defRPr>
            </a:lvl6pPr>
            <a:lvl7pPr marL="914400" algn="l" rtl="0" eaLnBrk="1" fontAlgn="base" hangingPunct="1">
              <a:lnSpc>
                <a:spcPct val="90000"/>
              </a:lnSpc>
              <a:spcBef>
                <a:spcPct val="0"/>
              </a:spcBef>
              <a:spcAft>
                <a:spcPct val="0"/>
              </a:spcAft>
              <a:defRPr sz="3200" b="1">
                <a:solidFill>
                  <a:srgbClr val="000050"/>
                </a:solidFill>
                <a:latin typeface="OfficinaSans" pitchFamily="2" charset="0"/>
              </a:defRPr>
            </a:lvl7pPr>
            <a:lvl8pPr marL="1371600" algn="l" rtl="0" eaLnBrk="1" fontAlgn="base" hangingPunct="1">
              <a:lnSpc>
                <a:spcPct val="90000"/>
              </a:lnSpc>
              <a:spcBef>
                <a:spcPct val="0"/>
              </a:spcBef>
              <a:spcAft>
                <a:spcPct val="0"/>
              </a:spcAft>
              <a:defRPr sz="3200" b="1">
                <a:solidFill>
                  <a:srgbClr val="000050"/>
                </a:solidFill>
                <a:latin typeface="OfficinaSans" pitchFamily="2" charset="0"/>
              </a:defRPr>
            </a:lvl8pPr>
            <a:lvl9pPr marL="1828800" algn="l" rtl="0" eaLnBrk="1" fontAlgn="base" hangingPunct="1">
              <a:lnSpc>
                <a:spcPct val="90000"/>
              </a:lnSpc>
              <a:spcBef>
                <a:spcPct val="0"/>
              </a:spcBef>
              <a:spcAft>
                <a:spcPct val="0"/>
              </a:spcAft>
              <a:defRPr sz="3200" b="1">
                <a:solidFill>
                  <a:srgbClr val="000050"/>
                </a:solidFill>
                <a:latin typeface="OfficinaSans" pitchFamily="2" charset="0"/>
              </a:defRPr>
            </a:lvl9pPr>
          </a:lstStyle>
          <a:p>
            <a:pPr defTabSz="914400"/>
            <a:endParaRPr sz="2800" kern="0" dirty="0"/>
          </a:p>
        </p:txBody>
      </p:sp>
    </p:spTree>
    <p:extLst>
      <p:ext uri="{BB962C8B-B14F-4D97-AF65-F5344CB8AC3E}">
        <p14:creationId xmlns:p14="http://schemas.microsoft.com/office/powerpoint/2010/main" val="2376466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Planning</a:t>
            </a:r>
          </a:p>
        </p:txBody>
      </p:sp>
      <p:sp>
        <p:nvSpPr>
          <p:cNvPr id="3" name="Tijdelijke aanduiding voor inhoud 2"/>
          <p:cNvSpPr>
            <a:spLocks noGrp="1"/>
          </p:cNvSpPr>
          <p:nvPr>
            <p:ph idx="13"/>
          </p:nvPr>
        </p:nvSpPr>
        <p:spPr/>
        <p:txBody>
          <a:bodyPr/>
          <a:lstStyle/>
          <a:p>
            <a:pPr marL="0" indent="0">
              <a:buNone/>
            </a:pPr>
            <a:r>
              <a:rPr lang="nl-NL" dirty="0" err="1"/>
              <a:t>Feasibility</a:t>
            </a:r>
            <a:r>
              <a:rPr lang="nl-NL" dirty="0"/>
              <a:t> </a:t>
            </a:r>
            <a:r>
              <a:rPr lang="nl-NL" dirty="0" err="1"/>
              <a:t>study</a:t>
            </a:r>
            <a:endParaRPr lang="nl-NL" dirty="0"/>
          </a:p>
          <a:p>
            <a:r>
              <a:rPr lang="nl-NL" b="0" dirty="0"/>
              <a:t>Haalbaarheid toetsen op:</a:t>
            </a:r>
          </a:p>
          <a:p>
            <a:pPr lvl="1"/>
            <a:r>
              <a:rPr lang="nl-NL" dirty="0"/>
              <a:t>Technische haalbaarheid</a:t>
            </a:r>
            <a:br>
              <a:rPr lang="nl-NL" dirty="0"/>
            </a:br>
            <a:r>
              <a:rPr lang="nl-NL" i="1" dirty="0"/>
              <a:t>Kunnen we het wel bouwen?</a:t>
            </a:r>
          </a:p>
          <a:p>
            <a:pPr lvl="1"/>
            <a:r>
              <a:rPr lang="nl-NL" dirty="0"/>
              <a:t>Economische haalbaarheid</a:t>
            </a:r>
            <a:br>
              <a:rPr lang="nl-NL" dirty="0"/>
            </a:br>
            <a:r>
              <a:rPr lang="nl-NL" i="1" dirty="0"/>
              <a:t>Levert het “business </a:t>
            </a:r>
            <a:r>
              <a:rPr lang="nl-NL" i="1" dirty="0" err="1"/>
              <a:t>value</a:t>
            </a:r>
            <a:r>
              <a:rPr lang="nl-NL" i="1" dirty="0"/>
              <a:t>” op?</a:t>
            </a:r>
          </a:p>
          <a:p>
            <a:pPr lvl="1"/>
            <a:r>
              <a:rPr lang="nl-NL" dirty="0"/>
              <a:t>Organisatorische haalbaarheid</a:t>
            </a:r>
            <a:br>
              <a:rPr lang="nl-NL" dirty="0"/>
            </a:br>
            <a:r>
              <a:rPr lang="nl-NL" i="1" dirty="0"/>
              <a:t>Als we het bouwen, wordt het gebruikt?</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524110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Planning</a:t>
            </a:r>
          </a:p>
        </p:txBody>
      </p:sp>
      <p:sp>
        <p:nvSpPr>
          <p:cNvPr id="3" name="Tijdelijke aanduiding voor inhoud 2"/>
          <p:cNvSpPr>
            <a:spLocks noGrp="1"/>
          </p:cNvSpPr>
          <p:nvPr>
            <p:ph idx="13"/>
          </p:nvPr>
        </p:nvSpPr>
        <p:spPr>
          <a:xfrm>
            <a:off x="2766703" y="2384425"/>
            <a:ext cx="3109396" cy="3952875"/>
          </a:xfrm>
        </p:spPr>
        <p:txBody>
          <a:bodyPr/>
          <a:lstStyle/>
          <a:p>
            <a:r>
              <a:rPr lang="nl-NL" dirty="0"/>
              <a:t>Technieken (</a:t>
            </a:r>
            <a:r>
              <a:rPr lang="nl-NL" dirty="0" err="1"/>
              <a:t>oa</a:t>
            </a:r>
            <a:r>
              <a:rPr lang="nl-NL" dirty="0"/>
              <a:t>):</a:t>
            </a:r>
          </a:p>
          <a:p>
            <a:pPr lvl="1"/>
            <a:r>
              <a:rPr lang="nl-NL" dirty="0" err="1"/>
              <a:t>Work</a:t>
            </a:r>
            <a:r>
              <a:rPr lang="nl-NL" dirty="0"/>
              <a:t> Breakdown </a:t>
            </a:r>
            <a:r>
              <a:rPr lang="nl-NL" dirty="0" err="1"/>
              <a:t>Structure</a:t>
            </a:r>
            <a:br>
              <a:rPr lang="nl-NL" dirty="0"/>
            </a:br>
            <a:br>
              <a:rPr lang="nl-NL" dirty="0"/>
            </a:br>
            <a:endParaRPr lang="nl-NL" dirty="0"/>
          </a:p>
          <a:p>
            <a:pPr lvl="1"/>
            <a:r>
              <a:rPr lang="nl-NL" dirty="0"/>
              <a:t>RACI model</a:t>
            </a:r>
          </a:p>
          <a:p>
            <a:pPr lvl="1"/>
            <a:r>
              <a:rPr lang="nl-NL" dirty="0" err="1"/>
              <a:t>Gantt</a:t>
            </a:r>
            <a:r>
              <a:rPr lang="nl-NL" dirty="0"/>
              <a:t> </a:t>
            </a:r>
            <a:r>
              <a:rPr lang="nl-NL" dirty="0" err="1"/>
              <a:t>chart</a:t>
            </a:r>
            <a:br>
              <a:rPr lang="nl-NL" dirty="0"/>
            </a:br>
            <a:br>
              <a:rPr lang="nl-NL" dirty="0"/>
            </a:br>
            <a:br>
              <a:rPr lang="nl-NL" dirty="0"/>
            </a:br>
            <a:endParaRPr lang="nl-NL" dirty="0"/>
          </a:p>
          <a:p>
            <a:pPr lvl="1"/>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8" name="Tijdelijke aanduiding voor inhoud 7"/>
          <p:cNvSpPr>
            <a:spLocks noGrp="1"/>
          </p:cNvSpPr>
          <p:nvPr>
            <p:ph idx="17"/>
          </p:nvPr>
        </p:nvSpPr>
        <p:spPr/>
        <p:txBody>
          <a:bodyPr/>
          <a:lstStyle/>
          <a:p>
            <a:endParaRPr lang="en-GB"/>
          </a:p>
        </p:txBody>
      </p:sp>
      <p:sp>
        <p:nvSpPr>
          <p:cNvPr id="9" name="Tijdelijke aanduiding voor inhoud 8"/>
          <p:cNvSpPr>
            <a:spLocks noGrp="1"/>
          </p:cNvSpPr>
          <p:nvPr>
            <p:ph idx="19"/>
          </p:nvPr>
        </p:nvSpPr>
        <p:spPr/>
        <p:txBody>
          <a:bodyPr/>
          <a:lstStyle/>
          <a:p>
            <a:endParaRPr lang="en-GB"/>
          </a:p>
        </p:txBody>
      </p:sp>
      <p:sp>
        <p:nvSpPr>
          <p:cNvPr id="5" name="Tekstvak 4"/>
          <p:cNvSpPr txBox="1"/>
          <p:nvPr/>
        </p:nvSpPr>
        <p:spPr>
          <a:xfrm>
            <a:off x="144456" y="4113777"/>
            <a:ext cx="2374368" cy="400110"/>
          </a:xfrm>
          <a:prstGeom prst="rect">
            <a:avLst/>
          </a:prstGeom>
          <a:noFill/>
        </p:spPr>
        <p:txBody>
          <a:bodyPr wrap="none" rtlCol="0">
            <a:spAutoFit/>
          </a:bodyPr>
          <a:lstStyle/>
          <a:p>
            <a:pPr defTabSz="914400"/>
            <a:r>
              <a:rPr lang="nl-NL" sz="1000" dirty="0">
                <a:solidFill>
                  <a:prstClr val="black"/>
                </a:solidFill>
                <a:latin typeface="Arial"/>
                <a:hlinkClick r:id="rId3"/>
              </a:rPr>
              <a:t>http://en.wikipedia.org/wiki/Gantt_chart</a:t>
            </a:r>
            <a:endParaRPr lang="nl-NL" sz="1000" dirty="0">
              <a:solidFill>
                <a:prstClr val="black"/>
              </a:solidFill>
              <a:latin typeface="Arial"/>
            </a:endParaRPr>
          </a:p>
          <a:p>
            <a:pPr defTabSz="914400"/>
            <a:r>
              <a:rPr lang="nl-NL" sz="1000" dirty="0">
                <a:solidFill>
                  <a:prstClr val="black"/>
                </a:solidFill>
                <a:latin typeface="Arial"/>
              </a:rPr>
              <a:t>Geraadpleegd 28-01-2015</a:t>
            </a:r>
          </a:p>
        </p:txBody>
      </p:sp>
      <p:sp>
        <p:nvSpPr>
          <p:cNvPr id="6" name="Tekstvak 5"/>
          <p:cNvSpPr txBox="1"/>
          <p:nvPr/>
        </p:nvSpPr>
        <p:spPr>
          <a:xfrm>
            <a:off x="145143" y="2401211"/>
            <a:ext cx="2417650" cy="415498"/>
          </a:xfrm>
          <a:prstGeom prst="rect">
            <a:avLst/>
          </a:prstGeom>
          <a:noFill/>
        </p:spPr>
        <p:txBody>
          <a:bodyPr wrap="none" rtlCol="0">
            <a:spAutoFit/>
          </a:bodyPr>
          <a:lstStyle/>
          <a:p>
            <a:pPr defTabSz="914400"/>
            <a:r>
              <a:rPr lang="nl-NL" sz="1050" dirty="0">
                <a:solidFill>
                  <a:prstClr val="black"/>
                </a:solidFill>
                <a:latin typeface="Arial"/>
                <a:hlinkClick r:id="rId4"/>
              </a:rPr>
              <a:t>http://www.pmhut.com/wbs-examples</a:t>
            </a:r>
            <a:endParaRPr lang="nl-NL" sz="1050" dirty="0">
              <a:solidFill>
                <a:prstClr val="black"/>
              </a:solidFill>
              <a:latin typeface="Arial"/>
            </a:endParaRPr>
          </a:p>
          <a:p>
            <a:pPr defTabSz="914400"/>
            <a:r>
              <a:rPr lang="nl-NL" sz="1050" dirty="0">
                <a:solidFill>
                  <a:prstClr val="black"/>
                </a:solidFill>
                <a:latin typeface="Arial"/>
              </a:rPr>
              <a:t>Geraadpleegd 28-01-2015</a:t>
            </a:r>
          </a:p>
        </p:txBody>
      </p:sp>
      <p:pic>
        <p:nvPicPr>
          <p:cNvPr id="7" name="Afbeelding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76099" y="1693675"/>
            <a:ext cx="2985840" cy="2239381"/>
          </a:xfrm>
          <a:prstGeom prst="rect">
            <a:avLst/>
          </a:prstGeom>
        </p:spPr>
      </p:pic>
      <p:pic>
        <p:nvPicPr>
          <p:cNvPr id="1026" name="Picture 2" descr="http://upload.wikimedia.org/wikipedia/commons/thumb/5/57/GanttChartAnatomy.svg/300px-GanttChartAnatomy.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2829" y="3933056"/>
            <a:ext cx="3691614" cy="246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595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Welkom!</a:t>
            </a:r>
          </a:p>
        </p:txBody>
      </p:sp>
      <p:sp>
        <p:nvSpPr>
          <p:cNvPr id="3" name="Tijdelijke aanduiding voor inhoud 2"/>
          <p:cNvSpPr>
            <a:spLocks noGrp="1"/>
          </p:cNvSpPr>
          <p:nvPr>
            <p:ph idx="13"/>
          </p:nvPr>
        </p:nvSpPr>
        <p:spPr/>
        <p:txBody>
          <a:bodyPr/>
          <a:lstStyle/>
          <a:p>
            <a:r>
              <a:rPr lang="nl-NL" dirty="0"/>
              <a:t>Wie ben ik?</a:t>
            </a:r>
          </a:p>
          <a:p>
            <a:r>
              <a:rPr lang="nl-NL" dirty="0"/>
              <a:t>Wie zijn jullie?</a:t>
            </a:r>
          </a:p>
          <a:p>
            <a:endParaRPr lang="nl-NL" dirty="0"/>
          </a:p>
          <a:p>
            <a:r>
              <a:rPr lang="nl-NL" dirty="0"/>
              <a:t>Wat gaan we doen dit blok?</a:t>
            </a:r>
          </a:p>
          <a:p>
            <a:pPr lvl="1"/>
            <a:r>
              <a:rPr lang="nl-NL" dirty="0"/>
              <a:t>Bekend met rooster?</a:t>
            </a:r>
            <a:br>
              <a:rPr lang="nl-NL" dirty="0"/>
            </a:br>
            <a:r>
              <a:rPr lang="nl-NL" sz="1600" dirty="0">
                <a:hlinkClick r:id="rId2"/>
              </a:rPr>
              <a:t>http://rooster.han.nl/SchoolplanFT_ICA/?</a:t>
            </a:r>
            <a:endParaRPr lang="nl-NL" sz="1600" dirty="0"/>
          </a:p>
        </p:txBody>
      </p:sp>
      <p:sp>
        <p:nvSpPr>
          <p:cNvPr id="5" name="Tijdelijke aanduiding voor inhoud 4"/>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spTree>
    <p:extLst>
      <p:ext uri="{BB962C8B-B14F-4D97-AF65-F5344CB8AC3E}">
        <p14:creationId xmlns:p14="http://schemas.microsoft.com/office/powerpoint/2010/main" val="921396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3200" dirty="0"/>
              <a:t>Technieken </a:t>
            </a:r>
            <a:br>
              <a:rPr lang="nl-NL" sz="3200" dirty="0"/>
            </a:br>
            <a:r>
              <a:rPr lang="nl-NL" sz="3200" dirty="0"/>
              <a:t>toepassen op SAQ</a:t>
            </a:r>
          </a:p>
        </p:txBody>
      </p:sp>
      <p:sp>
        <p:nvSpPr>
          <p:cNvPr id="3" name="Tijdelijke aanduiding voor inhoud 2"/>
          <p:cNvSpPr>
            <a:spLocks noGrp="1"/>
          </p:cNvSpPr>
          <p:nvPr>
            <p:ph idx="13"/>
          </p:nvPr>
        </p:nvSpPr>
        <p:spPr/>
        <p:txBody>
          <a:bodyPr/>
          <a:lstStyle/>
          <a:p>
            <a:pPr marL="342900" indent="-342900">
              <a:buFont typeface="Arial" panose="020B0604020202020204" pitchFamily="34" charset="0"/>
              <a:buChar char="•"/>
            </a:pPr>
            <a:r>
              <a:rPr lang="nl-NL" dirty="0"/>
              <a:t>Om te oefenen met deze technieken ga je ze (in tweetallen) toepassen op de course SAQ.</a:t>
            </a:r>
          </a:p>
          <a:p>
            <a:pPr marL="342900" indent="-342900">
              <a:buFont typeface="Arial" panose="020B0604020202020204" pitchFamily="34" charset="0"/>
              <a:buChar char="•"/>
            </a:pPr>
            <a:r>
              <a:rPr lang="nl-NL" b="0" dirty="0"/>
              <a:t>WBS: Wat moet je doen om dit ‘project’ succesvol af te ronden?</a:t>
            </a:r>
          </a:p>
          <a:p>
            <a:pPr marL="342900" indent="-342900">
              <a:buFont typeface="Arial" panose="020B0604020202020204" pitchFamily="34" charset="0"/>
              <a:buChar char="•"/>
            </a:pPr>
            <a:r>
              <a:rPr lang="nl-NL" b="0" dirty="0"/>
              <a:t>RACI: Wie doet wat? </a:t>
            </a:r>
          </a:p>
          <a:p>
            <a:pPr marL="342900" indent="-342900">
              <a:buFont typeface="Arial" panose="020B0604020202020204" pitchFamily="34" charset="0"/>
              <a:buChar char="•"/>
            </a:pPr>
            <a:r>
              <a:rPr lang="nl-NL" b="0" dirty="0"/>
              <a:t>GANTT: Wanneer?</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a:solidFill>
                  <a:srgbClr val="00B050"/>
                </a:solidFill>
              </a:rPr>
              <a:t>Hoe kom je aan de informatie die je nodig hebt?</a:t>
            </a:r>
          </a:p>
        </p:txBody>
      </p:sp>
      <p:sp>
        <p:nvSpPr>
          <p:cNvPr id="4" name="Tijdelijke aanduiding voor inhoud 3"/>
          <p:cNvSpPr>
            <a:spLocks noGrp="1"/>
          </p:cNvSpPr>
          <p:nvPr>
            <p:ph idx="16"/>
          </p:nvPr>
        </p:nvSpPr>
        <p:spPr/>
        <p:txBody>
          <a:bodyPr>
            <a:normAutofit lnSpcReduction="10000"/>
          </a:bodyPr>
          <a:lstStyle/>
          <a:p>
            <a:endParaRPr lang="en-GB" dirty="0"/>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3591846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Maak een: </a:t>
            </a:r>
            <a:br>
              <a:rPr lang="nl-NL" dirty="0"/>
            </a:br>
            <a:r>
              <a:rPr lang="nl-NL" dirty="0" err="1"/>
              <a:t>Work</a:t>
            </a:r>
            <a:r>
              <a:rPr lang="nl-NL" dirty="0"/>
              <a:t> Breakdown </a:t>
            </a:r>
            <a:r>
              <a:rPr lang="nl-NL" dirty="0" err="1"/>
              <a:t>Structure</a:t>
            </a:r>
            <a:endParaRPr lang="nl-NL" dirty="0"/>
          </a:p>
        </p:txBody>
      </p:sp>
      <p:sp>
        <p:nvSpPr>
          <p:cNvPr id="3" name="Tijdelijke aanduiding voor inhoud 2"/>
          <p:cNvSpPr>
            <a:spLocks noGrp="1"/>
          </p:cNvSpPr>
          <p:nvPr>
            <p:ph idx="13"/>
          </p:nvPr>
        </p:nvSpPr>
        <p:spPr/>
        <p:txBody>
          <a:bodyPr>
            <a:normAutofit lnSpcReduction="10000"/>
          </a:bodyPr>
          <a:lstStyle/>
          <a:p>
            <a:pPr marL="342900" indent="-342900">
              <a:buFont typeface="Arial" panose="020B0604020202020204" pitchFamily="34" charset="0"/>
              <a:buChar char="•"/>
            </a:pPr>
            <a:r>
              <a:rPr lang="nl-NL" sz="2000" b="0" dirty="0"/>
              <a:t>Het maken van een WBS zorgt er stapsgewijs voor dat je alle onderdelen die komen kijken bij een project in beeld brengt. </a:t>
            </a:r>
            <a:br>
              <a:rPr lang="nl-NL" sz="2000" b="0" dirty="0"/>
            </a:br>
            <a:r>
              <a:rPr lang="nl-NL" sz="2000" b="0" dirty="0"/>
              <a:t>In volgorde van opzet gaat het als volgt:</a:t>
            </a:r>
          </a:p>
          <a:p>
            <a:pPr marL="342900" indent="-342900">
              <a:buFont typeface="Arial" panose="020B0604020202020204" pitchFamily="34" charset="0"/>
              <a:buChar char="•"/>
            </a:pPr>
            <a:r>
              <a:rPr lang="nl-NL" sz="2000" b="0" dirty="0"/>
              <a:t>benoem het beoogde projectresultaat</a:t>
            </a:r>
          </a:p>
          <a:p>
            <a:pPr marL="342900" indent="-342900">
              <a:buFont typeface="Arial" panose="020B0604020202020204" pitchFamily="34" charset="0"/>
              <a:buChar char="•"/>
            </a:pPr>
            <a:r>
              <a:rPr lang="nl-NL" sz="2000" b="0" dirty="0"/>
              <a:t>benoem de belangrijkste aandachtsgebieden. </a:t>
            </a:r>
            <a:br>
              <a:rPr lang="nl-NL" sz="2000" b="0" dirty="0"/>
            </a:br>
            <a:r>
              <a:rPr lang="nl-NL" sz="2000" b="0" dirty="0"/>
              <a:t>(bij projecten meestal de fasering)</a:t>
            </a:r>
          </a:p>
          <a:p>
            <a:pPr marL="342900" indent="-342900">
              <a:buFont typeface="Arial" panose="020B0604020202020204" pitchFamily="34" charset="0"/>
              <a:buChar char="•"/>
            </a:pPr>
            <a:r>
              <a:rPr lang="nl-NL" sz="2000" b="0" dirty="0"/>
              <a:t>benoem de taken die onder de aandachtsgebieden liggen </a:t>
            </a:r>
          </a:p>
          <a:p>
            <a:pPr marL="342900" indent="-342900">
              <a:buFont typeface="Arial" panose="020B0604020202020204" pitchFamily="34" charset="0"/>
              <a:buChar char="•"/>
            </a:pPr>
            <a:r>
              <a:rPr lang="nl-NL" sz="2000" b="0" dirty="0"/>
              <a:t>benoem de activiteiten die nodig zijn, tot een niveau dat dit aan de verantwoordelijkheid van een persoon kan worden gekoppeld.</a:t>
            </a:r>
            <a:endParaRPr lang="nl-NL" dirty="0"/>
          </a:p>
        </p:txBody>
      </p:sp>
      <p:sp>
        <p:nvSpPr>
          <p:cNvPr id="5" name="Tijdelijke aanduiding voor inhoud 4"/>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sp>
        <p:nvSpPr>
          <p:cNvPr id="4" name="Tekstvak 3"/>
          <p:cNvSpPr txBox="1"/>
          <p:nvPr/>
        </p:nvSpPr>
        <p:spPr>
          <a:xfrm>
            <a:off x="5367984" y="6137245"/>
            <a:ext cx="2978701" cy="400110"/>
          </a:xfrm>
          <a:prstGeom prst="rect">
            <a:avLst/>
          </a:prstGeom>
          <a:noFill/>
        </p:spPr>
        <p:txBody>
          <a:bodyPr wrap="none" rtlCol="0">
            <a:spAutoFit/>
          </a:bodyPr>
          <a:lstStyle/>
          <a:p>
            <a:pPr defTabSz="914400"/>
            <a:r>
              <a:rPr lang="nl-NL" sz="1000" dirty="0">
                <a:solidFill>
                  <a:prstClr val="black"/>
                </a:solidFill>
                <a:latin typeface="Arial"/>
                <a:hlinkClick r:id="rId3"/>
              </a:rPr>
              <a:t>http://www.kennisbank-projectaanpak.nl/wbs.html</a:t>
            </a:r>
            <a:endParaRPr lang="nl-NL" sz="1000" dirty="0">
              <a:solidFill>
                <a:prstClr val="black"/>
              </a:solidFill>
              <a:latin typeface="Arial"/>
            </a:endParaRPr>
          </a:p>
          <a:p>
            <a:pPr defTabSz="914400"/>
            <a:r>
              <a:rPr lang="nl-NL" sz="1000" dirty="0">
                <a:solidFill>
                  <a:prstClr val="black"/>
                </a:solidFill>
                <a:latin typeface="Arial"/>
              </a:rPr>
              <a:t>Geraadpleegd 28-01-2015</a:t>
            </a:r>
          </a:p>
        </p:txBody>
      </p:sp>
    </p:spTree>
    <p:extLst>
      <p:ext uri="{BB962C8B-B14F-4D97-AF65-F5344CB8AC3E}">
        <p14:creationId xmlns:p14="http://schemas.microsoft.com/office/powerpoint/2010/main" val="2271623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Oefening met WBS</a:t>
            </a:r>
          </a:p>
        </p:txBody>
      </p:sp>
      <p:sp>
        <p:nvSpPr>
          <p:cNvPr id="3" name="Tijdelijke aanduiding voor inhoud 2"/>
          <p:cNvSpPr>
            <a:spLocks noGrp="1"/>
          </p:cNvSpPr>
          <p:nvPr>
            <p:ph idx="13"/>
          </p:nvPr>
        </p:nvSpPr>
        <p:spPr/>
        <p:txBody>
          <a:bodyPr/>
          <a:lstStyle/>
          <a:p>
            <a:pPr marL="342900" indent="-342900">
              <a:buFont typeface="Arial" panose="020B0604020202020204" pitchFamily="34" charset="0"/>
              <a:buChar char="•"/>
            </a:pPr>
            <a:r>
              <a:rPr lang="nl-NL" sz="2000" dirty="0"/>
              <a:t>Werk in tweetallen een WBS uit voor SAQ</a:t>
            </a:r>
          </a:p>
          <a:p>
            <a:pPr marL="342900" indent="-342900">
              <a:buFont typeface="Arial" panose="020B0604020202020204" pitchFamily="34" charset="0"/>
              <a:buChar char="•"/>
            </a:pPr>
            <a:r>
              <a:rPr lang="nl-NL" sz="2000" dirty="0"/>
              <a:t>Lees de studiehandleiding, scan de casussen.</a:t>
            </a:r>
          </a:p>
          <a:p>
            <a:pPr marL="342900" indent="-342900">
              <a:buFont typeface="Arial" panose="020B0604020202020204" pitchFamily="34" charset="0"/>
              <a:buChar char="•"/>
            </a:pPr>
            <a:r>
              <a:rPr lang="nl-NL" sz="2000" dirty="0"/>
              <a:t>Stel WBS op.</a:t>
            </a:r>
          </a:p>
          <a:p>
            <a:pPr marL="342900" indent="-342900">
              <a:buFont typeface="Arial" panose="020B0604020202020204" pitchFamily="34" charset="0"/>
              <a:buChar char="•"/>
            </a:pPr>
            <a:r>
              <a:rPr lang="nl-NL" sz="2000" dirty="0"/>
              <a:t>Hiervoor krijg je 30 minuten de tijd.</a:t>
            </a:r>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3049100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Bespreken oefening WBS (1 van 2)</a:t>
            </a:r>
          </a:p>
        </p:txBody>
      </p:sp>
      <p:sp>
        <p:nvSpPr>
          <p:cNvPr id="3" name="Tijdelijke aanduiding voor inhoud 2"/>
          <p:cNvSpPr>
            <a:spLocks noGrp="1"/>
          </p:cNvSpPr>
          <p:nvPr>
            <p:ph idx="13"/>
          </p:nvPr>
        </p:nvSpPr>
        <p:spPr/>
        <p:txBody>
          <a:bodyPr/>
          <a:lstStyle/>
          <a:p>
            <a:r>
              <a:rPr lang="nl-NL" dirty="0"/>
              <a:t>Hoe heb je het aangepakt?</a:t>
            </a:r>
          </a:p>
          <a:p>
            <a:pPr lvl="1"/>
            <a:r>
              <a:rPr lang="nl-NL" sz="2000" dirty="0"/>
              <a:t>Vanuit de producten of vanuit de activiteiten? (anders?)</a:t>
            </a:r>
          </a:p>
          <a:p>
            <a:pPr marL="355600" lvl="1" indent="0">
              <a:buNone/>
            </a:pPr>
            <a:endParaRPr lang="nl-NL" dirty="0"/>
          </a:p>
          <a:p>
            <a:pPr lvl="1"/>
            <a:endParaRPr lang="nl-NL" dirty="0"/>
          </a:p>
        </p:txBody>
      </p:sp>
      <p:sp>
        <p:nvSpPr>
          <p:cNvPr id="6" name="Tijdelijke aanduiding voor inhoud 5"/>
          <p:cNvSpPr>
            <a:spLocks noGrp="1"/>
          </p:cNvSpPr>
          <p:nvPr>
            <p:ph idx="16"/>
          </p:nvPr>
        </p:nvSpPr>
        <p:spPr/>
        <p:txBody>
          <a:bodyPr>
            <a:normAutofit lnSpcReduction="10000"/>
          </a:bodyPr>
          <a:lstStyle/>
          <a:p>
            <a:endParaRPr lang="en-GB"/>
          </a:p>
        </p:txBody>
      </p:sp>
      <p:sp>
        <p:nvSpPr>
          <p:cNvPr id="7" name="Tijdelijke aanduiding voor inhoud 6"/>
          <p:cNvSpPr>
            <a:spLocks noGrp="1"/>
          </p:cNvSpPr>
          <p:nvPr>
            <p:ph idx="17"/>
          </p:nvPr>
        </p:nvSpPr>
        <p:spPr/>
        <p:txBody>
          <a:bodyPr/>
          <a:lstStyle/>
          <a:p>
            <a:endParaRPr lang="en-GB"/>
          </a:p>
        </p:txBody>
      </p:sp>
      <p:sp>
        <p:nvSpPr>
          <p:cNvPr id="8" name="Tijdelijke aanduiding voor inhoud 7"/>
          <p:cNvSpPr>
            <a:spLocks noGrp="1"/>
          </p:cNvSpPr>
          <p:nvPr>
            <p:ph idx="19"/>
          </p:nvPr>
        </p:nvSpPr>
        <p:spPr/>
        <p:txBody>
          <a:bodyPr/>
          <a:lstStyle/>
          <a:p>
            <a:endParaRPr lang="en-GB" dirty="0"/>
          </a:p>
        </p:txBody>
      </p:sp>
      <p:graphicFrame>
        <p:nvGraphicFramePr>
          <p:cNvPr id="4" name="Diagram 3"/>
          <p:cNvGraphicFramePr/>
          <p:nvPr>
            <p:extLst>
              <p:ext uri="{D42A27DB-BD31-4B8C-83A1-F6EECF244321}">
                <p14:modId xmlns:p14="http://schemas.microsoft.com/office/powerpoint/2010/main" val="318826539"/>
              </p:ext>
            </p:extLst>
          </p:nvPr>
        </p:nvGraphicFramePr>
        <p:xfrm>
          <a:off x="1129687" y="3250654"/>
          <a:ext cx="3274031" cy="2984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012616567"/>
              </p:ext>
            </p:extLst>
          </p:nvPr>
        </p:nvGraphicFramePr>
        <p:xfrm>
          <a:off x="4767283" y="2760206"/>
          <a:ext cx="4102079" cy="39658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7623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Bespreken oefening WBS (2 van 2)</a:t>
            </a:r>
          </a:p>
        </p:txBody>
      </p:sp>
      <p:sp>
        <p:nvSpPr>
          <p:cNvPr id="3" name="Tijdelijke aanduiding voor inhoud 2"/>
          <p:cNvSpPr>
            <a:spLocks noGrp="1"/>
          </p:cNvSpPr>
          <p:nvPr>
            <p:ph idx="13"/>
          </p:nvPr>
        </p:nvSpPr>
        <p:spPr/>
        <p:txBody>
          <a:bodyPr/>
          <a:lstStyle/>
          <a:p>
            <a:r>
              <a:rPr lang="nl-NL" dirty="0"/>
              <a:t>Maak voor jezelf een samenvatting:</a:t>
            </a:r>
          </a:p>
          <a:p>
            <a:pPr lvl="1"/>
            <a:r>
              <a:rPr lang="nl-NL" dirty="0"/>
              <a:t>Waarom maak je een WBS</a:t>
            </a:r>
          </a:p>
          <a:p>
            <a:pPr lvl="1"/>
            <a:r>
              <a:rPr lang="nl-NL" dirty="0"/>
              <a:t>wat valt op….</a:t>
            </a:r>
          </a:p>
          <a:p>
            <a:pPr lvl="1"/>
            <a:r>
              <a:rPr lang="nl-NL" dirty="0"/>
              <a:t>wat heb je geleerd….</a:t>
            </a:r>
          </a:p>
          <a:p>
            <a:pPr lvl="1"/>
            <a:r>
              <a:rPr lang="nl-NL" dirty="0"/>
              <a:t> (paar minuten…)</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214031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Wie doet wat? RACI</a:t>
            </a:r>
          </a:p>
        </p:txBody>
      </p:sp>
      <p:sp>
        <p:nvSpPr>
          <p:cNvPr id="3" name="Tijdelijke aanduiding voor inhoud 2"/>
          <p:cNvSpPr>
            <a:spLocks noGrp="1"/>
          </p:cNvSpPr>
          <p:nvPr>
            <p:ph idx="13"/>
          </p:nvPr>
        </p:nvSpPr>
        <p:spPr/>
        <p:txBody>
          <a:bodyPr>
            <a:normAutofit fontScale="92500"/>
          </a:bodyPr>
          <a:lstStyle/>
          <a:p>
            <a:pPr marL="0" indent="0">
              <a:buNone/>
            </a:pPr>
            <a:r>
              <a:rPr lang="nl-NL" sz="1600" b="0" dirty="0"/>
              <a:t>De afkortingen en vertaling van RACI zijn als volgt:</a:t>
            </a:r>
          </a:p>
          <a:p>
            <a:r>
              <a:rPr lang="nl-NL" sz="1600" dirty="0"/>
              <a:t>R</a:t>
            </a:r>
            <a:r>
              <a:rPr lang="nl-NL" sz="1600" b="0" dirty="0"/>
              <a:t> (</a:t>
            </a:r>
            <a:r>
              <a:rPr lang="nl-NL" sz="1600" b="0" dirty="0" err="1"/>
              <a:t>Responsible</a:t>
            </a:r>
            <a:r>
              <a:rPr lang="nl-NL" sz="1600" b="0" dirty="0"/>
              <a:t>) = verantwoordelijk voor de uitvoering = Uitvoerend</a:t>
            </a:r>
          </a:p>
          <a:p>
            <a:r>
              <a:rPr lang="nl-NL" sz="1600" dirty="0"/>
              <a:t>A</a:t>
            </a:r>
            <a:r>
              <a:rPr lang="nl-NL" sz="1600" b="0" dirty="0"/>
              <a:t> (</a:t>
            </a:r>
            <a:r>
              <a:rPr lang="nl-NL" sz="1600" b="0" dirty="0" err="1"/>
              <a:t>Accountable</a:t>
            </a:r>
            <a:r>
              <a:rPr lang="nl-NL" sz="1600" b="0" dirty="0"/>
              <a:t>) = eindverantwoordelijk, heeft eindoordeel = Beslisser</a:t>
            </a:r>
          </a:p>
          <a:p>
            <a:r>
              <a:rPr lang="nl-NL" sz="1600" dirty="0"/>
              <a:t>C</a:t>
            </a:r>
            <a:r>
              <a:rPr lang="nl-NL" sz="1600" b="0" dirty="0"/>
              <a:t> (</a:t>
            </a:r>
            <a:r>
              <a:rPr lang="nl-NL" sz="1600" b="0" dirty="0" err="1"/>
              <a:t>Consulted</a:t>
            </a:r>
            <a:r>
              <a:rPr lang="nl-NL" sz="1600" b="0" dirty="0"/>
              <a:t>) = iemand die vooraf geraadpleegd wordt = Adviseur</a:t>
            </a:r>
          </a:p>
          <a:p>
            <a:r>
              <a:rPr lang="nl-NL" sz="1600" dirty="0"/>
              <a:t>I</a:t>
            </a:r>
            <a:r>
              <a:rPr lang="nl-NL" sz="1600" b="0" dirty="0"/>
              <a:t> (</a:t>
            </a:r>
            <a:r>
              <a:rPr lang="nl-NL" sz="1600" b="0" dirty="0" err="1"/>
              <a:t>Informed</a:t>
            </a:r>
            <a:r>
              <a:rPr lang="nl-NL" sz="1600" b="0" dirty="0"/>
              <a:t>) = iemand die achteraf geïnformeerd wordt = Geïnformeerde</a:t>
            </a:r>
            <a:br>
              <a:rPr lang="nl-NL" sz="1600" b="0" dirty="0"/>
            </a:br>
            <a:endParaRPr lang="nl-NL" sz="1600" b="0" dirty="0"/>
          </a:p>
          <a:p>
            <a:pPr marL="0" indent="0">
              <a:buNone/>
            </a:pPr>
            <a:r>
              <a:rPr lang="nl-NL" sz="1600" b="0" dirty="0"/>
              <a:t>Optioneel kunnen ook de S en O gebruikt worden, waardoor het RASCI of CAIRO model wordt gevormd. Deze aanvullingen staan dan voor:</a:t>
            </a:r>
          </a:p>
          <a:p>
            <a:r>
              <a:rPr lang="nl-NL" sz="1600" dirty="0"/>
              <a:t>S</a:t>
            </a:r>
            <a:r>
              <a:rPr lang="nl-NL" sz="1600" b="0" dirty="0"/>
              <a:t> (</a:t>
            </a:r>
            <a:r>
              <a:rPr lang="nl-NL" sz="1600" b="0" dirty="0" err="1"/>
              <a:t>Supportive</a:t>
            </a:r>
            <a:r>
              <a:rPr lang="nl-NL" sz="1600" b="0" dirty="0"/>
              <a:t>) = iemand die ondersteuning verleent = Ondersteunend</a:t>
            </a:r>
          </a:p>
          <a:p>
            <a:r>
              <a:rPr lang="nl-NL" sz="1600" dirty="0"/>
              <a:t>O</a:t>
            </a:r>
            <a:r>
              <a:rPr lang="nl-NL" sz="1600" b="0" dirty="0"/>
              <a:t> (Out of the Loop) = expliciet geen deelgenoot van het proces = Uitgesloten</a:t>
            </a:r>
          </a:p>
          <a:p>
            <a:pPr marL="0" indent="0">
              <a:buNone/>
            </a:pPr>
            <a:r>
              <a:rPr lang="nl-NL" sz="1800" dirty="0"/>
              <a:t>    </a:t>
            </a:r>
            <a:endParaRPr lang="nl-NL" sz="1600" b="0" dirty="0"/>
          </a:p>
        </p:txBody>
      </p:sp>
      <p:sp>
        <p:nvSpPr>
          <p:cNvPr id="5" name="Tijdelijke aanduiding voor inhoud 4"/>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sp>
        <p:nvSpPr>
          <p:cNvPr id="4" name="Tekstvak 3"/>
          <p:cNvSpPr txBox="1"/>
          <p:nvPr/>
        </p:nvSpPr>
        <p:spPr>
          <a:xfrm>
            <a:off x="6012160" y="6137245"/>
            <a:ext cx="3028393" cy="400110"/>
          </a:xfrm>
          <a:prstGeom prst="rect">
            <a:avLst/>
          </a:prstGeom>
          <a:noFill/>
        </p:spPr>
        <p:txBody>
          <a:bodyPr wrap="none" rtlCol="0">
            <a:spAutoFit/>
          </a:bodyPr>
          <a:lstStyle/>
          <a:p>
            <a:pPr defTabSz="914400"/>
            <a:r>
              <a:rPr lang="nl-NL" sz="1000" dirty="0">
                <a:solidFill>
                  <a:prstClr val="black"/>
                </a:solidFill>
                <a:latin typeface="Arial"/>
                <a:hlinkClick r:id="rId3"/>
              </a:rPr>
              <a:t>http://www.kennisbank-projectaanpak.nl/raci.html</a:t>
            </a:r>
            <a:endParaRPr lang="nl-NL" sz="1000" dirty="0">
              <a:solidFill>
                <a:prstClr val="black"/>
              </a:solidFill>
              <a:latin typeface="Arial"/>
            </a:endParaRPr>
          </a:p>
          <a:p>
            <a:pPr defTabSz="914400"/>
            <a:r>
              <a:rPr lang="nl-NL" sz="1000" dirty="0">
                <a:solidFill>
                  <a:prstClr val="black"/>
                </a:solidFill>
                <a:latin typeface="Arial"/>
              </a:rPr>
              <a:t>Geraadpleegd 28-01-2016</a:t>
            </a:r>
          </a:p>
        </p:txBody>
      </p:sp>
    </p:spTree>
    <p:extLst>
      <p:ext uri="{BB962C8B-B14F-4D97-AF65-F5344CB8AC3E}">
        <p14:creationId xmlns:p14="http://schemas.microsoft.com/office/powerpoint/2010/main" val="1035354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Oefening met RACI</a:t>
            </a:r>
          </a:p>
        </p:txBody>
      </p:sp>
      <p:sp>
        <p:nvSpPr>
          <p:cNvPr id="3" name="Tijdelijke aanduiding voor inhoud 2"/>
          <p:cNvSpPr>
            <a:spLocks noGrp="1"/>
          </p:cNvSpPr>
          <p:nvPr>
            <p:ph idx="13"/>
          </p:nvPr>
        </p:nvSpPr>
        <p:spPr/>
        <p:txBody>
          <a:bodyPr/>
          <a:lstStyle/>
          <a:p>
            <a:r>
              <a:rPr lang="nl-NL" sz="2000" dirty="0"/>
              <a:t>Maak in tweetallen een RACI voor SAQ</a:t>
            </a:r>
          </a:p>
          <a:p>
            <a:pPr marL="0" indent="0">
              <a:buNone/>
            </a:pPr>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788038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Bespreken oefening RACI</a:t>
            </a:r>
          </a:p>
        </p:txBody>
      </p:sp>
      <p:sp>
        <p:nvSpPr>
          <p:cNvPr id="3" name="Tijdelijke aanduiding voor inhoud 2"/>
          <p:cNvSpPr>
            <a:spLocks noGrp="1"/>
          </p:cNvSpPr>
          <p:nvPr>
            <p:ph idx="13"/>
          </p:nvPr>
        </p:nvSpPr>
        <p:spPr/>
        <p:txBody>
          <a:bodyPr/>
          <a:lstStyle/>
          <a:p>
            <a:r>
              <a:rPr lang="nl-NL" dirty="0"/>
              <a:t>Maak voor jezelf een samenvatting:</a:t>
            </a:r>
          </a:p>
          <a:p>
            <a:pPr lvl="1"/>
            <a:r>
              <a:rPr lang="nl-NL" dirty="0"/>
              <a:t>Waarom maak je een RACI</a:t>
            </a:r>
          </a:p>
          <a:p>
            <a:pPr lvl="1"/>
            <a:r>
              <a:rPr lang="nl-NL" dirty="0"/>
              <a:t>wat valt op….</a:t>
            </a:r>
          </a:p>
          <a:p>
            <a:pPr lvl="1"/>
            <a:r>
              <a:rPr lang="nl-NL" dirty="0"/>
              <a:t>wat heb je geleerd….</a:t>
            </a:r>
          </a:p>
          <a:p>
            <a:pPr lvl="1"/>
            <a:r>
              <a:rPr lang="nl-NL" dirty="0"/>
              <a:t>(paar minuten…)</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4038150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Wanneer? -&gt; bv. </a:t>
            </a:r>
            <a:r>
              <a:rPr lang="nl-NL" dirty="0" err="1"/>
              <a:t>Gantt</a:t>
            </a:r>
            <a:r>
              <a:rPr lang="nl-NL" dirty="0"/>
              <a:t> </a:t>
            </a:r>
            <a:r>
              <a:rPr lang="nl-NL" dirty="0" err="1"/>
              <a:t>chart</a:t>
            </a:r>
            <a:r>
              <a:rPr lang="nl-NL" dirty="0"/>
              <a:t> (balkenplanning)</a:t>
            </a:r>
          </a:p>
        </p:txBody>
      </p:sp>
      <p:sp>
        <p:nvSpPr>
          <p:cNvPr id="3" name="Tijdelijke aanduiding voor inhoud 2"/>
          <p:cNvSpPr>
            <a:spLocks noGrp="1"/>
          </p:cNvSpPr>
          <p:nvPr>
            <p:ph idx="13"/>
          </p:nvPr>
        </p:nvSpPr>
        <p:spPr/>
        <p:txBody>
          <a:bodyPr/>
          <a:lstStyle/>
          <a:p>
            <a:r>
              <a:rPr lang="nl-NL" b="0" dirty="0"/>
              <a:t>Voor het plannen van werkzaamheden</a:t>
            </a:r>
          </a:p>
          <a:p>
            <a:r>
              <a:rPr lang="nl-NL" b="0" dirty="0"/>
              <a:t>Fasering en beslismomenten moeten </a:t>
            </a:r>
            <a:r>
              <a:rPr lang="nl-NL" i="1" dirty="0"/>
              <a:t>duidelijk</a:t>
            </a:r>
            <a:r>
              <a:rPr lang="nl-NL" b="0" dirty="0"/>
              <a:t> worden opgenomen</a:t>
            </a:r>
          </a:p>
          <a:p>
            <a:r>
              <a:rPr lang="nl-NL" b="0" dirty="0"/>
              <a:t>Let op:</a:t>
            </a:r>
          </a:p>
          <a:p>
            <a:pPr lvl="1"/>
            <a:r>
              <a:rPr lang="nl-NL" dirty="0"/>
              <a:t>Kritieke paden</a:t>
            </a:r>
          </a:p>
          <a:p>
            <a:pPr lvl="1"/>
            <a:r>
              <a:rPr lang="nl-NL" dirty="0"/>
              <a:t>Bijhouden wijzigingen</a:t>
            </a:r>
          </a:p>
          <a:p>
            <a:pPr lvl="1"/>
            <a:endParaRPr lang="nl-NL" dirty="0"/>
          </a:p>
          <a:p>
            <a:endParaRPr lang="nl-NL" dirty="0"/>
          </a:p>
        </p:txBody>
      </p:sp>
      <p:sp>
        <p:nvSpPr>
          <p:cNvPr id="5" name="Tijdelijke aanduiding voor inhoud 4"/>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pic>
        <p:nvPicPr>
          <p:cNvPr id="4" name="Afbeelding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8968" y="4606825"/>
            <a:ext cx="3861882" cy="2304256"/>
          </a:xfrm>
          <a:prstGeom prst="rect">
            <a:avLst/>
          </a:prstGeom>
        </p:spPr>
      </p:pic>
    </p:spTree>
    <p:extLst>
      <p:ext uri="{BB962C8B-B14F-4D97-AF65-F5344CB8AC3E}">
        <p14:creationId xmlns:p14="http://schemas.microsoft.com/office/powerpoint/2010/main" val="1469233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Oefening met </a:t>
            </a:r>
            <a:r>
              <a:rPr lang="nl-NL" dirty="0" err="1"/>
              <a:t>Gantt</a:t>
            </a:r>
            <a:r>
              <a:rPr lang="nl-NL" dirty="0"/>
              <a:t> (huiswerk)</a:t>
            </a:r>
          </a:p>
        </p:txBody>
      </p:sp>
      <p:sp>
        <p:nvSpPr>
          <p:cNvPr id="3" name="Tijdelijke aanduiding voor inhoud 2"/>
          <p:cNvSpPr>
            <a:spLocks noGrp="1"/>
          </p:cNvSpPr>
          <p:nvPr>
            <p:ph idx="13"/>
          </p:nvPr>
        </p:nvSpPr>
        <p:spPr/>
        <p:txBody>
          <a:bodyPr/>
          <a:lstStyle/>
          <a:p>
            <a:r>
              <a:rPr lang="nl-NL" sz="2000" dirty="0"/>
              <a:t>Werk in tweetallen een </a:t>
            </a:r>
            <a:r>
              <a:rPr lang="nl-NL" sz="2000" dirty="0" err="1"/>
              <a:t>Gantt</a:t>
            </a:r>
            <a:r>
              <a:rPr lang="nl-NL" sz="2000" dirty="0"/>
              <a:t> uit voor SAQ.</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4292669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Kennismaken</a:t>
            </a:r>
            <a:endParaRPr lang="en-US" dirty="0"/>
          </a:p>
        </p:txBody>
      </p:sp>
      <p:sp>
        <p:nvSpPr>
          <p:cNvPr id="3" name="Tijdelijke aanduiding voor inhoud 2"/>
          <p:cNvSpPr>
            <a:spLocks noGrp="1"/>
          </p:cNvSpPr>
          <p:nvPr>
            <p:ph idx="13"/>
          </p:nvPr>
        </p:nvSpPr>
        <p:spPr/>
        <p:txBody>
          <a:bodyPr/>
          <a:lstStyle/>
          <a:p>
            <a:endParaRPr lang="en-GB"/>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pic>
        <p:nvPicPr>
          <p:cNvPr id="1026" name="Picture 2" descr="http://www.makingfriends.com/images/hand_p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682" y="1702444"/>
            <a:ext cx="4187825" cy="4371042"/>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p:cNvSpPr txBox="1"/>
          <p:nvPr/>
        </p:nvSpPr>
        <p:spPr>
          <a:xfrm rot="18426959">
            <a:off x="6192156" y="3533083"/>
            <a:ext cx="917239" cy="369332"/>
          </a:xfrm>
          <a:prstGeom prst="rect">
            <a:avLst/>
          </a:prstGeom>
          <a:noFill/>
        </p:spPr>
        <p:txBody>
          <a:bodyPr wrap="none" rtlCol="0">
            <a:spAutoFit/>
          </a:bodyPr>
          <a:lstStyle/>
          <a:p>
            <a:r>
              <a:rPr lang="nl-NL" dirty="0"/>
              <a:t>Goed in</a:t>
            </a:r>
            <a:endParaRPr lang="en-US" dirty="0"/>
          </a:p>
        </p:txBody>
      </p:sp>
      <p:sp>
        <p:nvSpPr>
          <p:cNvPr id="8" name="Tekstvak 7"/>
          <p:cNvSpPr txBox="1"/>
          <p:nvPr/>
        </p:nvSpPr>
        <p:spPr>
          <a:xfrm rot="5212856">
            <a:off x="4789475" y="2873855"/>
            <a:ext cx="1586781" cy="369332"/>
          </a:xfrm>
          <a:prstGeom prst="rect">
            <a:avLst/>
          </a:prstGeom>
          <a:noFill/>
        </p:spPr>
        <p:txBody>
          <a:bodyPr wrap="none" rtlCol="0">
            <a:spAutoFit/>
          </a:bodyPr>
          <a:lstStyle/>
          <a:p>
            <a:r>
              <a:rPr lang="nl-NL" dirty="0"/>
              <a:t>Oppassen voor</a:t>
            </a:r>
            <a:endParaRPr lang="en-US" dirty="0"/>
          </a:p>
        </p:txBody>
      </p:sp>
      <p:sp>
        <p:nvSpPr>
          <p:cNvPr id="9" name="Tekstvak 8"/>
          <p:cNvSpPr txBox="1"/>
          <p:nvPr/>
        </p:nvSpPr>
        <p:spPr>
          <a:xfrm rot="4866042">
            <a:off x="4116086" y="2240945"/>
            <a:ext cx="1105367" cy="369332"/>
          </a:xfrm>
          <a:prstGeom prst="rect">
            <a:avLst/>
          </a:prstGeom>
          <a:noFill/>
        </p:spPr>
        <p:txBody>
          <a:bodyPr wrap="none" rtlCol="0">
            <a:spAutoFit/>
          </a:bodyPr>
          <a:lstStyle/>
          <a:p>
            <a:r>
              <a:rPr lang="nl-NL" dirty="0"/>
              <a:t>Hekel aan</a:t>
            </a:r>
            <a:endParaRPr lang="en-US" dirty="0"/>
          </a:p>
        </p:txBody>
      </p:sp>
      <p:sp>
        <p:nvSpPr>
          <p:cNvPr id="10" name="Tekstvak 9"/>
          <p:cNvSpPr txBox="1"/>
          <p:nvPr/>
        </p:nvSpPr>
        <p:spPr>
          <a:xfrm rot="4177956">
            <a:off x="3180344" y="2638302"/>
            <a:ext cx="1173847" cy="369332"/>
          </a:xfrm>
          <a:prstGeom prst="rect">
            <a:avLst/>
          </a:prstGeom>
          <a:noFill/>
        </p:spPr>
        <p:txBody>
          <a:bodyPr wrap="none" rtlCol="0">
            <a:spAutoFit/>
          </a:bodyPr>
          <a:lstStyle/>
          <a:p>
            <a:r>
              <a:rPr lang="nl-NL" dirty="0"/>
              <a:t>Loyaal aan</a:t>
            </a:r>
            <a:endParaRPr lang="en-US" dirty="0"/>
          </a:p>
        </p:txBody>
      </p:sp>
      <p:sp>
        <p:nvSpPr>
          <p:cNvPr id="11" name="Tekstvak 10"/>
          <p:cNvSpPr txBox="1"/>
          <p:nvPr/>
        </p:nvSpPr>
        <p:spPr>
          <a:xfrm rot="3553460">
            <a:off x="2685638" y="3789218"/>
            <a:ext cx="1468094" cy="369332"/>
          </a:xfrm>
          <a:prstGeom prst="rect">
            <a:avLst/>
          </a:prstGeom>
          <a:noFill/>
        </p:spPr>
        <p:txBody>
          <a:bodyPr wrap="none" rtlCol="0">
            <a:spAutoFit/>
          </a:bodyPr>
          <a:lstStyle/>
          <a:p>
            <a:r>
              <a:rPr lang="nl-NL" dirty="0"/>
              <a:t>Verbeteren in</a:t>
            </a:r>
            <a:endParaRPr lang="en-US" dirty="0"/>
          </a:p>
        </p:txBody>
      </p:sp>
      <p:sp>
        <p:nvSpPr>
          <p:cNvPr id="12" name="Tekstvak 11"/>
          <p:cNvSpPr txBox="1"/>
          <p:nvPr/>
        </p:nvSpPr>
        <p:spPr>
          <a:xfrm>
            <a:off x="4569636" y="4852555"/>
            <a:ext cx="797013" cy="369332"/>
          </a:xfrm>
          <a:prstGeom prst="rect">
            <a:avLst/>
          </a:prstGeom>
          <a:noFill/>
        </p:spPr>
        <p:txBody>
          <a:bodyPr wrap="none" rtlCol="0">
            <a:spAutoFit/>
          </a:bodyPr>
          <a:lstStyle/>
          <a:p>
            <a:r>
              <a:rPr lang="nl-NL" dirty="0"/>
              <a:t>NAAM</a:t>
            </a:r>
            <a:endParaRPr lang="en-US" dirty="0"/>
          </a:p>
        </p:txBody>
      </p:sp>
    </p:spTree>
    <p:extLst>
      <p:ext uri="{BB962C8B-B14F-4D97-AF65-F5344CB8AC3E}">
        <p14:creationId xmlns:p14="http://schemas.microsoft.com/office/powerpoint/2010/main" val="10315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Bespreken oefening </a:t>
            </a:r>
            <a:r>
              <a:rPr lang="nl-NL" dirty="0" err="1"/>
              <a:t>Gantt</a:t>
            </a:r>
            <a:endParaRPr lang="nl-NL" dirty="0"/>
          </a:p>
        </p:txBody>
      </p:sp>
      <p:sp>
        <p:nvSpPr>
          <p:cNvPr id="3" name="Tijdelijke aanduiding voor inhoud 2"/>
          <p:cNvSpPr>
            <a:spLocks noGrp="1"/>
          </p:cNvSpPr>
          <p:nvPr>
            <p:ph idx="13"/>
          </p:nvPr>
        </p:nvSpPr>
        <p:spPr/>
        <p:txBody>
          <a:bodyPr/>
          <a:lstStyle/>
          <a:p>
            <a:r>
              <a:rPr lang="nl-NL" dirty="0"/>
              <a:t>Hoe heb je het aangepakt?</a:t>
            </a:r>
          </a:p>
          <a:p>
            <a:pPr marL="355600" lvl="1" indent="0">
              <a:buNone/>
            </a:pPr>
            <a:r>
              <a:rPr lang="nl-NL" dirty="0"/>
              <a:t>Waar ben je mee begonnen? Wat heeft je voorkeur?</a:t>
            </a:r>
          </a:p>
          <a:p>
            <a:pPr marL="355600" lvl="1" indent="0">
              <a:buNone/>
            </a:pPr>
            <a:endParaRPr lang="nl-NL" dirty="0"/>
          </a:p>
          <a:p>
            <a:pPr lvl="1"/>
            <a:r>
              <a:rPr lang="nl-NL" dirty="0"/>
              <a:t>De weken en de deadlines</a:t>
            </a:r>
          </a:p>
          <a:p>
            <a:pPr lvl="2"/>
            <a:r>
              <a:rPr lang="nl-NL" dirty="0"/>
              <a:t>De tijdslijn met de belangrijkste data</a:t>
            </a:r>
          </a:p>
          <a:p>
            <a:pPr lvl="1"/>
            <a:r>
              <a:rPr lang="nl-NL" dirty="0"/>
              <a:t>De activiteiten</a:t>
            </a:r>
          </a:p>
          <a:p>
            <a:pPr lvl="2"/>
            <a:r>
              <a:rPr lang="nl-NL" dirty="0"/>
              <a:t>Opsomming vanuit de WBS</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02246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Logboek</a:t>
            </a:r>
          </a:p>
        </p:txBody>
      </p:sp>
      <p:sp>
        <p:nvSpPr>
          <p:cNvPr id="3" name="Tijdelijke aanduiding voor inhoud 2"/>
          <p:cNvSpPr>
            <a:spLocks noGrp="1"/>
          </p:cNvSpPr>
          <p:nvPr>
            <p:ph idx="13"/>
          </p:nvPr>
        </p:nvSpPr>
        <p:spPr/>
        <p:txBody>
          <a:bodyPr/>
          <a:lstStyle/>
          <a:p>
            <a:pPr marL="342900" indent="-342900">
              <a:buFont typeface="Arial" panose="020B0604020202020204" pitchFamily="34" charset="0"/>
              <a:buChar char="•"/>
            </a:pPr>
            <a:r>
              <a:rPr lang="nl-NL" dirty="0"/>
              <a:t>Hoe leer je plannen?</a:t>
            </a:r>
          </a:p>
          <a:p>
            <a:pPr marL="342900" indent="-342900">
              <a:buFont typeface="Arial" panose="020B0604020202020204" pitchFamily="34" charset="0"/>
              <a:buChar char="•"/>
            </a:pPr>
            <a:r>
              <a:rPr lang="nl-NL" dirty="0"/>
              <a:t>Door bij te houden hoeveel tijd iets kost.</a:t>
            </a:r>
          </a:p>
          <a:p>
            <a:pPr marL="342900" indent="-342900">
              <a:buFont typeface="Arial" panose="020B0604020202020204" pitchFamily="34" charset="0"/>
              <a:buChar char="•"/>
            </a:pPr>
            <a:r>
              <a:rPr lang="nl-NL" dirty="0"/>
              <a:t>Een van de hulpmiddelen hiervoor is een logboek.</a:t>
            </a:r>
          </a:p>
          <a:p>
            <a:pPr marL="342900" indent="-342900">
              <a:buFont typeface="Arial" panose="020B0604020202020204" pitchFamily="34" charset="0"/>
              <a:buChar char="•"/>
            </a:pPr>
            <a:r>
              <a:rPr lang="nl-NL" dirty="0"/>
              <a:t>Hoe gedetailleerd moet je iets bijhouden?</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798254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Huiswerk</a:t>
            </a:r>
          </a:p>
        </p:txBody>
      </p:sp>
      <p:sp>
        <p:nvSpPr>
          <p:cNvPr id="3" name="Tijdelijke aanduiding voor inhoud 2"/>
          <p:cNvSpPr>
            <a:spLocks noGrp="1"/>
          </p:cNvSpPr>
          <p:nvPr>
            <p:ph idx="13"/>
          </p:nvPr>
        </p:nvSpPr>
        <p:spPr/>
        <p:txBody>
          <a:bodyPr/>
          <a:lstStyle/>
          <a:p>
            <a:r>
              <a:rPr lang="nl-NL"/>
              <a:t>Lees </a:t>
            </a:r>
            <a:r>
              <a:rPr lang="nl-NL" dirty="0"/>
              <a:t>studiehandleiding en de verwerkingscasus ‘Het Pilletje’</a:t>
            </a:r>
          </a:p>
          <a:p>
            <a:r>
              <a:rPr lang="nl-NL" dirty="0"/>
              <a:t>Afmaken WBS, RACI &amp; </a:t>
            </a:r>
            <a:r>
              <a:rPr lang="nl-NL" dirty="0" err="1"/>
              <a:t>Gantt</a:t>
            </a:r>
            <a:endParaRPr lang="nl-NL" dirty="0"/>
          </a:p>
          <a:p>
            <a:r>
              <a:rPr lang="nl-NL" dirty="0"/>
              <a:t>Maak een ‘logboek’ voor SAQ</a:t>
            </a:r>
          </a:p>
          <a:p>
            <a:pPr lvl="1"/>
            <a:r>
              <a:rPr lang="nl-NL" dirty="0"/>
              <a:t>Hoeveel tijd heb je waaraan besteed?</a:t>
            </a:r>
          </a:p>
          <a:p>
            <a:pPr lvl="2"/>
            <a:r>
              <a:rPr lang="nl-NL" dirty="0"/>
              <a:t>Les volgen, boek lezen, opdracht maken, feedback verwerken, reistijd, etc.</a:t>
            </a:r>
          </a:p>
          <a:p>
            <a:pPr lvl="1"/>
            <a:r>
              <a:rPr lang="nl-NL" dirty="0"/>
              <a:t>Aan het eind van de course evalueren we dit.</a:t>
            </a:r>
          </a:p>
          <a:p>
            <a:endParaRPr lang="nl-NL" dirty="0"/>
          </a:p>
          <a:p>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75623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Organisatie</a:t>
            </a:r>
          </a:p>
        </p:txBody>
      </p:sp>
      <p:sp>
        <p:nvSpPr>
          <p:cNvPr id="3" name="Tijdelijke aanduiding voor inhoud 2"/>
          <p:cNvSpPr>
            <a:spLocks noGrp="1"/>
          </p:cNvSpPr>
          <p:nvPr>
            <p:ph idx="13"/>
          </p:nvPr>
        </p:nvSpPr>
        <p:spPr/>
        <p:txBody>
          <a:bodyPr>
            <a:normAutofit fontScale="85000" lnSpcReduction="20000"/>
          </a:bodyPr>
          <a:lstStyle/>
          <a:p>
            <a:pPr marL="0" indent="0">
              <a:buNone/>
            </a:pPr>
            <a:r>
              <a:rPr lang="nl-NL" sz="2400" dirty="0"/>
              <a:t>Wat hebben we nodig:</a:t>
            </a:r>
          </a:p>
          <a:p>
            <a:r>
              <a:rPr lang="nl-NL" sz="2400" dirty="0"/>
              <a:t>Digitale omgeving (Scholar) via:</a:t>
            </a:r>
            <a:br>
              <a:rPr lang="nl-NL" sz="2400" dirty="0"/>
            </a:br>
            <a:r>
              <a:rPr lang="nl-NL" b="0" dirty="0">
                <a:hlinkClick r:id="rId3"/>
              </a:rPr>
              <a:t>https://onderwijsonline.han.nl/</a:t>
            </a:r>
            <a:r>
              <a:rPr lang="nl-NL" b="0" dirty="0"/>
              <a:t> </a:t>
            </a:r>
            <a:endParaRPr lang="nl-NL" sz="2000" b="0" dirty="0"/>
          </a:p>
          <a:p>
            <a:pPr lvl="1"/>
            <a:r>
              <a:rPr lang="nl-NL" sz="2000" dirty="0"/>
              <a:t>Studiehandleiding</a:t>
            </a:r>
          </a:p>
          <a:p>
            <a:pPr lvl="1"/>
            <a:r>
              <a:rPr lang="nl-NL" sz="2000" dirty="0"/>
              <a:t>Dia’s voor alle lessen</a:t>
            </a:r>
          </a:p>
          <a:p>
            <a:pPr lvl="1"/>
            <a:r>
              <a:rPr lang="nl-NL" sz="2000" dirty="0"/>
              <a:t>Casus voor beoordelingsopdrachten</a:t>
            </a:r>
          </a:p>
          <a:p>
            <a:endParaRPr lang="nl-NL" sz="2000" b="0" dirty="0"/>
          </a:p>
          <a:p>
            <a:r>
              <a:rPr lang="nl-NL" sz="2400" dirty="0"/>
              <a:t>Literatuur:</a:t>
            </a:r>
          </a:p>
          <a:p>
            <a:pPr lvl="1"/>
            <a:r>
              <a:rPr lang="nl-NL" sz="2000" dirty="0" err="1"/>
              <a:t>Use</a:t>
            </a:r>
            <a:r>
              <a:rPr lang="nl-NL" sz="2000" dirty="0"/>
              <a:t> cases, opstellen en testen,  ISBN 9781783658763</a:t>
            </a:r>
          </a:p>
          <a:p>
            <a:pPr lvl="1"/>
            <a:r>
              <a:rPr lang="nl-NL" sz="2000" dirty="0"/>
              <a:t>Heerink, M. Praktische schrijfgids, 2e ed. Pearson Educatie Benelux, Amsterdam, 2009</a:t>
            </a:r>
          </a:p>
          <a:p>
            <a:pPr lvl="1"/>
            <a:r>
              <a:rPr lang="nl-NL" sz="2000" dirty="0"/>
              <a:t>Readers (staan op </a:t>
            </a:r>
            <a:r>
              <a:rPr lang="nl-NL" sz="2000" dirty="0" err="1"/>
              <a:t>OnderwijsOnline</a:t>
            </a:r>
            <a:r>
              <a:rPr lang="nl-NL" sz="2000" dirty="0"/>
              <a:t>)</a:t>
            </a:r>
          </a:p>
          <a:p>
            <a:pPr lvl="1"/>
            <a:r>
              <a:rPr lang="nl-NL" dirty="0" err="1"/>
              <a:t>Pluralsight</a:t>
            </a:r>
            <a:r>
              <a:rPr lang="nl-NL" dirty="0"/>
              <a:t> </a:t>
            </a:r>
            <a:r>
              <a:rPr lang="nl-NL" dirty="0" err="1"/>
              <a:t>movies</a:t>
            </a:r>
            <a:endParaRPr lang="nl-NL" sz="2000" dirty="0"/>
          </a:p>
          <a:p>
            <a:pPr lvl="1"/>
            <a:endParaRPr lang="nl-NL" sz="2000" dirty="0"/>
          </a:p>
          <a:p>
            <a:pPr marL="0" indent="0">
              <a:buNone/>
            </a:pPr>
            <a:endParaRPr lang="nl-NL" sz="2400" dirty="0"/>
          </a:p>
          <a:p>
            <a:pPr marL="0" indent="0">
              <a:buNone/>
            </a:pPr>
            <a:endParaRPr lang="nl-NL" dirty="0"/>
          </a:p>
          <a:p>
            <a:pPr marL="0" indent="0">
              <a:buNone/>
            </a:pPr>
            <a:endParaRPr lang="nl-NL" b="0"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881086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Benodigde boeken</a:t>
            </a:r>
          </a:p>
        </p:txBody>
      </p:sp>
      <p:pic>
        <p:nvPicPr>
          <p:cNvPr id="4" name="Tijdelijke aanduiding voor inhoud 3"/>
          <p:cNvPicPr>
            <a:picLocks noGrp="1" noChangeAspect="1"/>
          </p:cNvPicPr>
          <p:nvPr>
            <p:ph idx="13"/>
          </p:nvPr>
        </p:nvPicPr>
        <p:blipFill>
          <a:blip r:embed="rId3" cstate="print">
            <a:extLst>
              <a:ext uri="{28A0092B-C50C-407E-A947-70E740481C1C}">
                <a14:useLocalDpi xmlns:a14="http://schemas.microsoft.com/office/drawing/2010/main" val="0"/>
              </a:ext>
            </a:extLst>
          </a:blip>
          <a:stretch>
            <a:fillRect/>
          </a:stretch>
        </p:blipFill>
        <p:spPr>
          <a:xfrm rot="17530989">
            <a:off x="4591064" y="2637817"/>
            <a:ext cx="4307529" cy="3231544"/>
          </a:xfrm>
        </p:spPr>
      </p:pic>
      <p:sp>
        <p:nvSpPr>
          <p:cNvPr id="6" name="Tijdelijke aanduiding voor inhoud 5"/>
          <p:cNvSpPr>
            <a:spLocks noGrp="1"/>
          </p:cNvSpPr>
          <p:nvPr>
            <p:ph idx="16"/>
          </p:nvPr>
        </p:nvSpPr>
        <p:spPr/>
        <p:txBody>
          <a:bodyPr>
            <a:normAutofit lnSpcReduction="10000"/>
          </a:bodyPr>
          <a:lstStyle/>
          <a:p>
            <a:endParaRPr lang="en-GB"/>
          </a:p>
        </p:txBody>
      </p:sp>
      <p:sp>
        <p:nvSpPr>
          <p:cNvPr id="7" name="Tijdelijke aanduiding voor inhoud 6"/>
          <p:cNvSpPr>
            <a:spLocks noGrp="1"/>
          </p:cNvSpPr>
          <p:nvPr>
            <p:ph idx="17"/>
          </p:nvPr>
        </p:nvSpPr>
        <p:spPr/>
        <p:txBody>
          <a:bodyPr/>
          <a:lstStyle/>
          <a:p>
            <a:endParaRPr lang="en-GB"/>
          </a:p>
        </p:txBody>
      </p:sp>
      <p:sp>
        <p:nvSpPr>
          <p:cNvPr id="8" name="Tijdelijke aanduiding voor inhoud 7"/>
          <p:cNvSpPr>
            <a:spLocks noGrp="1"/>
          </p:cNvSpPr>
          <p:nvPr>
            <p:ph idx="19"/>
          </p:nvPr>
        </p:nvSpPr>
        <p:spPr/>
        <p:txBody>
          <a:bodyPr/>
          <a:lstStyle/>
          <a:p>
            <a:endParaRPr lang="en-GB"/>
          </a:p>
        </p:txBody>
      </p:sp>
      <p:pic>
        <p:nvPicPr>
          <p:cNvPr id="5" name="Afbeelding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571664">
            <a:off x="555893" y="2741693"/>
            <a:ext cx="3883756" cy="2912817"/>
          </a:xfrm>
          <a:prstGeom prst="rect">
            <a:avLst/>
          </a:prstGeom>
        </p:spPr>
      </p:pic>
      <p:sp>
        <p:nvSpPr>
          <p:cNvPr id="3" name="Tekstvak 2"/>
          <p:cNvSpPr txBox="1"/>
          <p:nvPr/>
        </p:nvSpPr>
        <p:spPr>
          <a:xfrm>
            <a:off x="1835696" y="6431422"/>
            <a:ext cx="906017" cy="369332"/>
          </a:xfrm>
          <a:prstGeom prst="rect">
            <a:avLst/>
          </a:prstGeom>
          <a:noFill/>
        </p:spPr>
        <p:txBody>
          <a:bodyPr wrap="none" rtlCol="0">
            <a:spAutoFit/>
          </a:bodyPr>
          <a:lstStyle/>
          <a:p>
            <a:pPr defTabSz="914400"/>
            <a:r>
              <a:rPr lang="nl-NL" dirty="0">
                <a:solidFill>
                  <a:prstClr val="black"/>
                </a:solidFill>
                <a:latin typeface="Arial"/>
              </a:rPr>
              <a:t>@HAN</a:t>
            </a:r>
          </a:p>
        </p:txBody>
      </p:sp>
    </p:spTree>
    <p:extLst>
      <p:ext uri="{BB962C8B-B14F-4D97-AF65-F5344CB8AC3E}">
        <p14:creationId xmlns:p14="http://schemas.microsoft.com/office/powerpoint/2010/main" val="274851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Wat gaan we doen?</a:t>
            </a:r>
          </a:p>
        </p:txBody>
      </p:sp>
      <p:sp>
        <p:nvSpPr>
          <p:cNvPr id="3" name="Tijdelijke aanduiding voor inhoud 2"/>
          <p:cNvSpPr>
            <a:spLocks noGrp="1"/>
          </p:cNvSpPr>
          <p:nvPr>
            <p:ph idx="13"/>
          </p:nvPr>
        </p:nvSpPr>
        <p:spPr/>
        <p:txBody>
          <a:bodyPr/>
          <a:lstStyle/>
          <a:p>
            <a:pPr marL="0" indent="0">
              <a:buNone/>
            </a:pPr>
            <a:r>
              <a:rPr lang="nl-NL" sz="2400" dirty="0"/>
              <a:t>De </a:t>
            </a:r>
            <a:r>
              <a:rPr lang="nl-NL" sz="2400" dirty="0" err="1"/>
              <a:t>systeemontwikkelcyclus</a:t>
            </a:r>
            <a:r>
              <a:rPr lang="nl-NL" sz="2400" dirty="0"/>
              <a:t> (week 1)</a:t>
            </a:r>
          </a:p>
          <a:p>
            <a:pPr marL="0" indent="0">
              <a:buNone/>
            </a:pPr>
            <a:endParaRPr lang="nl-NL" sz="2400" dirty="0"/>
          </a:p>
          <a:p>
            <a:pPr marL="0" indent="0">
              <a:buNone/>
            </a:pPr>
            <a:r>
              <a:rPr lang="nl-NL" sz="2400" dirty="0" err="1"/>
              <a:t>Use</a:t>
            </a:r>
            <a:r>
              <a:rPr lang="nl-NL" sz="2400" dirty="0"/>
              <a:t> Cases (week 2-5)</a:t>
            </a:r>
          </a:p>
          <a:p>
            <a:pPr marL="0" indent="0">
              <a:buNone/>
            </a:pPr>
            <a:endParaRPr lang="nl-NL" sz="2400" dirty="0"/>
          </a:p>
          <a:p>
            <a:pPr marL="0" indent="0">
              <a:buNone/>
            </a:pPr>
            <a:r>
              <a:rPr lang="nl-NL" sz="2400" dirty="0"/>
              <a:t>Test Rapport (week 5-7)</a:t>
            </a:r>
          </a:p>
          <a:p>
            <a:pPr marL="0" indent="0">
              <a:buNone/>
            </a:pPr>
            <a:endParaRPr lang="nl-NL" sz="2400" dirty="0"/>
          </a:p>
          <a:p>
            <a:pPr marL="0" indent="0" algn="ctr">
              <a:buNone/>
            </a:pPr>
            <a:r>
              <a:rPr lang="nl-NL" sz="3200" dirty="0"/>
              <a:t>Focus op Analyseren!!!</a:t>
            </a:r>
          </a:p>
          <a:p>
            <a:pPr marL="0" indent="0" algn="ctr">
              <a:buNone/>
            </a:pPr>
            <a:endParaRPr lang="nl-NL" sz="3200" dirty="0"/>
          </a:p>
          <a:p>
            <a:pPr marL="0" indent="0">
              <a:buNone/>
            </a:pPr>
            <a:endParaRPr lang="nl-NL" dirty="0"/>
          </a:p>
          <a:p>
            <a:pPr marL="0" indent="0">
              <a:buNone/>
            </a:pPr>
            <a:endParaRPr lang="nl-NL" b="0" dirty="0"/>
          </a:p>
        </p:txBody>
      </p:sp>
      <p:sp>
        <p:nvSpPr>
          <p:cNvPr id="5" name="Tijdelijke aanduiding voor inhoud 4"/>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sp>
        <p:nvSpPr>
          <p:cNvPr id="4" name="Tekstvak 3"/>
          <p:cNvSpPr txBox="1"/>
          <p:nvPr/>
        </p:nvSpPr>
        <p:spPr>
          <a:xfrm>
            <a:off x="1236800" y="6022647"/>
            <a:ext cx="7112075" cy="861774"/>
          </a:xfrm>
          <a:prstGeom prst="rect">
            <a:avLst/>
          </a:prstGeom>
          <a:noFill/>
        </p:spPr>
        <p:txBody>
          <a:bodyPr wrap="none" rtlCol="0">
            <a:spAutoFit/>
          </a:bodyPr>
          <a:lstStyle/>
          <a:p>
            <a:r>
              <a:rPr lang="nl-NL" sz="3200" b="1" dirty="0">
                <a:solidFill>
                  <a:srgbClr val="00B050"/>
                </a:solidFill>
              </a:rPr>
              <a:t>Wat heeft dit te maken met </a:t>
            </a:r>
            <a:r>
              <a:rPr lang="nl-NL" sz="3200" b="1" dirty="0" err="1">
                <a:solidFill>
                  <a:srgbClr val="00B050"/>
                </a:solidFill>
              </a:rPr>
              <a:t>Quality</a:t>
            </a:r>
            <a:r>
              <a:rPr lang="nl-NL" sz="3200" b="1" dirty="0">
                <a:solidFill>
                  <a:srgbClr val="00B050"/>
                </a:solidFill>
              </a:rPr>
              <a:t>?</a:t>
            </a:r>
          </a:p>
          <a:p>
            <a:endParaRPr lang="nl-NL" dirty="0"/>
          </a:p>
        </p:txBody>
      </p:sp>
    </p:spTree>
    <p:extLst>
      <p:ext uri="{BB962C8B-B14F-4D97-AF65-F5344CB8AC3E}">
        <p14:creationId xmlns:p14="http://schemas.microsoft.com/office/powerpoint/2010/main" val="101229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Toetsing</a:t>
            </a:r>
            <a:endParaRPr lang="nl-NL" sz="1800" dirty="0"/>
          </a:p>
        </p:txBody>
      </p:sp>
      <p:sp>
        <p:nvSpPr>
          <p:cNvPr id="3" name="Tijdelijke aanduiding voor inhoud 2"/>
          <p:cNvSpPr>
            <a:spLocks noGrp="1"/>
          </p:cNvSpPr>
          <p:nvPr>
            <p:ph idx="13"/>
          </p:nvPr>
        </p:nvSpPr>
        <p:spPr/>
        <p:txBody>
          <a:bodyPr>
            <a:normAutofit lnSpcReduction="10000"/>
          </a:bodyPr>
          <a:lstStyle/>
          <a:p>
            <a:pPr marL="342900" indent="-342900">
              <a:buFont typeface="Arial" panose="020B0604020202020204" pitchFamily="34" charset="0"/>
              <a:buChar char="•"/>
            </a:pPr>
            <a:r>
              <a:rPr lang="nl-NL" dirty="0"/>
              <a:t>Spellingstoets 		(10%) - </a:t>
            </a:r>
            <a:r>
              <a:rPr lang="nl-NL" i="1" dirty="0"/>
              <a:t>individueel</a:t>
            </a:r>
            <a:endParaRPr lang="nl-NL" dirty="0"/>
          </a:p>
          <a:p>
            <a:pPr marL="342900" indent="-342900">
              <a:buFont typeface="Arial" panose="020B0604020202020204" pitchFamily="34" charset="0"/>
              <a:buChar char="•"/>
            </a:pPr>
            <a:r>
              <a:rPr lang="nl-NL" dirty="0"/>
              <a:t>Tentamen 			(30%) - </a:t>
            </a:r>
            <a:r>
              <a:rPr lang="nl-NL" i="1" dirty="0"/>
              <a:t>individueel</a:t>
            </a:r>
            <a:endParaRPr lang="nl-NL" dirty="0"/>
          </a:p>
          <a:p>
            <a:pPr marL="342900" indent="-342900">
              <a:buFont typeface="Arial" panose="020B0604020202020204" pitchFamily="34" charset="0"/>
              <a:buChar char="•"/>
            </a:pPr>
            <a:r>
              <a:rPr lang="nl-NL" dirty="0" err="1"/>
              <a:t>Use</a:t>
            </a:r>
            <a:r>
              <a:rPr lang="nl-NL" dirty="0"/>
              <a:t> Case rapport	(30%) – </a:t>
            </a:r>
            <a:r>
              <a:rPr lang="nl-NL" i="1" dirty="0"/>
              <a:t>groep (2 a 3 pers.)</a:t>
            </a:r>
          </a:p>
          <a:p>
            <a:pPr marL="342900" indent="-342900">
              <a:buFont typeface="Arial" panose="020B0604020202020204" pitchFamily="34" charset="0"/>
              <a:buChar char="•"/>
            </a:pPr>
            <a:r>
              <a:rPr lang="nl-NL" dirty="0"/>
              <a:t>Testrapport			(30%) – </a:t>
            </a:r>
            <a:r>
              <a:rPr lang="nl-NL" i="1" dirty="0"/>
              <a:t>groep (2 a 3 pers.)</a:t>
            </a:r>
          </a:p>
          <a:p>
            <a:pPr marL="342900" indent="-342900">
              <a:buFont typeface="Arial" panose="020B0604020202020204" pitchFamily="34" charset="0"/>
              <a:buChar char="•"/>
            </a:pPr>
            <a:endParaRPr lang="nl-NL" sz="1800" i="1" dirty="0"/>
          </a:p>
          <a:p>
            <a:pPr marL="342900" indent="-342900">
              <a:buFont typeface="Arial" panose="020B0604020202020204" pitchFamily="34" charset="0"/>
              <a:buChar char="•"/>
            </a:pPr>
            <a:r>
              <a:rPr lang="nl-NL" sz="1800" i="1" dirty="0"/>
              <a:t>ALLES moet voldoende zijn voor 7,5 EC</a:t>
            </a:r>
          </a:p>
          <a:p>
            <a:pPr marL="342900" indent="-342900">
              <a:buFont typeface="Arial" panose="020B0604020202020204" pitchFamily="34" charset="0"/>
              <a:buChar char="•"/>
            </a:pPr>
            <a:r>
              <a:rPr lang="nl-NL" sz="1800" i="1" dirty="0"/>
              <a:t>Herkansing in blok 3</a:t>
            </a:r>
            <a:endParaRPr lang="nl-NL" sz="1800" dirty="0"/>
          </a:p>
          <a:p>
            <a:pPr marL="342900" indent="-342900">
              <a:buFont typeface="Arial" panose="020B0604020202020204" pitchFamily="34" charset="0"/>
              <a:buChar char="•"/>
            </a:pPr>
            <a:endParaRPr lang="nl-NL" sz="1800" dirty="0"/>
          </a:p>
          <a:p>
            <a:pPr marL="342900" indent="-342900">
              <a:buFont typeface="Arial" panose="020B0604020202020204" pitchFamily="34" charset="0"/>
              <a:buChar char="•"/>
            </a:pPr>
            <a:r>
              <a:rPr lang="nl-NL" sz="1800" dirty="0"/>
              <a:t>Wanneer moeten we alles inleveren?</a:t>
            </a:r>
            <a:br>
              <a:rPr lang="nl-NL" sz="1800" dirty="0"/>
            </a:br>
            <a:r>
              <a:rPr lang="nl-NL" sz="1800" dirty="0"/>
              <a:t>              Deadline = deadline!</a:t>
            </a:r>
          </a:p>
          <a:p>
            <a:pPr marL="342900" indent="-342900">
              <a:buFont typeface="Arial" panose="020B0604020202020204" pitchFamily="34" charset="0"/>
              <a:buChar char="•"/>
            </a:pPr>
            <a:endParaRPr lang="nl-NL" sz="1800" dirty="0"/>
          </a:p>
          <a:p>
            <a:pPr marL="342900" indent="-342900">
              <a:buFont typeface="Arial" panose="020B0604020202020204" pitchFamily="34" charset="0"/>
              <a:buChar char="•"/>
            </a:pPr>
            <a:r>
              <a:rPr lang="nl-NL" sz="1800" dirty="0"/>
              <a:t>Nog vragen?</a:t>
            </a:r>
          </a:p>
          <a:p>
            <a:pPr marL="342900" indent="-342900">
              <a:buFont typeface="Arial" panose="020B0604020202020204" pitchFamily="34" charset="0"/>
              <a:buChar char="•"/>
            </a:pPr>
            <a:endParaRPr lang="nl-NL" dirty="0"/>
          </a:p>
        </p:txBody>
      </p:sp>
      <p:sp>
        <p:nvSpPr>
          <p:cNvPr id="4" name="Tijdelijke aanduiding voor inhoud 3"/>
          <p:cNvSpPr>
            <a:spLocks noGrp="1"/>
          </p:cNvSpPr>
          <p:nvPr>
            <p:ph idx="16"/>
          </p:nvPr>
        </p:nvSpPr>
        <p:spPr/>
        <p:txBody>
          <a:bodyPr>
            <a:normAutofit lnSpcReduction="10000"/>
          </a:bodyPr>
          <a:lstStyle/>
          <a:p>
            <a:r>
              <a:rPr lang="nl-NL" dirty="0"/>
              <a:t>Hoe haal ik en voldoende….</a:t>
            </a:r>
            <a:endParaRPr lang="en-GB" dirty="0"/>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60808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Lesrooster</a:t>
            </a:r>
          </a:p>
        </p:txBody>
      </p:sp>
      <p:sp>
        <p:nvSpPr>
          <p:cNvPr id="3" name="Tijdelijke aanduiding voor inhoud 2"/>
          <p:cNvSpPr>
            <a:spLocks noGrp="1"/>
          </p:cNvSpPr>
          <p:nvPr>
            <p:ph idx="13"/>
          </p:nvPr>
        </p:nvSpPr>
        <p:spPr/>
        <p:txBody>
          <a:bodyPr/>
          <a:lstStyle/>
          <a:p>
            <a:pPr marL="342900" indent="-342900">
              <a:buFont typeface="Arial" panose="020B0604020202020204" pitchFamily="34" charset="0"/>
              <a:buChar char="•"/>
            </a:pPr>
            <a:r>
              <a:rPr lang="nl-NL" dirty="0"/>
              <a:t>Een van de lesblokken is ‘verlengd’ omdat de Professional Skills docent dan uitleg komt geven over de </a:t>
            </a:r>
            <a:r>
              <a:rPr lang="nl-NL" dirty="0" err="1"/>
              <a:t>TAALtoets</a:t>
            </a:r>
            <a:endParaRPr lang="nl-NL" dirty="0"/>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a:t>Professional Skills docent is aanwezig in week 2 </a:t>
            </a:r>
            <a:r>
              <a:rPr lang="nl-NL" u="sng" dirty="0"/>
              <a:t>en</a:t>
            </a:r>
            <a:r>
              <a:rPr lang="nl-NL" dirty="0"/>
              <a:t> 3, EN in week 4 </a:t>
            </a:r>
            <a:r>
              <a:rPr lang="nl-NL" u="sng" dirty="0"/>
              <a:t>of</a:t>
            </a:r>
            <a:r>
              <a:rPr lang="nl-NL" dirty="0"/>
              <a:t> 5</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195738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Doel van deze les:</a:t>
            </a:r>
          </a:p>
        </p:txBody>
      </p:sp>
      <p:sp>
        <p:nvSpPr>
          <p:cNvPr id="3" name="Tijdelijke aanduiding voor inhoud 2"/>
          <p:cNvSpPr>
            <a:spLocks noGrp="1"/>
          </p:cNvSpPr>
          <p:nvPr>
            <p:ph idx="13"/>
          </p:nvPr>
        </p:nvSpPr>
        <p:spPr/>
        <p:txBody>
          <a:bodyPr>
            <a:normAutofit/>
          </a:bodyPr>
          <a:lstStyle/>
          <a:p>
            <a:pPr marL="342900" indent="-342900">
              <a:buFont typeface="Arial" panose="020B0604020202020204" pitchFamily="34" charset="0"/>
              <a:buChar char="•"/>
            </a:pPr>
            <a:r>
              <a:rPr lang="nl-NL" dirty="0"/>
              <a:t>Aan het einde van de les:</a:t>
            </a:r>
          </a:p>
          <a:p>
            <a:pPr marL="342900" indent="-342900">
              <a:buFont typeface="Arial" panose="020B0604020202020204" pitchFamily="34" charset="0"/>
              <a:buChar char="•"/>
            </a:pPr>
            <a:r>
              <a:rPr lang="nl-NL" dirty="0"/>
              <a:t>Ken je de opbouw van de course.</a:t>
            </a:r>
          </a:p>
          <a:p>
            <a:pPr marL="342900" indent="-342900">
              <a:buFont typeface="Arial" panose="020B0604020202020204" pitchFamily="34" charset="0"/>
              <a:buChar char="•"/>
            </a:pPr>
            <a:r>
              <a:rPr lang="nl-NL" dirty="0"/>
              <a:t>Zijn de werkafspraken helder</a:t>
            </a:r>
          </a:p>
          <a:p>
            <a:pPr marL="342900" indent="-342900">
              <a:buFont typeface="Arial" panose="020B0604020202020204" pitchFamily="34" charset="0"/>
              <a:buChar char="•"/>
            </a:pPr>
            <a:r>
              <a:rPr lang="nl-NL" dirty="0"/>
              <a:t>Ken je het belang van informatie in relatie tot informatiesystemen </a:t>
            </a:r>
          </a:p>
          <a:p>
            <a:pPr marL="342900" indent="-342900">
              <a:buFont typeface="Arial" panose="020B0604020202020204" pitchFamily="34" charset="0"/>
              <a:buChar char="•"/>
            </a:pPr>
            <a:r>
              <a:rPr lang="nl-NL" dirty="0"/>
              <a:t>Weet je wat de System Development Life </a:t>
            </a:r>
            <a:r>
              <a:rPr lang="nl-NL" dirty="0" err="1"/>
              <a:t>Cycle</a:t>
            </a:r>
            <a:r>
              <a:rPr lang="nl-NL" dirty="0"/>
              <a:t> (SDLC) is, welke stappen (fases) deze bevat en wat elke fase inhoudt.</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963272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019B417B6081439134A9CA24AF155A" ma:contentTypeVersion="0" ma:contentTypeDescription="Een nieuw document maken." ma:contentTypeScope="" ma:versionID="1cb18a296fecdd28db82598a95e3eace">
  <xsd:schema xmlns:xsd="http://www.w3.org/2001/XMLSchema" xmlns:p="http://schemas.microsoft.com/office/2006/metadata/properties" targetNamespace="http://schemas.microsoft.com/office/2006/metadata/properties" ma:root="true" ma:fieldsID="b118b0825d757084c8d1e1ffd33f20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E4ED877-B08E-426C-8737-C938227A58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AD2E917-091C-4A8A-990F-93AA2B720894}">
  <ds:schemaRefs>
    <ds:schemaRef ds:uri="http://schemas.microsoft.com/sharepoint/v3/contenttype/forms"/>
  </ds:schemaRefs>
</ds:datastoreItem>
</file>

<file path=customXml/itemProps3.xml><?xml version="1.0" encoding="utf-8"?>
<ds:datastoreItem xmlns:ds="http://schemas.openxmlformats.org/officeDocument/2006/customXml" ds:itemID="{0C8F21C7-99EA-4F24-8AFA-B1F78FE88E3D}">
  <ds:schemaRefs>
    <ds:schemaRef ds:uri="http://www.w3.org/XML/1998/namespace"/>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826</TotalTime>
  <Words>1445</Words>
  <Application>Microsoft Office PowerPoint</Application>
  <PresentationFormat>Diavoorstelling (4:3)</PresentationFormat>
  <Paragraphs>307</Paragraphs>
  <Slides>32</Slides>
  <Notes>25</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32</vt:i4>
      </vt:variant>
    </vt:vector>
  </HeadingPairs>
  <TitlesOfParts>
    <vt:vector size="38" baseType="lpstr">
      <vt:lpstr>Arial</vt:lpstr>
      <vt:lpstr>Calibri</vt:lpstr>
      <vt:lpstr>Helvetica Neue</vt:lpstr>
      <vt:lpstr>Helvetica Neue Light</vt:lpstr>
      <vt:lpstr>Wingdings</vt:lpstr>
      <vt:lpstr>Office Theme</vt:lpstr>
      <vt:lpstr>System Analysis &amp; Quality week 1 les 1</vt:lpstr>
      <vt:lpstr>Welkom!</vt:lpstr>
      <vt:lpstr>Kennismaken</vt:lpstr>
      <vt:lpstr>Organisatie</vt:lpstr>
      <vt:lpstr>Benodigde boeken</vt:lpstr>
      <vt:lpstr>Wat gaan we doen?</vt:lpstr>
      <vt:lpstr>Toetsing</vt:lpstr>
      <vt:lpstr>Lesrooster</vt:lpstr>
      <vt:lpstr>Doel van deze les:</vt:lpstr>
      <vt:lpstr>Samenhang</vt:lpstr>
      <vt:lpstr>Stappen om iets te maken:</vt:lpstr>
      <vt:lpstr>Stappen om iets te maken:</vt:lpstr>
      <vt:lpstr>Stappen om iets te maken:</vt:lpstr>
      <vt:lpstr>We noemen dit:</vt:lpstr>
      <vt:lpstr>System Development Life Cycle (SDLC)</vt:lpstr>
      <vt:lpstr>System Development Life Cycle (SDLC)</vt:lpstr>
      <vt:lpstr>Planning</vt:lpstr>
      <vt:lpstr>Planning</vt:lpstr>
      <vt:lpstr>Planning</vt:lpstr>
      <vt:lpstr>Technieken  toepassen op SAQ</vt:lpstr>
      <vt:lpstr>Maak een:  Work Breakdown Structure</vt:lpstr>
      <vt:lpstr>Oefening met WBS</vt:lpstr>
      <vt:lpstr>Bespreken oefening WBS (1 van 2)</vt:lpstr>
      <vt:lpstr>Bespreken oefening WBS (2 van 2)</vt:lpstr>
      <vt:lpstr>Wie doet wat? RACI</vt:lpstr>
      <vt:lpstr>Oefening met RACI</vt:lpstr>
      <vt:lpstr>Bespreken oefening RACI</vt:lpstr>
      <vt:lpstr>Wanneer? -&gt; bv. Gantt chart (balkenplanning)</vt:lpstr>
      <vt:lpstr>Oefening met Gantt (huiswerk)</vt:lpstr>
      <vt:lpstr>Bespreken oefening Gantt</vt:lpstr>
      <vt:lpstr>Logboek</vt:lpstr>
      <vt:lpstr>Huiswerk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&amp; Quality</dc:title>
  <dc:creator>Coen Burgers</dc:creator>
  <cp:lastModifiedBy>Gerrit Vogelzang</cp:lastModifiedBy>
  <cp:revision>51</cp:revision>
  <dcterms:created xsi:type="dcterms:W3CDTF">2014-01-23T08:48:24Z</dcterms:created>
  <dcterms:modified xsi:type="dcterms:W3CDTF">2016-09-01T13:37:22Z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0x01010046019B417B6081439134A9CA24AF155A</vt:lpwstr>
  </property>
</Properties>
</file>