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8"/>
  </p:notesMasterIdLst>
  <p:sldIdLst>
    <p:sldId id="285" r:id="rId5"/>
    <p:sldId id="287" r:id="rId6"/>
    <p:sldId id="286" r:id="rId7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1274" autoAdjust="0"/>
  </p:normalViewPr>
  <p:slideViewPr>
    <p:cSldViewPr snapToGrid="0" snapToObjects="1">
      <p:cViewPr varScale="1">
        <p:scale>
          <a:sx n="96" d="100"/>
          <a:sy n="96" d="100"/>
        </p:scale>
        <p:origin x="2736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9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5E0D3-E02F-504A-8D3F-595DD2F72C98}" type="datetimeFigureOut">
              <a:rPr lang="nl-NL" smtClean="0"/>
              <a:t>8-7-2016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5D4D-6F1B-5F42-8E80-3D346F0E7E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217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Even zelf</a:t>
            </a:r>
            <a:r>
              <a:rPr lang="nl-NL" baseline="0" dirty="0"/>
              <a:t> je naam invullen ;-))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B7AD03-9742-4A69-BFC0-5FDA7E9E25F4}" type="slidenum">
              <a: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56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3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8" descr="titeldia MET FOTO SMAL N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chte verbindingslijn 10"/>
          <p:cNvCxnSpPr>
            <a:cxnSpLocks noChangeShapeType="1"/>
          </p:cNvCxnSpPr>
          <p:nvPr/>
        </p:nvCxnSpPr>
        <p:spPr bwMode="auto">
          <a:xfrm>
            <a:off x="0" y="8366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hthoek 11"/>
          <p:cNvSpPr>
            <a:spLocks noChangeArrowheads="1"/>
          </p:cNvSpPr>
          <p:nvPr userDrawn="1"/>
        </p:nvSpPr>
        <p:spPr bwMode="auto">
          <a:xfrm>
            <a:off x="6102350" y="279400"/>
            <a:ext cx="24749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nl-NL" sz="3600" b="1">
              <a:solidFill>
                <a:srgbClr val="000000"/>
              </a:solidFill>
              <a:ea typeface="+mn-ea"/>
            </a:endParaRPr>
          </a:p>
        </p:txBody>
      </p:sp>
      <p:pic>
        <p:nvPicPr>
          <p:cNvPr id="7" name="Afbeelding 12" descr="logoNLl-transparan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40000" y="1620000"/>
            <a:ext cx="7058300" cy="504255"/>
          </a:xfrm>
        </p:spPr>
        <p:txBody>
          <a:bodyPr anchor="t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/>
              <a:t>Klik om de stijl te bewerken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2400" y="6376988"/>
            <a:ext cx="3279775" cy="215900"/>
          </a:xfrm>
          <a:prstGeom prst="rect">
            <a:avLst/>
          </a:prstGeom>
        </p:spPr>
        <p:txBody>
          <a:bodyPr anchor="b">
            <a:spAutoFit/>
          </a:bodyPr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4163"/>
            <a:ext cx="1427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11" descr="logoNLl-transparant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838" y="6359525"/>
            <a:ext cx="2895600" cy="338138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1450" y="6359525"/>
            <a:ext cx="458788" cy="338138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42A90D9E-9510-0E46-ADEA-A4DD8EC8D5E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46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0"/>
          </p:nvPr>
        </p:nvSpPr>
        <p:spPr>
          <a:xfrm>
            <a:off x="1935163" y="6381750"/>
            <a:ext cx="3492500" cy="3397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7"/>
          <p:cNvSpPr>
            <a:spLocks noGrp="1"/>
          </p:cNvSpPr>
          <p:nvPr>
            <p:ph type="sldNum" sz="quarter" idx="11"/>
          </p:nvPr>
        </p:nvSpPr>
        <p:spPr>
          <a:xfrm>
            <a:off x="1404938" y="6381750"/>
            <a:ext cx="557212" cy="339725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A0C72C1C-28C5-B34A-9CE2-EB297BDA35B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2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8813" y="1143000"/>
            <a:ext cx="7411915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48812" y="2273300"/>
            <a:ext cx="3635619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25108" y="2273300"/>
            <a:ext cx="363562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A5A536-992E-4B07-AF26-7363209B47A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68087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766705" y="2859513"/>
            <a:ext cx="6102660" cy="650375"/>
          </a:xfrm>
        </p:spPr>
        <p:txBody>
          <a:bodyPr/>
          <a:lstStyle/>
          <a:p>
            <a:r>
              <a:rPr lang="nl-NL" dirty="0"/>
              <a:t>System Analysis &amp; Quality</a:t>
            </a:r>
            <a:br>
              <a:rPr lang="nl-NL" dirty="0"/>
            </a:br>
            <a:r>
              <a:rPr lang="nl-NL" dirty="0"/>
              <a:t>week 7 les 3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1115616" y="6246604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© HAN, behalve daar waar anders aangegeven</a:t>
            </a:r>
          </a:p>
        </p:txBody>
      </p:sp>
      <p:pic>
        <p:nvPicPr>
          <p:cNvPr id="6" name="Afbeelding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9" y="4138273"/>
            <a:ext cx="1633591" cy="1500917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1" name="Tijdelijke aanduiding voor inhoud 10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SAQ I-Propedeuse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51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Evaluatie terugblik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Wat is de status van het logboek (gemaakt in week 1)</a:t>
            </a:r>
          </a:p>
          <a:p>
            <a:endParaRPr lang="nl-NL" dirty="0"/>
          </a:p>
          <a:p>
            <a:r>
              <a:rPr lang="nl-NL" dirty="0" err="1"/>
              <a:t>Retrospective</a:t>
            </a:r>
            <a:r>
              <a:rPr lang="nl-NL" dirty="0"/>
              <a:t>: </a:t>
            </a:r>
          </a:p>
          <a:p>
            <a:pPr marL="698500" lvl="1" indent="-342900"/>
            <a:r>
              <a:rPr lang="nl-NL" dirty="0">
                <a:solidFill>
                  <a:schemeClr val="accent2"/>
                </a:solidFill>
              </a:rPr>
              <a:t>Feedback verzamelen, samenwerking bevorderen</a:t>
            </a:r>
          </a:p>
          <a:p>
            <a:pPr marL="698500" lvl="1" indent="-342900"/>
            <a:r>
              <a:rPr lang="nl-NL" dirty="0">
                <a:solidFill>
                  <a:schemeClr val="accent2"/>
                </a:solidFill>
              </a:rPr>
              <a:t>Welke items zijn “Klaar”, welke niet?</a:t>
            </a:r>
          </a:p>
          <a:p>
            <a:pPr marL="698500" lvl="1" indent="-342900"/>
            <a:r>
              <a:rPr lang="nl-NL" dirty="0">
                <a:solidFill>
                  <a:schemeClr val="accent2"/>
                </a:solidFill>
              </a:rPr>
              <a:t>Wat ging goed, wat niet en hoe opgelost?</a:t>
            </a:r>
          </a:p>
          <a:p>
            <a:pPr marL="698500" lvl="1" indent="-342900"/>
            <a:r>
              <a:rPr lang="nl-NL" dirty="0">
                <a:solidFill>
                  <a:schemeClr val="accent2"/>
                </a:solidFill>
              </a:rPr>
              <a:t>Demonstratie van het increment (lees: deelproduct) &amp; beantwoorden vragen</a:t>
            </a:r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797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Geen ingeplande theorie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Afronden beroepsproduct en gelegenheid om feedback te vragen </a:t>
            </a:r>
            <a:r>
              <a:rPr lang="nl-NL"/>
              <a:t>aan docent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10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19B417B6081439134A9CA24AF155A" ma:contentTypeVersion="0" ma:contentTypeDescription="Een nieuw document maken." ma:contentTypeScope="" ma:versionID="1cb18a296fecdd28db82598a95e3eace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5B3F8C5-F8AE-4C21-A4EC-7150DB2DD0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C8217E-38F2-4264-8BBF-5CB2A08B0E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F6E7F57-9C93-4CA1-9A3A-B6C72705A638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87</Words>
  <Application>Microsoft Office PowerPoint</Application>
  <PresentationFormat>Diavoorstelling (4:3)</PresentationFormat>
  <Paragraphs>15</Paragraphs>
  <Slides>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9" baseType="lpstr">
      <vt:lpstr>Arial</vt:lpstr>
      <vt:lpstr>Calibri</vt:lpstr>
      <vt:lpstr>Helvetica Neue</vt:lpstr>
      <vt:lpstr>Helvetica Neue Light</vt:lpstr>
      <vt:lpstr>Wingdings</vt:lpstr>
      <vt:lpstr>Office Theme</vt:lpstr>
      <vt:lpstr>System Analysis &amp; Quality week 7 les 3</vt:lpstr>
      <vt:lpstr>Evaluatie terugblik</vt:lpstr>
      <vt:lpstr>Geen ingeplande theorie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&amp; Quality week 1 les 2</dc:title>
  <dc:creator>Coen Burgers</dc:creator>
  <cp:lastModifiedBy>Gerrit Vogelzang</cp:lastModifiedBy>
  <cp:revision>27</cp:revision>
  <dcterms:created xsi:type="dcterms:W3CDTF">2014-01-23T08:58:40Z</dcterms:created>
  <dcterms:modified xsi:type="dcterms:W3CDTF">2016-07-08T12:45:06Z</dcterms:modified>
</cp:coreProperties>
</file>