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7"/>
  </p:notesMasterIdLst>
  <p:sldIdLst>
    <p:sldId id="285" r:id="rId5"/>
    <p:sldId id="28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2" d="100"/>
          <a:sy n="92" d="100"/>
        </p:scale>
        <p:origin x="75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15-6-2016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7 les 3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Geen ingeplande theorie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Afronden beroepsproduct en gelegenheid om feedback te vragen </a:t>
            </a:r>
            <a:r>
              <a:rPr lang="nl-NL"/>
              <a:t>aan docent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10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34</Words>
  <Application>Microsoft Office PowerPoint</Application>
  <PresentationFormat>Diavoorstelling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7 les 3</vt:lpstr>
      <vt:lpstr>Geen ingeplande theorie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23</cp:revision>
  <dcterms:created xsi:type="dcterms:W3CDTF">2014-01-23T08:58:40Z</dcterms:created>
  <dcterms:modified xsi:type="dcterms:W3CDTF">2016-06-15T12:55:27Z</dcterms:modified>
</cp:coreProperties>
</file>