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8573-9B80-4211-8A2B-87B0F6682558}" type="datetimeFigureOut">
              <a:rPr lang="nl-NL" smtClean="0"/>
              <a:t>20-2-2015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9F75-0263-4682-A216-C4C224DF0830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Presentation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Subtitle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Slide</a:t>
            </a:r>
            <a:r>
              <a:rPr lang="nl-NL" dirty="0" smtClean="0"/>
              <a:t> 1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Slide</a:t>
            </a:r>
            <a:r>
              <a:rPr lang="nl-NL" dirty="0" smtClean="0"/>
              <a:t> 1 </a:t>
            </a:r>
            <a:r>
              <a:rPr lang="nl-NL" dirty="0" err="1" smtClean="0"/>
              <a:t>bullet</a:t>
            </a:r>
            <a:r>
              <a:rPr lang="nl-NL" dirty="0" smtClean="0"/>
              <a:t> 1</a:t>
            </a:r>
          </a:p>
          <a:p>
            <a:r>
              <a:rPr lang="nl-NL" dirty="0" err="1" smtClean="0"/>
              <a:t>Slide</a:t>
            </a:r>
            <a:r>
              <a:rPr lang="nl-NL" dirty="0" smtClean="0"/>
              <a:t> 1 </a:t>
            </a:r>
            <a:r>
              <a:rPr lang="nl-NL" dirty="0" err="1" smtClean="0"/>
              <a:t>bullet</a:t>
            </a:r>
            <a:r>
              <a:rPr lang="nl-NL" dirty="0" smtClean="0"/>
              <a:t> 2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 descr="RaspberryPi model B rev1 GP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857" y="2458419"/>
            <a:ext cx="5714286" cy="280952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Presentation Title</vt:lpstr>
      <vt:lpstr>Slide 1 Title</vt:lpstr>
      <vt:lpstr>Slide 3</vt:lpstr>
    </vt:vector>
  </TitlesOfParts>
  <Company>Capgemini B.V.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Jorne Roefs</dc:creator>
  <cp:lastModifiedBy>Jorne Roefs</cp:lastModifiedBy>
  <cp:revision>1</cp:revision>
  <dcterms:created xsi:type="dcterms:W3CDTF">2015-02-20T19:34:37Z</dcterms:created>
  <dcterms:modified xsi:type="dcterms:W3CDTF">2015-02-20T19:36:34Z</dcterms:modified>
</cp:coreProperties>
</file>