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61" r:id="rId5"/>
    <p:sldId id="259" r:id="rId6"/>
    <p:sldId id="263" r:id="rId7"/>
    <p:sldId id="26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>
      <p:cViewPr>
        <p:scale>
          <a:sx n="78" d="100"/>
          <a:sy n="78" d="100"/>
        </p:scale>
        <p:origin x="1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18B3-E52A-E1C9-3265-94235D708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CDFFA-2C69-D1BD-A096-FF4004132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AA05-9DAC-EC96-A901-52374F6E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48C9-8F1F-DA0D-F201-0BF37787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1B26-613F-3598-FAC1-1869258B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DE44-AAF1-DF06-AFFA-9436FE06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5E2BE-1AC3-4B77-AD90-88724E05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026C-F86F-4A0D-27A5-2CD43699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245B-11DF-EDF0-05FF-C827110B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C848-2906-D060-030A-CE82025D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09139-841C-748E-A79B-1C259693B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86AD-E008-48F6-1728-0B3BBE598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FC51-4CE4-3F59-E0BD-5F436060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FD9-622C-9D51-4D23-78EBDF0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3F-2E2C-17F2-B929-3BC5E276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CB71-CECB-A2BF-C9F7-D5386C12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76D4-57A8-CE71-FB6E-97B05FB4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6E96-9C7B-90A0-E999-2BB64AC5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3F27-1647-FA73-EC61-8255F741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C62F-EE69-99EF-1BCD-61C59D70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471-7AF4-E3E7-C5FC-83009D03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BF3A-1EC4-CE83-3712-F6657C4A8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B134-9637-3462-6FD4-226BDB15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B5AE-F0A9-7CDE-8289-4337726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F64F-69B3-4EDB-8A78-E47BF257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4436-1BDC-8C64-19C3-3212FD81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7A65-12F1-070E-8DC1-0F5360DF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CB60-2FC8-DB89-F739-7F0FED21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23D6-56EF-E765-7915-3EBFA045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CDE1-8F69-0BB5-879E-E810C627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08F0-FD5E-ADC0-48CF-C705CB4A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09D-A66C-E919-44AD-80CE70CF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E766-F975-7953-7B7F-4C4CCD2E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70CAE-A9A8-1F3B-1BDA-1F19D562B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7BEE8-907F-1179-3A8C-12E83A35F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0E59B-A874-31FF-48FF-D69ADC4A2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82B1D-79E7-E101-32DB-05A937B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7C17C-8CA9-14BD-0C95-3C4B2383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9305F-D6FD-E2A2-3E89-3232ED76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77FD-2256-3536-E5E0-65D8599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575B3-D53A-F35B-8588-75C122C3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E6DFB-92EE-FAB9-CAB1-947344EF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7C40-17B3-05EE-C18D-45F9A3E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BA8A4-65F6-2135-13B4-1044EA44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79A47-A55C-E4D7-2417-8B3A1FFB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9C2B-AC38-7DC5-C5D0-2A742E1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F8B-D0C2-95C3-1B5F-E23FB08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16B0-404D-B8C8-8CC0-7D32A04B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99F0-7868-658C-D3E5-5B4B3ECEA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366B-1435-B9B7-55FF-CBA58283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8A718-B797-4063-47D6-0BBC16FD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8032-D40A-7683-BE3D-C4B458D9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F138-8D19-4F42-B875-EC96F679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3394-E172-4F64-C2FF-47C538CAE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E701-C5E9-8395-2B46-36A2292B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EFF4E-A6F8-DE49-FCCC-6282C475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F9F5-E5C3-27D5-E6F9-C40D04A5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3969-74A5-87E2-FC8B-C9440526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8E89-6561-CBF4-5F76-60152207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F24C-53A3-C5FD-908E-E18EE678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BBFA-B18F-4868-25B9-1C0C73222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62AD-268D-E540-91F4-81280B8C9D1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EF2F-DD59-5C68-E883-58AD0E2B9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8D8D-23EA-0C9C-9C38-4A3982AE9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7760-3729-4247-A7CA-AA14694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29.sv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svg"/><Relationship Id="rId3" Type="http://schemas.openxmlformats.org/officeDocument/2006/relationships/image" Target="../media/image23.svg"/><Relationship Id="rId7" Type="http://schemas.openxmlformats.org/officeDocument/2006/relationships/image" Target="../media/image29.sv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5.svg"/><Relationship Id="rId5" Type="http://schemas.openxmlformats.org/officeDocument/2006/relationships/image" Target="../media/image33.svg"/><Relationship Id="rId15" Type="http://schemas.openxmlformats.org/officeDocument/2006/relationships/image" Target="../media/image27.sv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7.svg"/><Relationship Id="rId7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21.svg"/><Relationship Id="rId4" Type="http://schemas.openxmlformats.org/officeDocument/2006/relationships/image" Target="../media/image3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svg"/><Relationship Id="rId7" Type="http://schemas.openxmlformats.org/officeDocument/2006/relationships/image" Target="../media/image39.png"/><Relationship Id="rId12" Type="http://schemas.openxmlformats.org/officeDocument/2006/relationships/image" Target="../media/image2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20.png"/><Relationship Id="rId5" Type="http://schemas.openxmlformats.org/officeDocument/2006/relationships/image" Target="../media/image37.svg"/><Relationship Id="rId10" Type="http://schemas.openxmlformats.org/officeDocument/2006/relationships/image" Target="../media/image19.svg"/><Relationship Id="rId4" Type="http://schemas.openxmlformats.org/officeDocument/2006/relationships/image" Target="../media/image3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sv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19.svg"/><Relationship Id="rId5" Type="http://schemas.openxmlformats.org/officeDocument/2006/relationships/image" Target="../media/image37.svg"/><Relationship Id="rId10" Type="http://schemas.openxmlformats.org/officeDocument/2006/relationships/image" Target="../media/image18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svg"/><Relationship Id="rId7" Type="http://schemas.openxmlformats.org/officeDocument/2006/relationships/image" Target="../media/image4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3B30-B0AB-EA9F-03DD-C946C634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Xray pinhole camera (</a:t>
            </a:r>
            <a:r>
              <a:rPr lang="en-US" dirty="0" err="1"/>
              <a:t>wip</a:t>
            </a:r>
            <a:r>
              <a:rPr lang="en-US" dirty="0"/>
              <a:t>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6975ED7-EA9F-F476-BDC7-7C268BD24457}"/>
              </a:ext>
            </a:extLst>
          </p:cNvPr>
          <p:cNvGrpSpPr/>
          <p:nvPr/>
        </p:nvGrpSpPr>
        <p:grpSpPr>
          <a:xfrm>
            <a:off x="-17369" y="1800064"/>
            <a:ext cx="12653827" cy="4010000"/>
            <a:chOff x="275592" y="4071316"/>
            <a:chExt cx="12653827" cy="4010000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AB2E5793-8EC7-1985-916C-A7255ACE9276}"/>
                </a:ext>
              </a:extLst>
            </p:cNvPr>
            <p:cNvSpPr/>
            <p:nvPr/>
          </p:nvSpPr>
          <p:spPr>
            <a:xfrm>
              <a:off x="10049199" y="5305461"/>
              <a:ext cx="676946" cy="46021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92EE3B5-1460-55CA-2DB5-921B47B71F4A}"/>
                </a:ext>
              </a:extLst>
            </p:cNvPr>
            <p:cNvGrpSpPr/>
            <p:nvPr/>
          </p:nvGrpSpPr>
          <p:grpSpPr>
            <a:xfrm>
              <a:off x="275592" y="4071316"/>
              <a:ext cx="12653827" cy="4010000"/>
              <a:chOff x="-17369" y="1682078"/>
              <a:chExt cx="12653827" cy="40100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5BA1F37-56F4-F8A4-598A-FD2EC9C6D0E0}"/>
                  </a:ext>
                </a:extLst>
              </p:cNvPr>
              <p:cNvGrpSpPr/>
              <p:nvPr/>
            </p:nvGrpSpPr>
            <p:grpSpPr>
              <a:xfrm>
                <a:off x="2215743" y="1887154"/>
                <a:ext cx="3003861" cy="3003861"/>
                <a:chOff x="4594069" y="1887154"/>
                <a:chExt cx="3003861" cy="3003861"/>
              </a:xfrm>
            </p:grpSpPr>
            <p:pic>
              <p:nvPicPr>
                <p:cNvPr id="21" name="Graphic 20" descr="Man outline">
                  <a:extLst>
                    <a:ext uri="{FF2B5EF4-FFF2-40B4-BE49-F238E27FC236}">
                      <a16:creationId xmlns:a16="http://schemas.microsoft.com/office/drawing/2014/main" id="{AAA08590-70F1-FAA4-3957-6A977E6E6C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069" y="1887154"/>
                  <a:ext cx="3003861" cy="3003861"/>
                </a:xfrm>
                <a:prstGeom prst="rect">
                  <a:avLst/>
                </a:prstGeom>
              </p:spPr>
            </p:pic>
            <p:pic>
              <p:nvPicPr>
                <p:cNvPr id="29" name="Graphic 28" descr="Stomach with solid fill">
                  <a:extLst>
                    <a:ext uri="{FF2B5EF4-FFF2-40B4-BE49-F238E27FC236}">
                      <a16:creationId xmlns:a16="http://schemas.microsoft.com/office/drawing/2014/main" id="{DCCD293A-55B8-BE13-DD04-09ACC7C2E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6816" y="3014133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0FB64B6-145D-F46B-A958-0DD2E9683A60}"/>
                  </a:ext>
                </a:extLst>
              </p:cNvPr>
              <p:cNvGrpSpPr/>
              <p:nvPr/>
            </p:nvGrpSpPr>
            <p:grpSpPr>
              <a:xfrm>
                <a:off x="285620" y="2264229"/>
                <a:ext cx="1057728" cy="2249714"/>
                <a:chOff x="696685" y="2264229"/>
                <a:chExt cx="1057728" cy="2249714"/>
              </a:xfr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30ABA44-B368-6DF2-DD62-7D9ABF47A748}"/>
                    </a:ext>
                  </a:extLst>
                </p:cNvPr>
                <p:cNvSpPr/>
                <p:nvPr/>
              </p:nvSpPr>
              <p:spPr>
                <a:xfrm>
                  <a:off x="838200" y="2264229"/>
                  <a:ext cx="627743" cy="224971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8B2810E-441C-0DA3-EBB1-FD37BEB95780}"/>
                    </a:ext>
                  </a:extLst>
                </p:cNvPr>
                <p:cNvSpPr/>
                <p:nvPr/>
              </p:nvSpPr>
              <p:spPr>
                <a:xfrm>
                  <a:off x="696685" y="2766218"/>
                  <a:ext cx="910771" cy="13255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350AD50-067A-0A2E-C22F-397286C8C105}"/>
                    </a:ext>
                  </a:extLst>
                </p:cNvPr>
                <p:cNvSpPr/>
                <p:nvPr/>
              </p:nvSpPr>
              <p:spPr>
                <a:xfrm>
                  <a:off x="1607456" y="3229740"/>
                  <a:ext cx="146957" cy="3985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14FAEA0-F17F-80C5-C495-CC8E77F1778E}"/>
                  </a:ext>
                </a:extLst>
              </p:cNvPr>
              <p:cNvGrpSpPr/>
              <p:nvPr/>
            </p:nvGrpSpPr>
            <p:grpSpPr>
              <a:xfrm>
                <a:off x="1490227" y="1682078"/>
                <a:ext cx="3834605" cy="3311527"/>
                <a:chOff x="1490227" y="1682078"/>
                <a:chExt cx="3834605" cy="3311527"/>
              </a:xfrm>
            </p:grpSpPr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F64D6200-6D61-984E-285E-4ACE2383A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60" y="3389083"/>
                  <a:ext cx="185351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31567E62-43D5-436A-1998-395E5647D6B3}"/>
                    </a:ext>
                  </a:extLst>
                </p:cNvPr>
                <p:cNvGrpSpPr/>
                <p:nvPr/>
              </p:nvGrpSpPr>
              <p:grpSpPr>
                <a:xfrm>
                  <a:off x="1490227" y="1682078"/>
                  <a:ext cx="3834605" cy="3311527"/>
                  <a:chOff x="1870525" y="1666419"/>
                  <a:chExt cx="3834605" cy="3311527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D3039F66-47DB-F3E8-6991-EE3CBEAD5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70525" y="1666419"/>
                    <a:ext cx="3834605" cy="172266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5656D24E-E572-1D4C-3F4A-CAE90A91B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70525" y="2136413"/>
                    <a:ext cx="3573237" cy="125267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D40C05CF-AE1A-82BC-858C-C035C27BED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70525" y="2598877"/>
                    <a:ext cx="3127041" cy="7902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332D8B80-30AB-9D77-83E2-D590A72CB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70525" y="3142203"/>
                    <a:ext cx="2002439" cy="24688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4B8C6CF3-6F5B-9A90-E509-BC3F0495E2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0525" y="3389085"/>
                    <a:ext cx="3110450" cy="37495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492DB765-404B-8B85-0E5F-F6F6408B6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0525" y="3389085"/>
                    <a:ext cx="3110450" cy="94253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4087C7D-3518-F948-2E89-2401FB927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0525" y="3389085"/>
                    <a:ext cx="2963193" cy="158886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FCF887E-2EBD-9AD7-5332-8B7121C2E1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6956" t="12609" r="25870" b="10580"/>
              <a:stretch/>
            </p:blipFill>
            <p:spPr>
              <a:xfrm>
                <a:off x="3957806" y="1933115"/>
                <a:ext cx="2639797" cy="2659867"/>
              </a:xfrm>
              <a:prstGeom prst="rect">
                <a:avLst/>
              </a:prstGeom>
              <a:scene3d>
                <a:camera prst="isometricRightUp">
                  <a:rot lat="2100000" lon="17400000" rev="0"/>
                </a:camera>
                <a:lightRig rig="threePt" dir="t">
                  <a:rot lat="0" lon="0" rev="0"/>
                </a:lightRig>
              </a:scene3d>
              <a:sp3d extrusionH="82550" contourW="19050" prstMaterial="flat">
                <a:bevelT w="0"/>
                <a:extrusionClr>
                  <a:schemeClr val="tx1"/>
                </a:extrusionClr>
              </a:sp3d>
            </p:spPr>
          </p:pic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165BE6F-8666-1B85-CA8D-110CF850254C}"/>
                  </a:ext>
                </a:extLst>
              </p:cNvPr>
              <p:cNvGrpSpPr/>
              <p:nvPr/>
            </p:nvGrpSpPr>
            <p:grpSpPr>
              <a:xfrm>
                <a:off x="5212427" y="1933114"/>
                <a:ext cx="2639797" cy="2659867"/>
                <a:chOff x="7681677" y="1933115"/>
                <a:chExt cx="2639797" cy="2580827"/>
              </a:xfrm>
              <a:scene3d>
                <a:camera prst="orthographicFront">
                  <a:rot lat="2100000" lon="17400000" rev="0"/>
                </a:camera>
                <a:lightRig rig="threePt" dir="t"/>
              </a:scene3d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AED48E2-57C8-1495-961A-C6626B00709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0800000">
                  <a:off x="7805363" y="2359032"/>
                  <a:ext cx="2363763" cy="1785932"/>
                  <a:chOff x="8731008" y="4592982"/>
                  <a:chExt cx="1424240" cy="10760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238DF2B7-4365-31EC-1AB0-68CAE365BEE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731008" y="4642874"/>
                    <a:ext cx="651030" cy="651030"/>
                    <a:chOff x="4594069" y="1887154"/>
                    <a:chExt cx="3003861" cy="3003861"/>
                  </a:xfrm>
                </p:grpSpPr>
                <p:pic>
                  <p:nvPicPr>
                    <p:cNvPr id="59" name="Graphic 58" descr="Man outline">
                      <a:extLst>
                        <a:ext uri="{FF2B5EF4-FFF2-40B4-BE49-F238E27FC236}">
                          <a16:creationId xmlns:a16="http://schemas.microsoft.com/office/drawing/2014/main" id="{25586161-F2BE-7F91-F26C-F01AA03D81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94069" y="1887154"/>
                      <a:ext cx="3003861" cy="30038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Stomach with solid fill">
                      <a:extLst>
                        <a:ext uri="{FF2B5EF4-FFF2-40B4-BE49-F238E27FC236}">
                          <a16:creationId xmlns:a16="http://schemas.microsoft.com/office/drawing/2014/main" id="{B3309DB6-7BF5-C123-AAF4-C1F7224F32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6816" y="3014133"/>
                      <a:ext cx="457200" cy="4572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B76C193D-DCC4-1250-24FE-C12D0ABE9A0B}"/>
                      </a:ext>
                    </a:extLst>
                  </p:cNvPr>
                  <p:cNvGrpSpPr/>
                  <p:nvPr/>
                </p:nvGrpSpPr>
                <p:grpSpPr>
                  <a:xfrm>
                    <a:off x="8811394" y="4592982"/>
                    <a:ext cx="1343854" cy="1076079"/>
                    <a:chOff x="8511269" y="3982027"/>
                    <a:chExt cx="1343854" cy="10760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F6890B6-4DAE-0200-52B0-A08C2DAA360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511269" y="4407076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41" name="Graphic 40" descr="Man outline">
                        <a:extLst>
                          <a:ext uri="{FF2B5EF4-FFF2-40B4-BE49-F238E27FC236}">
                            <a16:creationId xmlns:a16="http://schemas.microsoft.com/office/drawing/2014/main" id="{25682946-8DE6-674F-9BC2-B93C5890A1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Graphic 41" descr="Stomach with solid fill">
                        <a:extLst>
                          <a:ext uri="{FF2B5EF4-FFF2-40B4-BE49-F238E27FC236}">
                            <a16:creationId xmlns:a16="http://schemas.microsoft.com/office/drawing/2014/main" id="{CD01879D-01AD-2D63-F617-7009F6A0697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07BED2E-B9F2-BDF6-E4F9-E198016BBD2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960372" y="3982027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50" name="Graphic 49" descr="Man outline">
                        <a:extLst>
                          <a:ext uri="{FF2B5EF4-FFF2-40B4-BE49-F238E27FC236}">
                            <a16:creationId xmlns:a16="http://schemas.microsoft.com/office/drawing/2014/main" id="{06065F35-4592-8C2B-A366-AF51214691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Graphic 50" descr="Stomach with solid fill">
                        <a:extLst>
                          <a:ext uri="{FF2B5EF4-FFF2-40B4-BE49-F238E27FC236}">
                            <a16:creationId xmlns:a16="http://schemas.microsoft.com/office/drawing/2014/main" id="{6F052184-3296-942D-1B4D-3142F19077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FF290289-4547-BF76-CB88-E902F6DE619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49675" y="4375259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53" name="Graphic 52" descr="Man outline">
                        <a:extLst>
                          <a:ext uri="{FF2B5EF4-FFF2-40B4-BE49-F238E27FC236}">
                            <a16:creationId xmlns:a16="http://schemas.microsoft.com/office/drawing/2014/main" id="{73BEE8D5-C503-6489-31A9-CDDE0EDFDD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" name="Graphic 53" descr="Stomach with solid fill">
                        <a:extLst>
                          <a:ext uri="{FF2B5EF4-FFF2-40B4-BE49-F238E27FC236}">
                            <a16:creationId xmlns:a16="http://schemas.microsoft.com/office/drawing/2014/main" id="{1A74C977-D703-CF47-33B2-905CDD536A7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E1F92F1B-49C1-DF94-E609-939EFDE936D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204093" y="4092757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56" name="Graphic 55" descr="Man outline">
                        <a:extLst>
                          <a:ext uri="{FF2B5EF4-FFF2-40B4-BE49-F238E27FC236}">
                            <a16:creationId xmlns:a16="http://schemas.microsoft.com/office/drawing/2014/main" id="{0BF99A45-08B2-A5C7-9097-0ABC42889B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" name="Graphic 56" descr="Stomach with solid fill">
                        <a:extLst>
                          <a:ext uri="{FF2B5EF4-FFF2-40B4-BE49-F238E27FC236}">
                            <a16:creationId xmlns:a16="http://schemas.microsoft.com/office/drawing/2014/main" id="{EB080A67-D77D-AF5C-FBE1-4DBC1F79EE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31E395E9-21D0-4390-89E2-80B4C8DF80E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657667" y="4020380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68" name="Graphic 67" descr="Man outline">
                        <a:extLst>
                          <a:ext uri="{FF2B5EF4-FFF2-40B4-BE49-F238E27FC236}">
                            <a16:creationId xmlns:a16="http://schemas.microsoft.com/office/drawing/2014/main" id="{82D42FC7-7F2C-20C4-0543-2C21EF0363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Graphic 68" descr="Stomach with solid fill">
                        <a:extLst>
                          <a:ext uri="{FF2B5EF4-FFF2-40B4-BE49-F238E27FC236}">
                            <a16:creationId xmlns:a16="http://schemas.microsoft.com/office/drawing/2014/main" id="{713B530B-DEB6-DFE0-BD3F-A361B9B0FC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33D7734A-2E15-FE39-27C0-28D4B0E4A62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767103" y="4389251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71" name="Graphic 70" descr="Man outline">
                        <a:extLst>
                          <a:ext uri="{FF2B5EF4-FFF2-40B4-BE49-F238E27FC236}">
                            <a16:creationId xmlns:a16="http://schemas.microsoft.com/office/drawing/2014/main" id="{C9E3E308-97BC-B409-C72A-A721997C3C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Graphic 71" descr="Stomach with solid fill">
                        <a:extLst>
                          <a:ext uri="{FF2B5EF4-FFF2-40B4-BE49-F238E27FC236}">
                            <a16:creationId xmlns:a16="http://schemas.microsoft.com/office/drawing/2014/main" id="{F0099A31-3CD6-DA26-A295-913EBBBA269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02848440-79BE-B829-BE34-AC6570639E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895949" y="4282354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74" name="Graphic 73" descr="Man outline">
                        <a:extLst>
                          <a:ext uri="{FF2B5EF4-FFF2-40B4-BE49-F238E27FC236}">
                            <a16:creationId xmlns:a16="http://schemas.microsoft.com/office/drawing/2014/main" id="{9237E751-BD23-16CA-B615-D6CFF19577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Graphic 74" descr="Stomach with solid fill">
                        <a:extLst>
                          <a:ext uri="{FF2B5EF4-FFF2-40B4-BE49-F238E27FC236}">
                            <a16:creationId xmlns:a16="http://schemas.microsoft.com/office/drawing/2014/main" id="{978FE7DD-FB0B-9FCB-6061-49DB27FA91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774CAEAC-BB08-53BB-0B1D-D3875AEC3B1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831526" y="4026726"/>
                      <a:ext cx="651030" cy="651030"/>
                      <a:chOff x="4594069" y="1887154"/>
                      <a:chExt cx="3003861" cy="3003861"/>
                    </a:xfrm>
                  </p:grpSpPr>
                  <p:pic>
                    <p:nvPicPr>
                      <p:cNvPr id="77" name="Graphic 76" descr="Man outline">
                        <a:extLst>
                          <a:ext uri="{FF2B5EF4-FFF2-40B4-BE49-F238E27FC236}">
                            <a16:creationId xmlns:a16="http://schemas.microsoft.com/office/drawing/2014/main" id="{35AD688E-EF24-FA8F-A21F-A7F7FDE2097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4069" y="1887154"/>
                        <a:ext cx="3003861" cy="3003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Graphic 77" descr="Stomach with solid fill">
                        <a:extLst>
                          <a:ext uri="{FF2B5EF4-FFF2-40B4-BE49-F238E27FC236}">
                            <a16:creationId xmlns:a16="http://schemas.microsoft.com/office/drawing/2014/main" id="{059632C3-9390-85C2-8EAE-74BB2DFD099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56816" y="301413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2AAB010-AF42-2F9F-C47A-3CD3D047D981}"/>
                    </a:ext>
                  </a:extLst>
                </p:cNvPr>
                <p:cNvSpPr/>
                <p:nvPr/>
              </p:nvSpPr>
              <p:spPr>
                <a:xfrm>
                  <a:off x="7681677" y="1933115"/>
                  <a:ext cx="2639797" cy="258082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5A297762-84F5-013A-6250-9DC5B24CED2B}"/>
                  </a:ext>
                </a:extLst>
              </p:cNvPr>
              <p:cNvSpPr/>
              <p:nvPr/>
            </p:nvSpPr>
            <p:spPr>
              <a:xfrm>
                <a:off x="7117019" y="2928866"/>
                <a:ext cx="676946" cy="460218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CDF4CE2-214A-A564-CC71-23A65A071D45}"/>
                  </a:ext>
                </a:extLst>
              </p:cNvPr>
              <p:cNvGrpSpPr/>
              <p:nvPr/>
            </p:nvGrpSpPr>
            <p:grpSpPr>
              <a:xfrm>
                <a:off x="7964051" y="1690688"/>
                <a:ext cx="1667446" cy="3200327"/>
                <a:chOff x="9543426" y="1690688"/>
                <a:chExt cx="1667446" cy="3200327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912F711-52B3-DCED-853B-C57E0E741E83}"/>
                    </a:ext>
                  </a:extLst>
                </p:cNvPr>
                <p:cNvSpPr/>
                <p:nvPr/>
              </p:nvSpPr>
              <p:spPr>
                <a:xfrm>
                  <a:off x="9543426" y="1690688"/>
                  <a:ext cx="1667446" cy="320032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1" name="Graphic 110" descr="Server outline">
                  <a:extLst>
                    <a:ext uri="{FF2B5EF4-FFF2-40B4-BE49-F238E27FC236}">
                      <a16:creationId xmlns:a16="http://schemas.microsoft.com/office/drawing/2014/main" id="{4B85C6DC-F778-02D0-EF04-ABCE346F7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1975" y="2384772"/>
                  <a:ext cx="1624652" cy="1624652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E624B03-253D-BDB9-4815-84782D275A2E}"/>
                  </a:ext>
                </a:extLst>
              </p:cNvPr>
              <p:cNvGrpSpPr/>
              <p:nvPr/>
            </p:nvGrpSpPr>
            <p:grpSpPr>
              <a:xfrm>
                <a:off x="9632597" y="1887153"/>
                <a:ext cx="3003861" cy="3003861"/>
                <a:chOff x="4594069" y="1887154"/>
                <a:chExt cx="3003861" cy="3003861"/>
              </a:xfrm>
            </p:grpSpPr>
            <p:pic>
              <p:nvPicPr>
                <p:cNvPr id="115" name="Graphic 114" descr="Man outline">
                  <a:extLst>
                    <a:ext uri="{FF2B5EF4-FFF2-40B4-BE49-F238E27FC236}">
                      <a16:creationId xmlns:a16="http://schemas.microsoft.com/office/drawing/2014/main" id="{FE197C82-845C-A9CF-7CD6-F9EAE9D6D8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069" y="1887154"/>
                  <a:ext cx="3003861" cy="3003861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Stomach with solid fill">
                  <a:extLst>
                    <a:ext uri="{FF2B5EF4-FFF2-40B4-BE49-F238E27FC236}">
                      <a16:creationId xmlns:a16="http://schemas.microsoft.com/office/drawing/2014/main" id="{F9005537-ED3D-2136-91FE-D6510D726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6816" y="3014133"/>
                  <a:ext cx="457200" cy="457200"/>
                </a:xfrm>
                <a:prstGeom prst="rect">
                  <a:avLst/>
                </a:prstGeom>
              </p:spPr>
            </p:pic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0B9C37E-7720-4558-1940-1D24ABA91E3F}"/>
                  </a:ext>
                </a:extLst>
              </p:cNvPr>
              <p:cNvSpPr txBox="1"/>
              <p:nvPr/>
            </p:nvSpPr>
            <p:spPr>
              <a:xfrm>
                <a:off x="-17369" y="5044848"/>
                <a:ext cx="1457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X-RAY SOURCE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C76802E-74DF-EA4C-9823-5903497241D2}"/>
                  </a:ext>
                </a:extLst>
              </p:cNvPr>
              <p:cNvSpPr txBox="1"/>
              <p:nvPr/>
            </p:nvSpPr>
            <p:spPr>
              <a:xfrm>
                <a:off x="1604460" y="5183347"/>
                <a:ext cx="1457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X-RAYS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9EE4DDD-A291-7920-5C09-BCD40F1B6C20}"/>
                  </a:ext>
                </a:extLst>
              </p:cNvPr>
              <p:cNvSpPr txBox="1"/>
              <p:nvPr/>
            </p:nvSpPr>
            <p:spPr>
              <a:xfrm>
                <a:off x="2976415" y="5183347"/>
                <a:ext cx="1457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272DCF-B6B0-EA6B-3678-656541095619}"/>
                  </a:ext>
                </a:extLst>
              </p:cNvPr>
              <p:cNvSpPr txBox="1"/>
              <p:nvPr/>
            </p:nvSpPr>
            <p:spPr>
              <a:xfrm>
                <a:off x="4184516" y="5183347"/>
                <a:ext cx="1457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0620A7-CE79-A7F6-1F55-6C14EA6155B5}"/>
                  </a:ext>
                </a:extLst>
              </p:cNvPr>
              <p:cNvSpPr txBox="1"/>
              <p:nvPr/>
            </p:nvSpPr>
            <p:spPr>
              <a:xfrm>
                <a:off x="5550178" y="5183347"/>
                <a:ext cx="1457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DETECTOR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20218CA-DCE1-538B-42E7-B5DC61C692C3}"/>
                  </a:ext>
                </a:extLst>
              </p:cNvPr>
              <p:cNvSpPr txBox="1"/>
              <p:nvPr/>
            </p:nvSpPr>
            <p:spPr>
              <a:xfrm>
                <a:off x="7959806" y="5044848"/>
                <a:ext cx="166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DECODING PROCEDURE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A530450-191B-06EC-E096-E5566FAA93FC}"/>
                  </a:ext>
                </a:extLst>
              </p:cNvPr>
              <p:cNvSpPr txBox="1"/>
              <p:nvPr/>
            </p:nvSpPr>
            <p:spPr>
              <a:xfrm>
                <a:off x="9910917" y="5045747"/>
                <a:ext cx="2477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RECONSTRUCTED IMAGE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3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D76C-7156-DC5E-3641-7B535A32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692F369-F2C3-5E13-B6A5-B7986E219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8" t="6222" r="11069" b="4323"/>
          <a:stretch/>
        </p:blipFill>
        <p:spPr>
          <a:xfrm>
            <a:off x="2993922" y="1858295"/>
            <a:ext cx="5810865" cy="48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4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4973-1828-73E2-3140-CD967A52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FC81230-5DDA-9670-8AB3-C78B1868A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9" t="7258" r="19758" b="6337"/>
          <a:stretch/>
        </p:blipFill>
        <p:spPr>
          <a:xfrm>
            <a:off x="2581571" y="693174"/>
            <a:ext cx="2757949" cy="5530645"/>
          </a:xfrm>
          <a:prstGeom prst="rect">
            <a:avLst/>
          </a:prstGeom>
        </p:spPr>
      </p:pic>
      <p:pic>
        <p:nvPicPr>
          <p:cNvPr id="32" name="Picture 3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45513F1-4CA0-C8A9-AB9F-020D7D84D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43" t="7258" r="19434" b="6337"/>
          <a:stretch/>
        </p:blipFill>
        <p:spPr>
          <a:xfrm>
            <a:off x="5560131" y="693174"/>
            <a:ext cx="2757950" cy="5530645"/>
          </a:xfrm>
          <a:prstGeom prst="rect">
            <a:avLst/>
          </a:prstGeom>
        </p:spPr>
      </p:pic>
      <p:pic>
        <p:nvPicPr>
          <p:cNvPr id="34" name="Picture 3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C24ED7-CD4E-C61E-2B0C-89E470C07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74" t="7258" r="20403" b="6337"/>
          <a:stretch/>
        </p:blipFill>
        <p:spPr>
          <a:xfrm>
            <a:off x="8538692" y="693174"/>
            <a:ext cx="2757950" cy="553064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63C36CE-C5DF-5461-EADE-7C536CFC7477}"/>
              </a:ext>
            </a:extLst>
          </p:cNvPr>
          <p:cNvSpPr txBox="1"/>
          <p:nvPr/>
        </p:nvSpPr>
        <p:spPr>
          <a:xfrm>
            <a:off x="639510" y="2104103"/>
            <a:ext cx="179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D9194F-0F92-C7BF-775B-CDA04FCB3176}"/>
              </a:ext>
            </a:extLst>
          </p:cNvPr>
          <p:cNvSpPr txBox="1"/>
          <p:nvPr/>
        </p:nvSpPr>
        <p:spPr>
          <a:xfrm>
            <a:off x="472221" y="4665407"/>
            <a:ext cx="1961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28831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C8C9-0387-1DE5-7B52-71D32461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31A7BD9-9A48-5E38-55BD-685BB890F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529" t="11815" r="25434" b="10985"/>
          <a:stretch/>
        </p:blipFill>
        <p:spPr>
          <a:xfrm>
            <a:off x="1383738" y="1755973"/>
            <a:ext cx="3390563" cy="338247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6B85B3AE-8467-8054-DB0F-3999E2CA2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631" t="11817" r="25332" b="10984"/>
          <a:stretch/>
        </p:blipFill>
        <p:spPr>
          <a:xfrm>
            <a:off x="6903416" y="1755972"/>
            <a:ext cx="3390563" cy="33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6244-0FFF-A9E9-888C-A51326CC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1175DF-7748-A3F5-8825-FE611F427B1D}"/>
              </a:ext>
            </a:extLst>
          </p:cNvPr>
          <p:cNvGrpSpPr/>
          <p:nvPr/>
        </p:nvGrpSpPr>
        <p:grpSpPr>
          <a:xfrm>
            <a:off x="215570" y="2090798"/>
            <a:ext cx="11605258" cy="3828671"/>
            <a:chOff x="215570" y="2090798"/>
            <a:chExt cx="11605258" cy="382867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DE7A2F-677E-A7BF-9C0E-BF9AB8895820}"/>
                </a:ext>
              </a:extLst>
            </p:cNvPr>
            <p:cNvGrpSpPr/>
            <p:nvPr/>
          </p:nvGrpSpPr>
          <p:grpSpPr>
            <a:xfrm>
              <a:off x="215570" y="2090798"/>
              <a:ext cx="11605258" cy="3828671"/>
              <a:chOff x="215570" y="2090798"/>
              <a:chExt cx="11605258" cy="382867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97641DC-3CBC-148F-0550-F345A7A942E4}"/>
                  </a:ext>
                </a:extLst>
              </p:cNvPr>
              <p:cNvGrpSpPr/>
              <p:nvPr/>
            </p:nvGrpSpPr>
            <p:grpSpPr>
              <a:xfrm>
                <a:off x="963979" y="2109014"/>
                <a:ext cx="10856849" cy="3810455"/>
                <a:chOff x="963979" y="2109014"/>
                <a:chExt cx="10856849" cy="381045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FCFA09D-6DD2-E404-ED22-8C5846284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6989" y="3389579"/>
                      <a:ext cx="892277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5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n-US" sz="540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FCFA09D-6DD2-E404-ED22-8C5846284C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6989" y="3389579"/>
                      <a:ext cx="892277" cy="8309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F373B76-C23B-2699-BBF7-7455E8ACF6ED}"/>
                    </a:ext>
                  </a:extLst>
                </p:cNvPr>
                <p:cNvGrpSpPr/>
                <p:nvPr/>
              </p:nvGrpSpPr>
              <p:grpSpPr>
                <a:xfrm>
                  <a:off x="963979" y="2109014"/>
                  <a:ext cx="10856849" cy="3810455"/>
                  <a:chOff x="963979" y="2109014"/>
                  <a:chExt cx="10856849" cy="3810455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A63E9A53-BA87-C99E-8E1E-D86E24D6B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l="18611" t="12805" r="25343" b="9775"/>
                  <a:stretch/>
                </p:blipFill>
                <p:spPr>
                  <a:xfrm>
                    <a:off x="8546686" y="2109014"/>
                    <a:ext cx="3274142" cy="3392129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9BE74A8E-9E25-7DD1-DF0E-A977BF7E6E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54409" y="3389579"/>
                        <a:ext cx="892277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sz="7200" dirty="0"/>
                      </a:p>
                    </p:txBody>
                  </p:sp>
                </mc:Choice>
                <mc:Fallback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9BE74A8E-9E25-7DD1-DF0E-A977BF7E6E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54409" y="3389579"/>
                        <a:ext cx="892277" cy="83099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7F23C2E3-ED2E-842C-8AD1-6BF59B3103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979" y="5519359"/>
                        <a:ext cx="204485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Coded aperture 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7F23C2E3-ED2E-842C-8AD1-6BF59B3103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979" y="5519359"/>
                        <a:ext cx="2044855" cy="40011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454" t="-6061" b="-242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245D3DCA-8B1F-8482-204D-B1762AE7B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2242" y="5519359"/>
                        <a:ext cx="222407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Decoding pattern 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245D3DCA-8B1F-8482-204D-B1762AE7B0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22242" y="5519359"/>
                        <a:ext cx="2224070" cy="400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841" t="-6061" b="-242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8609F65D-0B56-2D0C-615F-4C97590E14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88639" y="5501143"/>
                        <a:ext cx="3902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8609F65D-0B56-2D0C-615F-4C97590E14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88639" y="5501143"/>
                        <a:ext cx="390235" cy="400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08A38B1-EF87-B2EA-F14D-57D15BE3B5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16529" t="11815" r="25434" b="10985"/>
              <a:stretch/>
            </p:blipFill>
            <p:spPr>
              <a:xfrm>
                <a:off x="215570" y="2090798"/>
                <a:ext cx="3400245" cy="3392129"/>
              </a:xfrm>
              <a:prstGeom prst="rect">
                <a:avLst/>
              </a:prstGeom>
            </p:spPr>
          </p:pic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8FDD643-B802-13E1-044B-AF9C5C620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6631" t="11817" r="25332" b="10984"/>
            <a:stretch/>
          </p:blipFill>
          <p:spPr>
            <a:xfrm>
              <a:off x="4258142" y="2114907"/>
              <a:ext cx="3412596" cy="3404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18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9524-56D5-6ED7-CB0E-E5C6F7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F332A-36C5-A53A-C500-2FD9280DE455}"/>
              </a:ext>
            </a:extLst>
          </p:cNvPr>
          <p:cNvGrpSpPr/>
          <p:nvPr/>
        </p:nvGrpSpPr>
        <p:grpSpPr>
          <a:xfrm>
            <a:off x="1638161" y="450278"/>
            <a:ext cx="7912378" cy="4090252"/>
            <a:chOff x="1638161" y="450278"/>
            <a:chExt cx="7912378" cy="4090252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705592B-0B5B-6C2A-9BCB-B0AD6568E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442" t="11526" r="25278" b="10821"/>
            <a:stretch/>
          </p:blipFill>
          <p:spPr>
            <a:xfrm>
              <a:off x="1638161" y="2740759"/>
              <a:ext cx="1814286" cy="179977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2CD8F81-45F9-52E2-C734-1EC0F0676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444" t="11181" r="24904" b="12534"/>
            <a:stretch/>
          </p:blipFill>
          <p:spPr>
            <a:xfrm>
              <a:off x="4790017" y="850388"/>
              <a:ext cx="1715784" cy="165843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371E303-524D-2D6E-A54D-1E97EEECB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408" t="11456" r="25613" b="11585"/>
            <a:stretch/>
          </p:blipFill>
          <p:spPr>
            <a:xfrm>
              <a:off x="7869275" y="850388"/>
              <a:ext cx="1681264" cy="165842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A94635D-AEE8-500C-5948-17663E058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980" y="1828498"/>
              <a:ext cx="945725" cy="764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E10460-3B44-7266-52DE-E9649A42AAFD}"/>
                </a:ext>
              </a:extLst>
            </p:cNvPr>
            <p:cNvCxnSpPr>
              <a:cxnSpLocks/>
            </p:cNvCxnSpPr>
            <p:nvPr/>
          </p:nvCxnSpPr>
          <p:spPr>
            <a:xfrm>
              <a:off x="6755805" y="1648333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BB2E2-4A7F-800B-E964-13338E431B07}"/>
                </a:ext>
              </a:extLst>
            </p:cNvPr>
            <p:cNvSpPr txBox="1"/>
            <p:nvPr/>
          </p:nvSpPr>
          <p:spPr>
            <a:xfrm>
              <a:off x="1764705" y="2311098"/>
              <a:ext cx="154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Signal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447066-6B9A-0942-B510-943D6537A35A}"/>
                </a:ext>
              </a:extLst>
            </p:cNvPr>
            <p:cNvSpPr txBox="1"/>
            <p:nvPr/>
          </p:nvSpPr>
          <p:spPr>
            <a:xfrm>
              <a:off x="4863438" y="450278"/>
              <a:ext cx="154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Aperture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90F76C-CD82-2FF6-8DA7-7F273EDBCE39}"/>
                </a:ext>
              </a:extLst>
            </p:cNvPr>
            <p:cNvSpPr txBox="1"/>
            <p:nvPr/>
          </p:nvSpPr>
          <p:spPr>
            <a:xfrm>
              <a:off x="7869275" y="450278"/>
              <a:ext cx="16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4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9C9F-C49F-CC48-06B6-5E47847D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95157C-B9FB-3903-6EA5-276C41CA3DE7}"/>
              </a:ext>
            </a:extLst>
          </p:cNvPr>
          <p:cNvGrpSpPr/>
          <p:nvPr/>
        </p:nvGrpSpPr>
        <p:grpSpPr>
          <a:xfrm>
            <a:off x="1714361" y="450278"/>
            <a:ext cx="7912378" cy="4090252"/>
            <a:chOff x="1714361" y="450278"/>
            <a:chExt cx="7912378" cy="4090252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135FB5-D45B-38CC-7014-AA42A65DB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442" t="11526" r="25278" b="10821"/>
            <a:stretch/>
          </p:blipFill>
          <p:spPr>
            <a:xfrm>
              <a:off x="1714361" y="2740759"/>
              <a:ext cx="1814286" cy="1799771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986C90F-0008-D437-3F73-6EA07AA28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601" t="12174" r="24746" b="11540"/>
            <a:stretch/>
          </p:blipFill>
          <p:spPr>
            <a:xfrm>
              <a:off x="4866221" y="2794406"/>
              <a:ext cx="1715779" cy="1658428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26557DC-268B-A48B-C20D-A62DA1698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444" t="11181" r="24904" b="12534"/>
            <a:stretch/>
          </p:blipFill>
          <p:spPr>
            <a:xfrm>
              <a:off x="4866217" y="850388"/>
              <a:ext cx="1715784" cy="165843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13867D4-1551-6901-7A29-CA8C32CB3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6408" t="12133" r="25613" b="10909"/>
            <a:stretch/>
          </p:blipFill>
          <p:spPr>
            <a:xfrm>
              <a:off x="7945475" y="2794405"/>
              <a:ext cx="1681264" cy="1658429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FC5680B-4718-82C4-C4F4-E021D7699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6408" t="11456" r="25613" b="11585"/>
            <a:stretch/>
          </p:blipFill>
          <p:spPr>
            <a:xfrm>
              <a:off x="7945475" y="850388"/>
              <a:ext cx="1681264" cy="165842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673B54-4971-C0D8-982F-7F23F28F8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180" y="1828498"/>
              <a:ext cx="945725" cy="764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0DA49F-F7F6-4AD4-3672-29A746FCF322}"/>
                </a:ext>
              </a:extLst>
            </p:cNvPr>
            <p:cNvCxnSpPr>
              <a:cxnSpLocks/>
            </p:cNvCxnSpPr>
            <p:nvPr/>
          </p:nvCxnSpPr>
          <p:spPr>
            <a:xfrm>
              <a:off x="3644305" y="3640645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1536A87-7DEC-993F-7E74-4B337BEB4278}"/>
                </a:ext>
              </a:extLst>
            </p:cNvPr>
            <p:cNvCxnSpPr>
              <a:cxnSpLocks/>
            </p:cNvCxnSpPr>
            <p:nvPr/>
          </p:nvCxnSpPr>
          <p:spPr>
            <a:xfrm>
              <a:off x="6832005" y="1648333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A302B6-AD55-F5CA-B068-47D0F144A775}"/>
                </a:ext>
              </a:extLst>
            </p:cNvPr>
            <p:cNvCxnSpPr>
              <a:cxnSpLocks/>
            </p:cNvCxnSpPr>
            <p:nvPr/>
          </p:nvCxnSpPr>
          <p:spPr>
            <a:xfrm>
              <a:off x="6832005" y="3621933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D3558B-A00C-D2CC-B815-B7FE878EE655}"/>
                </a:ext>
              </a:extLst>
            </p:cNvPr>
            <p:cNvSpPr txBox="1"/>
            <p:nvPr/>
          </p:nvSpPr>
          <p:spPr>
            <a:xfrm>
              <a:off x="1840905" y="2311098"/>
              <a:ext cx="154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Signal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8C069-61C3-E05B-B351-EFD881493E77}"/>
                </a:ext>
              </a:extLst>
            </p:cNvPr>
            <p:cNvSpPr txBox="1"/>
            <p:nvPr/>
          </p:nvSpPr>
          <p:spPr>
            <a:xfrm>
              <a:off x="4939638" y="450278"/>
              <a:ext cx="154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Aperture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852EB6-595B-EC5F-F503-1D5B8098591A}"/>
                </a:ext>
              </a:extLst>
            </p:cNvPr>
            <p:cNvSpPr txBox="1"/>
            <p:nvPr/>
          </p:nvSpPr>
          <p:spPr>
            <a:xfrm>
              <a:off x="7945475" y="450278"/>
              <a:ext cx="16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4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6AB5906-16A7-6919-BCE7-8289E8984E12}"/>
              </a:ext>
            </a:extLst>
          </p:cNvPr>
          <p:cNvGrpSpPr/>
          <p:nvPr/>
        </p:nvGrpSpPr>
        <p:grpSpPr>
          <a:xfrm>
            <a:off x="1714361" y="450278"/>
            <a:ext cx="7912378" cy="5957444"/>
            <a:chOff x="978356" y="501380"/>
            <a:chExt cx="7912378" cy="595744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220C092-422F-1A44-1CCB-E34C87DB5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442" t="11526" r="25278" b="10821"/>
            <a:stretch/>
          </p:blipFill>
          <p:spPr>
            <a:xfrm>
              <a:off x="978356" y="2791861"/>
              <a:ext cx="1814286" cy="1799771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D177ECC5-DB90-F236-E0A8-CD4A6CFB1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444" t="11522" r="24904" b="12332"/>
            <a:stretch/>
          </p:blipFill>
          <p:spPr>
            <a:xfrm>
              <a:off x="4130212" y="4789524"/>
              <a:ext cx="1715784" cy="1658433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746C204-D9AD-FB88-1C39-90A65D1D8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601" t="12174" r="24746" b="11540"/>
            <a:stretch/>
          </p:blipFill>
          <p:spPr>
            <a:xfrm>
              <a:off x="4130216" y="2845508"/>
              <a:ext cx="1715779" cy="16584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5A8738D-B442-C1B5-C4FC-255F55AB2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6444" t="11181" r="24904" b="12534"/>
            <a:stretch/>
          </p:blipFill>
          <p:spPr>
            <a:xfrm>
              <a:off x="4130212" y="901490"/>
              <a:ext cx="1715784" cy="165843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EE1A91A-8D28-A274-F2C4-96FEA7778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6408" t="12784" r="25613" b="10398"/>
            <a:stretch/>
          </p:blipFill>
          <p:spPr>
            <a:xfrm>
              <a:off x="7209470" y="4800395"/>
              <a:ext cx="1681264" cy="1658429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D15FC18-2346-B148-45A4-A20606C90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6408" t="12133" r="25613" b="10909"/>
            <a:stretch/>
          </p:blipFill>
          <p:spPr>
            <a:xfrm>
              <a:off x="7209470" y="2845507"/>
              <a:ext cx="1681264" cy="165842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8FB3A78-6612-8297-DB33-F845DCB8A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6408" t="11456" r="25613" b="11585"/>
            <a:stretch/>
          </p:blipFill>
          <p:spPr>
            <a:xfrm>
              <a:off x="7209470" y="901490"/>
              <a:ext cx="1681264" cy="165842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19734F-DD10-2D08-5047-FB09EEF3B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175" y="1879600"/>
              <a:ext cx="945725" cy="764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6F206A-81AF-F779-0677-52085B45A038}"/>
                </a:ext>
              </a:extLst>
            </p:cNvPr>
            <p:cNvCxnSpPr>
              <a:cxnSpLocks/>
            </p:cNvCxnSpPr>
            <p:nvPr/>
          </p:nvCxnSpPr>
          <p:spPr>
            <a:xfrm>
              <a:off x="2908300" y="3691747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302D5-92B6-B479-C29F-37B8863BF21A}"/>
                </a:ext>
              </a:extLst>
            </p:cNvPr>
            <p:cNvCxnSpPr>
              <a:cxnSpLocks/>
            </p:cNvCxnSpPr>
            <p:nvPr/>
          </p:nvCxnSpPr>
          <p:spPr>
            <a:xfrm>
              <a:off x="2908300" y="4739748"/>
              <a:ext cx="990600" cy="8247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8D49AE-4268-5C47-4863-BB18E2CFA5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99435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F98CA5-03F2-4BEA-1734-A58CE2FF7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73035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4D1E1A-EC94-A955-DB13-B56F65E2EB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646635"/>
              <a:ext cx="9455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73A26-6F03-EE7B-ABF1-FDCB58F8ABF1}"/>
                </a:ext>
              </a:extLst>
            </p:cNvPr>
            <p:cNvSpPr txBox="1"/>
            <p:nvPr/>
          </p:nvSpPr>
          <p:spPr>
            <a:xfrm>
              <a:off x="1104900" y="2362200"/>
              <a:ext cx="154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Signal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C55499-27F2-08CA-5E29-002892AF92F6}"/>
                </a:ext>
              </a:extLst>
            </p:cNvPr>
            <p:cNvSpPr txBox="1"/>
            <p:nvPr/>
          </p:nvSpPr>
          <p:spPr>
            <a:xfrm>
              <a:off x="4203633" y="501380"/>
              <a:ext cx="154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Aperture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37A544-DE63-2C4D-FDBE-9857E9D2FC22}"/>
                </a:ext>
              </a:extLst>
            </p:cNvPr>
            <p:cNvSpPr txBox="1"/>
            <p:nvPr/>
          </p:nvSpPr>
          <p:spPr>
            <a:xfrm>
              <a:off x="7209470" y="501380"/>
              <a:ext cx="16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6156-B710-2FF4-3124-0FBC615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BD032C-6B47-F685-6852-75DA51C75D1A}"/>
              </a:ext>
            </a:extLst>
          </p:cNvPr>
          <p:cNvGrpSpPr/>
          <p:nvPr/>
        </p:nvGrpSpPr>
        <p:grpSpPr>
          <a:xfrm>
            <a:off x="425576" y="406627"/>
            <a:ext cx="11913381" cy="2452685"/>
            <a:chOff x="278619" y="388087"/>
            <a:chExt cx="11913381" cy="24526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E83EFD-CBC7-D210-682F-F2E7CB1927C3}"/>
                </a:ext>
              </a:extLst>
            </p:cNvPr>
            <p:cNvGrpSpPr/>
            <p:nvPr/>
          </p:nvGrpSpPr>
          <p:grpSpPr>
            <a:xfrm>
              <a:off x="278619" y="388087"/>
              <a:ext cx="11913381" cy="2437863"/>
              <a:chOff x="278619" y="388087"/>
              <a:chExt cx="11913381" cy="243786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337A4F5-4915-BE1B-FEF3-C5A313EE7C25}"/>
                  </a:ext>
                </a:extLst>
              </p:cNvPr>
              <p:cNvGrpSpPr/>
              <p:nvPr/>
            </p:nvGrpSpPr>
            <p:grpSpPr>
              <a:xfrm>
                <a:off x="278619" y="388088"/>
                <a:ext cx="11913381" cy="2437862"/>
                <a:chOff x="225693" y="2665343"/>
                <a:chExt cx="11913381" cy="2437862"/>
              </a:xfrm>
            </p:grpSpPr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DA459F75-E0B1-6DBF-5999-E3F3031CE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844" t="12736" r="25344" b="10785"/>
                <a:stretch/>
              </p:blipFill>
              <p:spPr>
                <a:xfrm>
                  <a:off x="225693" y="2665343"/>
                  <a:ext cx="2427263" cy="2408217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B355152-2879-FA6D-3A5A-3CA20F6797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80516" y="3389579"/>
                      <a:ext cx="892277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5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n-US" sz="5400" dirty="0"/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B355152-2879-FA6D-3A5A-3CA20F6797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80516" y="3389579"/>
                      <a:ext cx="892277" cy="83099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492F421-33F7-E731-0389-3F9823563C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9534" y="3389579"/>
                      <a:ext cx="892277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5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7200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492F421-33F7-E731-0389-3F9823563C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9534" y="3389579"/>
                      <a:ext cx="892277" cy="8309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85D0702-F34A-DD77-1A67-4794EBB210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0940" y="3389579"/>
                      <a:ext cx="892277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5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n-US" sz="54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85D0702-F34A-DD77-1A67-4794EBB210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0940" y="3389579"/>
                      <a:ext cx="892277" cy="8309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6" name="Graphic 15">
                  <a:extLst>
                    <a:ext uri="{FF2B5EF4-FFF2-40B4-BE49-F238E27FC236}">
                      <a16:creationId xmlns:a16="http://schemas.microsoft.com/office/drawing/2014/main" id="{D3F1043F-F4A5-65AE-5DC8-D66255DB9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844" t="12736" r="25344" b="10785"/>
                <a:stretch/>
              </p:blipFill>
              <p:spPr>
                <a:xfrm>
                  <a:off x="9711811" y="2694988"/>
                  <a:ext cx="2427263" cy="2408217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619CA83-17C5-0244-98A7-C61F6CF525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16529" t="11815" r="25434" b="10985"/>
              <a:stretch/>
            </p:blipFill>
            <p:spPr>
              <a:xfrm>
                <a:off x="3377945" y="388087"/>
                <a:ext cx="2443695" cy="2437862"/>
              </a:xfrm>
              <a:prstGeom prst="rect">
                <a:avLst/>
              </a:prstGeom>
            </p:spPr>
          </p:pic>
        </p:grp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05B529E-A17B-90C7-D2E3-04B4DBB48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6631" t="11817" r="25332" b="10984"/>
            <a:stretch/>
          </p:blipFill>
          <p:spPr>
            <a:xfrm>
              <a:off x="6493703" y="402910"/>
              <a:ext cx="2443694" cy="2437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9362-D8E9-424E-194A-5C35822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0FBE47-23A3-285D-FD4C-0E7DD8FB942E}"/>
              </a:ext>
            </a:extLst>
          </p:cNvPr>
          <p:cNvGrpSpPr/>
          <p:nvPr/>
        </p:nvGrpSpPr>
        <p:grpSpPr>
          <a:xfrm>
            <a:off x="425576" y="406627"/>
            <a:ext cx="11913381" cy="6081825"/>
            <a:chOff x="278619" y="388087"/>
            <a:chExt cx="11913381" cy="60818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448B2D-811E-8015-27D6-F1A42DE57154}"/>
                </a:ext>
              </a:extLst>
            </p:cNvPr>
            <p:cNvGrpSpPr/>
            <p:nvPr/>
          </p:nvGrpSpPr>
          <p:grpSpPr>
            <a:xfrm>
              <a:off x="278619" y="388087"/>
              <a:ext cx="11913381" cy="6081825"/>
              <a:chOff x="278619" y="388087"/>
              <a:chExt cx="11913381" cy="60818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76D7267-FA3D-43BF-AC5B-CAA223C1771E}"/>
                  </a:ext>
                </a:extLst>
              </p:cNvPr>
              <p:cNvGrpSpPr/>
              <p:nvPr/>
            </p:nvGrpSpPr>
            <p:grpSpPr>
              <a:xfrm>
                <a:off x="278619" y="388088"/>
                <a:ext cx="11913381" cy="6081824"/>
                <a:chOff x="139309" y="365125"/>
                <a:chExt cx="11913381" cy="608182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B6EF63B-D32D-3D26-4A4D-909BE13C023A}"/>
                    </a:ext>
                  </a:extLst>
                </p:cNvPr>
                <p:cNvGrpSpPr/>
                <p:nvPr/>
              </p:nvGrpSpPr>
              <p:grpSpPr>
                <a:xfrm>
                  <a:off x="139309" y="365125"/>
                  <a:ext cx="11913381" cy="5555567"/>
                  <a:chOff x="225693" y="2665343"/>
                  <a:chExt cx="11913381" cy="5555567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685FCF45-D042-943E-819C-86DCEABCA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6480" t="11850" r="25708" b="11672"/>
                  <a:stretch/>
                </p:blipFill>
                <p:spPr>
                  <a:xfrm>
                    <a:off x="1768126" y="5812693"/>
                    <a:ext cx="2427263" cy="2408217"/>
                  </a:xfrm>
                  <a:prstGeom prst="rect">
                    <a:avLst/>
                  </a:prstGeom>
                </p:spPr>
              </p:pic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E02C22D1-6B1F-8038-3392-1DA79CDD5059}"/>
                      </a:ext>
                    </a:extLst>
                  </p:cNvPr>
                  <p:cNvGrpSpPr/>
                  <p:nvPr/>
                </p:nvGrpSpPr>
                <p:grpSpPr>
                  <a:xfrm>
                    <a:off x="225693" y="2665343"/>
                    <a:ext cx="11913381" cy="2437862"/>
                    <a:chOff x="225693" y="2665343"/>
                    <a:chExt cx="11913381" cy="2437862"/>
                  </a:xfrm>
                </p:grpSpPr>
                <p:pic>
                  <p:nvPicPr>
                    <p:cNvPr id="13" name="Graphic 12">
                      <a:extLst>
                        <a:ext uri="{FF2B5EF4-FFF2-40B4-BE49-F238E27FC236}">
                          <a16:creationId xmlns:a16="http://schemas.microsoft.com/office/drawing/2014/main" id="{70B405DC-F11D-947C-5EB3-B0A614F111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l="16844" t="12736" r="25344" b="10785"/>
                    <a:stretch/>
                  </p:blipFill>
                  <p:spPr>
                    <a:xfrm>
                      <a:off x="225693" y="2665343"/>
                      <a:ext cx="2427263" cy="2408217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4A9CB56C-8233-41AE-4C39-6C2BFB7ABA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80516" y="3389579"/>
                          <a:ext cx="892277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4A9CB56C-8233-41AE-4C39-6C2BFB7ABA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80516" y="3389579"/>
                          <a:ext cx="892277" cy="83099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A376B223-9F78-BC74-40AE-A95ED86DACC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19534" y="3389579"/>
                          <a:ext cx="892277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7200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A376B223-9F78-BC74-40AE-A95ED86DACC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19534" y="3389579"/>
                          <a:ext cx="892277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D515AC7D-4478-73EE-94AC-E4B1FEC413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20940" y="3389579"/>
                          <a:ext cx="892277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p:txBody>
                    </p:sp>
                  </mc:Choice>
                  <mc:Fallback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D515AC7D-4478-73EE-94AC-E4B1FEC413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20940" y="3389579"/>
                          <a:ext cx="892277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pic>
                  <p:nvPicPr>
                    <p:cNvPr id="17" name="Graphic 16">
                      <a:extLst>
                        <a:ext uri="{FF2B5EF4-FFF2-40B4-BE49-F238E27FC236}">
                          <a16:creationId xmlns:a16="http://schemas.microsoft.com/office/drawing/2014/main" id="{00EF5E99-B555-F085-00C7-5294F1EE07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l="16844" t="12736" r="25344" b="10785"/>
                    <a:stretch/>
                  </p:blipFill>
                  <p:spPr>
                    <a:xfrm>
                      <a:off x="9711811" y="2694988"/>
                      <a:ext cx="2427263" cy="240821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" name="Right Brace 11">
                    <a:extLst>
                      <a:ext uri="{FF2B5EF4-FFF2-40B4-BE49-F238E27FC236}">
                        <a16:creationId xmlns:a16="http://schemas.microsoft.com/office/drawing/2014/main" id="{EB1EBD26-38B7-FF51-1273-437D13D0F9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3289" y="2575610"/>
                    <a:ext cx="456939" cy="5512131"/>
                  </a:xfrm>
                  <a:prstGeom prst="rightBrace">
                    <a:avLst>
                      <a:gd name="adj1" fmla="val 87749"/>
                      <a:gd name="adj2" fmla="val 49476"/>
                    </a:avLst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4BC99-34A5-774D-4FA3-C2A487462475}"/>
                    </a:ext>
                  </a:extLst>
                </p:cNvPr>
                <p:cNvSpPr txBox="1"/>
                <p:nvPr/>
              </p:nvSpPr>
              <p:spPr>
                <a:xfrm>
                  <a:off x="1755058" y="6046839"/>
                  <a:ext cx="2344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Coded observation</a:t>
                  </a:r>
                </a:p>
              </p:txBody>
            </p:sp>
          </p:grp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5B18C71B-C96C-B303-27F5-7694EFBA5A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16529" t="11815" r="25434" b="10985"/>
              <a:stretch/>
            </p:blipFill>
            <p:spPr>
              <a:xfrm>
                <a:off x="3377945" y="388087"/>
                <a:ext cx="2443695" cy="2437862"/>
              </a:xfrm>
              <a:prstGeom prst="rect">
                <a:avLst/>
              </a:prstGeom>
            </p:spPr>
          </p:pic>
        </p:grp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100C687-5A47-4069-5A83-D6602C191C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6631" t="11817" r="25332" b="10984"/>
            <a:stretch/>
          </p:blipFill>
          <p:spPr>
            <a:xfrm>
              <a:off x="6493703" y="402910"/>
              <a:ext cx="2443694" cy="2437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59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5863-82BC-D4BC-147B-009C4D5B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BF0C45-4D67-30EE-ADDA-626A8F336487}"/>
              </a:ext>
            </a:extLst>
          </p:cNvPr>
          <p:cNvGrpSpPr/>
          <p:nvPr/>
        </p:nvGrpSpPr>
        <p:grpSpPr>
          <a:xfrm>
            <a:off x="109812" y="1372590"/>
            <a:ext cx="11913381" cy="3394152"/>
            <a:chOff x="109812" y="1372590"/>
            <a:chExt cx="11913381" cy="339415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34E392-D2A9-49F9-1DA8-7BE1E2575448}"/>
                </a:ext>
              </a:extLst>
            </p:cNvPr>
            <p:cNvGrpSpPr/>
            <p:nvPr/>
          </p:nvGrpSpPr>
          <p:grpSpPr>
            <a:xfrm>
              <a:off x="109812" y="1372590"/>
              <a:ext cx="11913381" cy="3394152"/>
              <a:chOff x="109812" y="1372590"/>
              <a:chExt cx="11913381" cy="3394152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5CA2FF9-235A-F00D-34DD-D2CCCE59E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6480" t="11850" r="25708" b="11672"/>
              <a:stretch/>
            </p:blipFill>
            <p:spPr>
              <a:xfrm>
                <a:off x="6409158" y="1854711"/>
                <a:ext cx="2427263" cy="2408217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7BF79F07-255C-1128-F0E0-D09F6B9063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6844" t="12736" r="25344" b="10785"/>
              <a:stretch/>
            </p:blipFill>
            <p:spPr>
              <a:xfrm>
                <a:off x="109812" y="1854711"/>
                <a:ext cx="2427263" cy="2408217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692EE23D-D463-22A6-F658-A7845DF02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6844" t="12736" r="25344" b="10785"/>
              <a:stretch/>
            </p:blipFill>
            <p:spPr>
              <a:xfrm>
                <a:off x="9595930" y="1854711"/>
                <a:ext cx="2427263" cy="2408217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CE49FA-A467-B4BB-5490-1F69023BE642}"/>
                  </a:ext>
                </a:extLst>
              </p:cNvPr>
              <p:cNvSpPr txBox="1"/>
              <p:nvPr/>
            </p:nvSpPr>
            <p:spPr>
              <a:xfrm>
                <a:off x="6491427" y="1372590"/>
                <a:ext cx="2344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Observation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EA6C57-77B9-FA23-71BA-3A2F4260ADE8}"/>
                  </a:ext>
                </a:extLst>
              </p:cNvPr>
              <p:cNvSpPr txBox="1"/>
              <p:nvPr/>
            </p:nvSpPr>
            <p:spPr>
              <a:xfrm>
                <a:off x="3296583" y="1372590"/>
                <a:ext cx="2344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Aperture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C9DA51-26C3-1F20-6B95-77104FAB9EBA}"/>
                  </a:ext>
                </a:extLst>
              </p:cNvPr>
              <p:cNvSpPr txBox="1"/>
              <p:nvPr/>
            </p:nvSpPr>
            <p:spPr>
              <a:xfrm>
                <a:off x="150946" y="1372590"/>
                <a:ext cx="2344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Signal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70B212-33CB-AB39-AD57-F4EB84497510}"/>
                  </a:ext>
                </a:extLst>
              </p:cNvPr>
              <p:cNvSpPr txBox="1"/>
              <p:nvPr/>
            </p:nvSpPr>
            <p:spPr>
              <a:xfrm>
                <a:off x="9595930" y="1372590"/>
                <a:ext cx="2344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Reconstruction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E63154-DA71-E3E1-2A54-B1E3C406CD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12" y="4292573"/>
                    <a:ext cx="234499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E63154-DA71-E3E1-2A54-B1E3C406C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12" y="4292573"/>
                    <a:ext cx="234499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972F630-42D5-232A-B88C-DD6CECC2E07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6583" y="4292573"/>
                    <a:ext cx="234499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972F630-42D5-232A-B88C-DD6CECC2E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583" y="4292573"/>
                    <a:ext cx="234499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E0B92E0-451A-3543-95E9-A5A61DCA32D4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402" y="4292573"/>
                    <a:ext cx="234499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E0B92E0-451A-3543-95E9-A5A61DCA3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3402" y="4292573"/>
                    <a:ext cx="234499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87D925E-DC7E-7705-5B26-EFFAA97A7D2F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199" y="4292573"/>
                    <a:ext cx="2344994" cy="474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87D925E-DC7E-7705-5B26-EFFAA97A7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8199" y="4292573"/>
                    <a:ext cx="2344994" cy="4741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31CC5F9-664E-6714-A5C0-F455DB335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0408" y="3109703"/>
                <a:ext cx="45574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A3894A1-62A9-31E3-B5FF-F90E4C34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9134" y="3109703"/>
                <a:ext cx="45574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93F229E-5A23-60AA-310C-1AD4345C5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702" y="3109703"/>
                <a:ext cx="45574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CAEE288-D566-55C6-189E-5F534B5EE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6529" t="11815" r="25434" b="10985"/>
            <a:stretch/>
          </p:blipFill>
          <p:spPr>
            <a:xfrm>
              <a:off x="3213244" y="1854711"/>
              <a:ext cx="2443695" cy="2437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4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19BF-E2B3-0F3C-0D5D-38DB6758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A080ED-AEE8-8455-88C5-AE62038994E9}"/>
              </a:ext>
            </a:extLst>
          </p:cNvPr>
          <p:cNvGrpSpPr/>
          <p:nvPr/>
        </p:nvGrpSpPr>
        <p:grpSpPr>
          <a:xfrm>
            <a:off x="-17369" y="2051101"/>
            <a:ext cx="13011536" cy="3758064"/>
            <a:chOff x="-17369" y="2051101"/>
            <a:chExt cx="13011536" cy="3758064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AD734DA-CE5B-1B1B-E6C7-FF1D733AD631}"/>
                </a:ext>
              </a:extLst>
            </p:cNvPr>
            <p:cNvSpPr/>
            <p:nvPr/>
          </p:nvSpPr>
          <p:spPr>
            <a:xfrm>
              <a:off x="10818121" y="3034209"/>
              <a:ext cx="676946" cy="46021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06FE33-1393-0B73-B556-5A7D670619B9}"/>
                </a:ext>
              </a:extLst>
            </p:cNvPr>
            <p:cNvGrpSpPr/>
            <p:nvPr/>
          </p:nvGrpSpPr>
          <p:grpSpPr>
            <a:xfrm>
              <a:off x="285620" y="2382215"/>
              <a:ext cx="1057728" cy="2249714"/>
              <a:chOff x="696685" y="2264229"/>
              <a:chExt cx="1057728" cy="2249714"/>
            </a:xfr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69B2FCF-AD05-3E06-6121-59330B3B64AC}"/>
                  </a:ext>
                </a:extLst>
              </p:cNvPr>
              <p:cNvSpPr/>
              <p:nvPr/>
            </p:nvSpPr>
            <p:spPr>
              <a:xfrm>
                <a:off x="838200" y="2264229"/>
                <a:ext cx="627743" cy="224971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E16E199-D080-A0ED-6AF0-B02807A19E71}"/>
                  </a:ext>
                </a:extLst>
              </p:cNvPr>
              <p:cNvSpPr/>
              <p:nvPr/>
            </p:nvSpPr>
            <p:spPr>
              <a:xfrm>
                <a:off x="696685" y="2766218"/>
                <a:ext cx="910771" cy="13255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051ABEC-08FD-61FC-0CF1-BF82AB502070}"/>
                  </a:ext>
                </a:extLst>
              </p:cNvPr>
              <p:cNvSpPr/>
              <p:nvPr/>
            </p:nvSpPr>
            <p:spPr>
              <a:xfrm>
                <a:off x="1607456" y="3229740"/>
                <a:ext cx="146957" cy="3985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6A4D42-C9F3-F597-27EC-A5995B31B1EE}"/>
                </a:ext>
              </a:extLst>
            </p:cNvPr>
            <p:cNvGrpSpPr/>
            <p:nvPr/>
          </p:nvGrpSpPr>
          <p:grpSpPr>
            <a:xfrm>
              <a:off x="1490227" y="2382215"/>
              <a:ext cx="3379882" cy="2328753"/>
              <a:chOff x="1490227" y="2264229"/>
              <a:chExt cx="3379882" cy="2328753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20A0EA2-7F6F-6C32-F5AA-59D7E329E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60" y="3389083"/>
                <a:ext cx="18535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F7AED07-F30C-86E1-B36C-FD6E0ECD22E7}"/>
                  </a:ext>
                </a:extLst>
              </p:cNvPr>
              <p:cNvGrpSpPr/>
              <p:nvPr/>
            </p:nvGrpSpPr>
            <p:grpSpPr>
              <a:xfrm>
                <a:off x="1490227" y="2264229"/>
                <a:ext cx="3379882" cy="2328753"/>
                <a:chOff x="1870525" y="2248570"/>
                <a:chExt cx="3379882" cy="2328753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AAB42A9-A701-32BF-F1A8-0F61C840E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0525" y="2248570"/>
                  <a:ext cx="2467579" cy="11405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975947C-F602-BB77-FA64-F220CF412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0525" y="2527752"/>
                  <a:ext cx="2400533" cy="8613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96D915B-9C6B-FFF7-52E8-350D42724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0525" y="2527752"/>
                  <a:ext cx="3379882" cy="8613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29DA804-4A9C-AD72-6602-DDA808E6C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0525" y="2913207"/>
                  <a:ext cx="3069473" cy="4758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FB2ADE6D-4300-0ACC-A58D-D893BC7B8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0525" y="3389085"/>
                  <a:ext cx="3170263" cy="14814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B3ABC51E-DC6C-ED18-D4F5-58671331E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0525" y="3389085"/>
                  <a:ext cx="3170263" cy="64359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0CC6284-F08A-3207-D707-8BEF9A16A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0525" y="3389085"/>
                  <a:ext cx="1917302" cy="11882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5A1349E-72D1-3E65-CBC0-F121113F8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956" t="12609" r="25870" b="10580"/>
            <a:stretch/>
          </p:blipFill>
          <p:spPr>
            <a:xfrm>
              <a:off x="3957806" y="2051101"/>
              <a:ext cx="2639797" cy="2659867"/>
            </a:xfrm>
            <a:prstGeom prst="rect">
              <a:avLst/>
            </a:prstGeom>
            <a:scene3d>
              <a:camera prst="isometricRightUp">
                <a:rot lat="2100000" lon="17400000" rev="0"/>
              </a:camera>
              <a:lightRig rig="threePt" dir="t">
                <a:rot lat="0" lon="0" rev="0"/>
              </a:lightRig>
            </a:scene3d>
            <a:sp3d extrusionH="82550" contourW="19050" prstMaterial="flat">
              <a:bevelT w="0"/>
              <a:extrusionClr>
                <a:schemeClr val="tx1"/>
              </a:extrusionClr>
            </a:sp3d>
          </p:spPr>
        </p:pic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480A6230-6414-D4F8-AE6C-452CF217CE5F}"/>
                </a:ext>
              </a:extLst>
            </p:cNvPr>
            <p:cNvSpPr/>
            <p:nvPr/>
          </p:nvSpPr>
          <p:spPr>
            <a:xfrm>
              <a:off x="7176011" y="3046852"/>
              <a:ext cx="676946" cy="46021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02DBCF-6356-10C7-63E4-8C09292D5702}"/>
                </a:ext>
              </a:extLst>
            </p:cNvPr>
            <p:cNvSpPr txBox="1"/>
            <p:nvPr/>
          </p:nvSpPr>
          <p:spPr>
            <a:xfrm>
              <a:off x="-17369" y="5162834"/>
              <a:ext cx="145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X-RAY 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DE0384-5BD8-8A4D-3DBA-FBAD4D719278}"/>
                </a:ext>
              </a:extLst>
            </p:cNvPr>
            <p:cNvSpPr txBox="1"/>
            <p:nvPr/>
          </p:nvSpPr>
          <p:spPr>
            <a:xfrm>
              <a:off x="1604460" y="5301333"/>
              <a:ext cx="145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X-RAYS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AA7C7E-2E6A-2C7D-3B6B-9638BD5ACF27}"/>
                </a:ext>
              </a:extLst>
            </p:cNvPr>
            <p:cNvSpPr txBox="1"/>
            <p:nvPr/>
          </p:nvSpPr>
          <p:spPr>
            <a:xfrm>
              <a:off x="2976415" y="5301333"/>
              <a:ext cx="145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69893-11C1-5307-2F08-F1471B3E99A6}"/>
                </a:ext>
              </a:extLst>
            </p:cNvPr>
            <p:cNvSpPr txBox="1"/>
            <p:nvPr/>
          </p:nvSpPr>
          <p:spPr>
            <a:xfrm>
              <a:off x="4184516" y="5301333"/>
              <a:ext cx="145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APERTURE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2296C0-082A-F497-A940-F5C1B9C28B4F}"/>
                </a:ext>
              </a:extLst>
            </p:cNvPr>
            <p:cNvSpPr txBox="1"/>
            <p:nvPr/>
          </p:nvSpPr>
          <p:spPr>
            <a:xfrm>
              <a:off x="5409247" y="5301333"/>
              <a:ext cx="214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2E0D3B-EBAA-19FD-C696-2CDCD21A90CC}"/>
                </a:ext>
              </a:extLst>
            </p:cNvPr>
            <p:cNvSpPr txBox="1"/>
            <p:nvPr/>
          </p:nvSpPr>
          <p:spPr>
            <a:xfrm>
              <a:off x="7959805" y="5301333"/>
              <a:ext cx="2556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DECODING PROCEDURE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08E85C-17C0-B638-0831-17070823733A}"/>
                </a:ext>
              </a:extLst>
            </p:cNvPr>
            <p:cNvSpPr txBox="1"/>
            <p:nvPr/>
          </p:nvSpPr>
          <p:spPr>
            <a:xfrm>
              <a:off x="10516439" y="5301333"/>
              <a:ext cx="2477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CLASSIFICATION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DB71E89-7EDC-E936-614F-2FD50813F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844" t="12736" r="25344" b="10785"/>
            <a:stretch/>
          </p:blipFill>
          <p:spPr>
            <a:xfrm>
              <a:off x="2677129" y="2334281"/>
              <a:ext cx="2427263" cy="2408217"/>
            </a:xfrm>
            <a:prstGeom prst="rect">
              <a:avLst/>
            </a:prstGeom>
            <a:scene3d>
              <a:camera prst="orthographicFront">
                <a:rot lat="2100000" lon="17400000" rev="0"/>
              </a:camera>
              <a:lightRig rig="threePt" dir="t"/>
            </a:scene3d>
            <a:sp3d extrusionH="76200" contourW="6350">
              <a:contourClr>
                <a:schemeClr val="bg1"/>
              </a:contourClr>
            </a:sp3d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5A4D5733-30F6-9493-61ED-FF86832BA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480" t="11850" r="25708" b="11672"/>
            <a:stretch/>
          </p:blipFill>
          <p:spPr>
            <a:xfrm>
              <a:off x="5274478" y="2082632"/>
              <a:ext cx="2680902" cy="2659866"/>
            </a:xfrm>
            <a:prstGeom prst="rect">
              <a:avLst/>
            </a:prstGeom>
            <a:scene3d>
              <a:camera prst="orthographicFront">
                <a:rot lat="2100000" lon="17400000" rev="0"/>
              </a:camera>
              <a:lightRig rig="threePt" dir="t"/>
            </a:scene3d>
            <a:sp3d extrusionH="76200"/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B2CBBF-4278-DAFD-26FE-4D6B37D566DF}"/>
                </a:ext>
              </a:extLst>
            </p:cNvPr>
            <p:cNvSpPr txBox="1"/>
            <p:nvPr/>
          </p:nvSpPr>
          <p:spPr>
            <a:xfrm>
              <a:off x="11328578" y="2684626"/>
              <a:ext cx="13273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2</a:t>
              </a:r>
            </a:p>
          </p:txBody>
        </p:sp>
        <p:pic>
          <p:nvPicPr>
            <p:cNvPr id="87" name="Picture 86" descr="A picture containing arrow&#10;&#10;Description automatically generated">
              <a:extLst>
                <a:ext uri="{FF2B5EF4-FFF2-40B4-BE49-F238E27FC236}">
                  <a16:creationId xmlns:a16="http://schemas.microsoft.com/office/drawing/2014/main" id="{D42DC28D-C802-20FF-6BDB-61F091B83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9916" y="2173987"/>
              <a:ext cx="3289233" cy="225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83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63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Xray pinhole camera (wip)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pinhole camera (wip)</dc:title>
  <dc:creator>Jocelyn Ornelas Munoz</dc:creator>
  <cp:lastModifiedBy>Jocelyn Ornelas Munoz</cp:lastModifiedBy>
  <cp:revision>3</cp:revision>
  <dcterms:created xsi:type="dcterms:W3CDTF">2022-12-07T17:24:20Z</dcterms:created>
  <dcterms:modified xsi:type="dcterms:W3CDTF">2022-12-08T17:29:57Z</dcterms:modified>
</cp:coreProperties>
</file>